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theme/themeOverride20.xml" ContentType="application/vnd.openxmlformats-officedocument.themeOverr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2.xml" ContentType="application/vnd.openxmlformats-officedocument.themeOverride+xml"/>
  <Override PartName="/ppt/notesSlides/notesSlide2.xml" ContentType="application/vnd.openxmlformats-officedocument.presentationml.notesSlide+xml"/>
  <Override PartName="/ppt/charts/chart23.xml" ContentType="application/vnd.openxmlformats-officedocument.drawingml.chart+xml"/>
  <Override PartName="/ppt/theme/themeOverride23.xml" ContentType="application/vnd.openxmlformats-officedocument.themeOverride+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4.xml" ContentType="application/vnd.openxmlformats-officedocument.themeOverrid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6.xml" ContentType="application/vnd.openxmlformats-officedocument.themeOverrid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7.xml" ContentType="application/vnd.openxmlformats-officedocument.themeOverrid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8.xml" ContentType="application/vnd.openxmlformats-officedocument.themeOverrid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9.xml" ContentType="application/vnd.openxmlformats-officedocument.themeOverrid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30.xml" ContentType="application/vnd.openxmlformats-officedocument.themeOverride+xml"/>
  <Override PartName="/ppt/charts/chart31.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3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606" r:id="rId5"/>
    <p:sldId id="667" r:id="rId6"/>
    <p:sldId id="441" r:id="rId7"/>
    <p:sldId id="666" r:id="rId8"/>
    <p:sldId id="650" r:id="rId9"/>
    <p:sldId id="652" r:id="rId10"/>
    <p:sldId id="665" r:id="rId11"/>
    <p:sldId id="641" r:id="rId12"/>
    <p:sldId id="655" r:id="rId13"/>
    <p:sldId id="656" r:id="rId14"/>
    <p:sldId id="657" r:id="rId15"/>
    <p:sldId id="685" r:id="rId16"/>
    <p:sldId id="683" r:id="rId17"/>
    <p:sldId id="686" r:id="rId18"/>
    <p:sldId id="691" r:id="rId19"/>
    <p:sldId id="622" r:id="rId2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ning, Amanda" initials="LA" lastIdx="109" clrIdx="0">
    <p:extLst>
      <p:ext uri="{19B8F6BF-5375-455C-9EA6-DF929625EA0E}">
        <p15:presenceInfo xmlns:p15="http://schemas.microsoft.com/office/powerpoint/2012/main" userId="S::amanda.lanning@aecom.com::f8d2e4c4-14f1-4326-9d1e-d83c7aca2ecb" providerId="AD"/>
      </p:ext>
    </p:extLst>
  </p:cmAuthor>
  <p:cmAuthor id="2" name="Rebecca Higgins" initials="RH" lastIdx="31" clrIdx="1">
    <p:extLst>
      <p:ext uri="{19B8F6BF-5375-455C-9EA6-DF929625EA0E}">
        <p15:presenceInfo xmlns:p15="http://schemas.microsoft.com/office/powerpoint/2012/main" userId="S::rebecca.higgins-state@aecomguest.com::ddb17428-f75b-483d-8614-acd5a72f4e90" providerId="AD"/>
      </p:ext>
    </p:extLst>
  </p:cmAuthor>
  <p:cmAuthor id="3" name="Lewis, Laura" initials="LL" lastIdx="1" clrIdx="2">
    <p:extLst>
      <p:ext uri="{19B8F6BF-5375-455C-9EA6-DF929625EA0E}">
        <p15:presenceInfo xmlns:p15="http://schemas.microsoft.com/office/powerpoint/2012/main" userId="S::Laura.Lewis@aecom.com::210042f1-733a-4343-abc6-707b6c60fbcc" providerId="AD"/>
      </p:ext>
    </p:extLst>
  </p:cmAuthor>
  <p:cmAuthor id="4" name="Gorski, Alan" initials="GA" lastIdx="2" clrIdx="3">
    <p:extLst>
      <p:ext uri="{19B8F6BF-5375-455C-9EA6-DF929625EA0E}">
        <p15:presenceInfo xmlns:p15="http://schemas.microsoft.com/office/powerpoint/2012/main" userId="S::Alan.Gorski@aecom.com::9e739bf3-4048-43a3-8c4c-e263ddc51062" providerId="AD"/>
      </p:ext>
    </p:extLst>
  </p:cmAuthor>
  <p:cmAuthor id="5" name="Tarara, Andrew" initials="TA" lastIdx="7" clrIdx="4">
    <p:extLst>
      <p:ext uri="{19B8F6BF-5375-455C-9EA6-DF929625EA0E}">
        <p15:presenceInfo xmlns:p15="http://schemas.microsoft.com/office/powerpoint/2012/main" userId="S::Andrew.Tarara@aecom.com::9118d086-ff69-4ace-82d1-65bebca566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18356F"/>
    <a:srgbClr val="E52237"/>
    <a:srgbClr val="FFFF00"/>
    <a:srgbClr val="FF7302"/>
    <a:srgbClr val="FFD61C"/>
    <a:srgbClr val="D5D5D5"/>
    <a:srgbClr val="002060"/>
    <a:srgbClr val="FCFC2D"/>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88" autoAdjust="0"/>
    <p:restoredTop sz="94494" autoAdjust="0"/>
  </p:normalViewPr>
  <p:slideViewPr>
    <p:cSldViewPr snapToGrid="0">
      <p:cViewPr varScale="1">
        <p:scale>
          <a:sx n="101" d="100"/>
          <a:sy n="101" d="100"/>
        </p:scale>
        <p:origin x="114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NULL"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NULL"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NULL"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NULL"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NULL"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NULL"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NULL"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NULL"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NULL"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NULL" TargetMode="External"/></Relationships>
</file>

<file path=ppt/charts/_rels/chart2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3.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NULL"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NULL"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NULL"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NULL"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NULL"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NULL"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NULL"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NULL"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NULL" TargetMode="Externa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706-4BEA-ABA0-1EB28B9F2C3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706-4BEA-ABA0-1EB28B9F2C3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706-4BEA-ABA0-1EB28B9F2C3C}"/>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1706-4BEA-ABA0-1EB28B9F2C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188775 Quat 12/10/13</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97B-46AF-A788-69D2B3CF557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97B-46AF-A788-69D2B3CF557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97B-46AF-A788-69D2B3CF5573}"/>
              </c:ext>
            </c:extLst>
          </c:dPt>
          <c:cat>
            <c:strRef>
              <c:f>'Source Pies'!$J$60:$J$62</c:f>
              <c:strCache>
                <c:ptCount val="3"/>
                <c:pt idx="0">
                  <c:v>PFOS</c:v>
                </c:pt>
                <c:pt idx="1">
                  <c:v>PFOA</c:v>
                </c:pt>
                <c:pt idx="2">
                  <c:v>PFBA</c:v>
                </c:pt>
              </c:strCache>
            </c:strRef>
          </c:cat>
          <c:val>
            <c:numRef>
              <c:f>'Source Pies'!$L$60:$L$62</c:f>
              <c:numCache>
                <c:formatCode>General</c:formatCode>
                <c:ptCount val="3"/>
                <c:pt idx="0">
                  <c:v>8.9999999999999993E-3</c:v>
                </c:pt>
                <c:pt idx="1">
                  <c:v>6.4000000000000001E-2</c:v>
                </c:pt>
                <c:pt idx="2">
                  <c:v>0.69</c:v>
                </c:pt>
              </c:numCache>
            </c:numRef>
          </c:val>
          <c:extLst>
            <c:ext xmlns:c16="http://schemas.microsoft.com/office/drawing/2014/chart" uri="{C3380CC4-5D6E-409C-BE32-E72D297353CC}">
              <c16:uniqueId val="{00000006-D97B-46AF-A788-69D2B3CF557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152101 Quat 4/30/20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788-4ED2-B9E5-88F0F892F74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788-4ED2-B9E5-88F0F892F74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788-4ED2-B9E5-88F0F892F743}"/>
              </c:ext>
            </c:extLst>
          </c:dPt>
          <c:cat>
            <c:strRef>
              <c:f>'Source Pies'!$J$45:$J$47</c:f>
              <c:strCache>
                <c:ptCount val="3"/>
                <c:pt idx="0">
                  <c:v>PFOS</c:v>
                </c:pt>
                <c:pt idx="1">
                  <c:v>PFOA</c:v>
                </c:pt>
                <c:pt idx="2">
                  <c:v>PFBA</c:v>
                </c:pt>
              </c:strCache>
            </c:strRef>
          </c:cat>
          <c:val>
            <c:numRef>
              <c:f>'Source Pies'!$L$45:$L$47</c:f>
              <c:numCache>
                <c:formatCode>General</c:formatCode>
                <c:ptCount val="3"/>
                <c:pt idx="0">
                  <c:v>7.5999999999999998E-2</c:v>
                </c:pt>
                <c:pt idx="1">
                  <c:v>5</c:v>
                </c:pt>
                <c:pt idx="2">
                  <c:v>47</c:v>
                </c:pt>
              </c:numCache>
            </c:numRef>
          </c:val>
          <c:extLst>
            <c:ext xmlns:c16="http://schemas.microsoft.com/office/drawing/2014/chart" uri="{C3380CC4-5D6E-409C-BE32-E72D297353CC}">
              <c16:uniqueId val="{00000006-D788-4ED2-B9E5-88F0F892F74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D2D-4F20-8050-90A27EB22B9F}"/>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D2D-4F20-8050-90A27EB22B9F}"/>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D2D-4F20-8050-90A27EB22B9F}"/>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3D2D-4F20-8050-90A27EB22B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RC14 9/21/20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34C-487C-BE95-2A85B75AC89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34C-487C-BE95-2A85B75AC89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34C-487C-BE95-2A85B75AC893}"/>
              </c:ext>
            </c:extLst>
          </c:dPt>
          <c:cat>
            <c:strRef>
              <c:f>'Source Pies'!$J$57:$J$59</c:f>
              <c:strCache>
                <c:ptCount val="3"/>
                <c:pt idx="0">
                  <c:v>PFOS</c:v>
                </c:pt>
                <c:pt idx="1">
                  <c:v>PFOA</c:v>
                </c:pt>
                <c:pt idx="2">
                  <c:v>PFBA</c:v>
                </c:pt>
              </c:strCache>
            </c:strRef>
          </c:cat>
          <c:val>
            <c:numRef>
              <c:f>'Source Pies'!$L$57:$L$59</c:f>
              <c:numCache>
                <c:formatCode>General</c:formatCode>
                <c:ptCount val="3"/>
                <c:pt idx="0">
                  <c:v>3.2000000000000002E-3</c:v>
                </c:pt>
                <c:pt idx="1">
                  <c:v>7.9000000000000008E-3</c:v>
                </c:pt>
                <c:pt idx="2">
                  <c:v>8.6999999999999994E-2</c:v>
                </c:pt>
              </c:numCache>
            </c:numRef>
          </c:val>
          <c:extLst>
            <c:ext xmlns:c16="http://schemas.microsoft.com/office/drawing/2014/chart" uri="{C3380CC4-5D6E-409C-BE32-E72D297353CC}">
              <c16:uniqueId val="{00000006-634C-487C-BE95-2A85B75AC893}"/>
            </c:ext>
          </c:extLst>
        </c:ser>
        <c:dLbls>
          <c:showLegendKey val="0"/>
          <c:showVal val="0"/>
          <c:showCatName val="0"/>
          <c:showSerName val="0"/>
          <c:showPercent val="0"/>
          <c:showBubbleSize val="0"/>
          <c:showLeaderLines val="1"/>
        </c:dLbls>
        <c:firstSliceAng val="0"/>
      </c:pieChart>
      <c:spPr>
        <a:noFill/>
        <a:ln w="19050">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RC3 9/16/20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C78-4EFC-95FD-28F3D6A7D907}"/>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C78-4EFC-95FD-28F3D6A7D907}"/>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C78-4EFC-95FD-28F3D6A7D907}"/>
              </c:ext>
            </c:extLst>
          </c:dPt>
          <c:cat>
            <c:strRef>
              <c:f>'Source Pies'!$J$66:$J$68</c:f>
              <c:strCache>
                <c:ptCount val="3"/>
                <c:pt idx="0">
                  <c:v>PFOS</c:v>
                </c:pt>
                <c:pt idx="1">
                  <c:v>PFOA</c:v>
                </c:pt>
                <c:pt idx="2">
                  <c:v>PFBA</c:v>
                </c:pt>
              </c:strCache>
            </c:strRef>
          </c:cat>
          <c:val>
            <c:numRef>
              <c:f>'Source Pies'!$L$66:$L$68</c:f>
              <c:numCache>
                <c:formatCode>General</c:formatCode>
                <c:ptCount val="3"/>
                <c:pt idx="0">
                  <c:v>1.5</c:v>
                </c:pt>
                <c:pt idx="1">
                  <c:v>0.51</c:v>
                </c:pt>
                <c:pt idx="2">
                  <c:v>0.31</c:v>
                </c:pt>
              </c:numCache>
            </c:numRef>
          </c:val>
          <c:extLst>
            <c:ext xmlns:c16="http://schemas.microsoft.com/office/drawing/2014/chart" uri="{C3380CC4-5D6E-409C-BE32-E72D297353CC}">
              <c16:uniqueId val="{00000006-9C78-4EFC-95FD-28F3D6A7D9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RC5 9/18/20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17A-409E-8E1C-FF69E49C0DB1}"/>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17A-409E-8E1C-FF69E49C0DB1}"/>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17A-409E-8E1C-FF69E49C0DB1}"/>
              </c:ext>
            </c:extLst>
          </c:dPt>
          <c:cat>
            <c:strRef>
              <c:f>'Source Pies'!$J$63:$J$65</c:f>
              <c:strCache>
                <c:ptCount val="3"/>
                <c:pt idx="0">
                  <c:v>PFOS</c:v>
                </c:pt>
                <c:pt idx="1">
                  <c:v>PFOA</c:v>
                </c:pt>
                <c:pt idx="2">
                  <c:v>PFBA</c:v>
                </c:pt>
              </c:strCache>
            </c:strRef>
          </c:cat>
          <c:val>
            <c:numRef>
              <c:f>'Source Pies'!$L$63:$L$65</c:f>
              <c:numCache>
                <c:formatCode>General</c:formatCode>
                <c:ptCount val="3"/>
                <c:pt idx="0">
                  <c:v>1.6</c:v>
                </c:pt>
                <c:pt idx="1">
                  <c:v>0.69</c:v>
                </c:pt>
                <c:pt idx="2">
                  <c:v>0.96</c:v>
                </c:pt>
              </c:numCache>
            </c:numRef>
          </c:val>
          <c:extLst>
            <c:ext xmlns:c16="http://schemas.microsoft.com/office/drawing/2014/chart" uri="{C3380CC4-5D6E-409C-BE32-E72D297353CC}">
              <c16:uniqueId val="{00000006-517A-409E-8E1C-FF69E49C0DB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923-4982-9952-36643B9C1B8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923-4982-9952-36643B9C1B8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923-4982-9952-36643B9C1B88}"/>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9923-4982-9952-36643B9C1B8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F13-4240-9C3D-79C6F5AC4D2B}"/>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F13-4240-9C3D-79C6F5AC4D2B}"/>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F13-4240-9C3D-79C6F5AC4D2B}"/>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7F13-4240-9C3D-79C6F5AC4D2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E82-4129-A5A1-3E76EBF6C3FA}"/>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E82-4129-A5A1-3E76EBF6C3FA}"/>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E82-4129-A5A1-3E76EBF6C3FA}"/>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DE82-4129-A5A1-3E76EBF6C3F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D25-447B-85A1-A5116FFEC111}"/>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D25-447B-85A1-A5116FFEC111}"/>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AD25-447B-85A1-A5116FFEC111}"/>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AD25-447B-85A1-A5116FFEC11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F84-4580-BF85-6B7DF9FA8A14}"/>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F84-4580-BF85-6B7DF9FA8A14}"/>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F84-4580-BF85-6B7DF9FA8A14}"/>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CF84-4580-BF85-6B7DF9FA8A1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364-4A93-885A-25224E23B6ED}"/>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364-4A93-885A-25224E23B6ED}"/>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364-4A93-885A-25224E23B6ED}"/>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F364-4A93-885A-25224E23B6E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Pies'!$B$7</c:f>
              <c:strCache>
                <c:ptCount val="1"/>
                <c:pt idx="0">
                  <c:v>RC03</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D08-47BB-BB72-DB655A3BD889}"/>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D08-47BB-BB72-DB655A3BD889}"/>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AD08-47BB-BB72-DB655A3BD889}"/>
              </c:ext>
            </c:extLst>
          </c:dPt>
          <c:val>
            <c:numRef>
              <c:f>'Highest Pies'!$C$7:$E$7</c:f>
              <c:numCache>
                <c:formatCode>General</c:formatCode>
                <c:ptCount val="3"/>
                <c:pt idx="0">
                  <c:v>8.81</c:v>
                </c:pt>
                <c:pt idx="1">
                  <c:v>2.2799999999999998</c:v>
                </c:pt>
                <c:pt idx="2">
                  <c:v>0.60099999999999998</c:v>
                </c:pt>
              </c:numCache>
            </c:numRef>
          </c:val>
          <c:extLst>
            <c:ext xmlns:c16="http://schemas.microsoft.com/office/drawing/2014/chart" uri="{C3380CC4-5D6E-409C-BE32-E72D297353CC}">
              <c16:uniqueId val="{00000006-AD08-47BB-BB72-DB655A3BD88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Pies'!$B$15</c:f>
              <c:strCache>
                <c:ptCount val="1"/>
                <c:pt idx="0">
                  <c:v>RC21</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538-4020-BB3C-364FCF4E1AF2}"/>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538-4020-BB3C-364FCF4E1AF2}"/>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538-4020-BB3C-364FCF4E1AF2}"/>
              </c:ext>
            </c:extLst>
          </c:dPt>
          <c:val>
            <c:numRef>
              <c:f>'Highest Pies'!$C$15:$E$15</c:f>
              <c:numCache>
                <c:formatCode>General</c:formatCode>
                <c:ptCount val="3"/>
                <c:pt idx="0">
                  <c:v>0.96199999999999997</c:v>
                </c:pt>
                <c:pt idx="1">
                  <c:v>0.39400000000000002</c:v>
                </c:pt>
                <c:pt idx="2">
                  <c:v>0.17</c:v>
                </c:pt>
              </c:numCache>
            </c:numRef>
          </c:val>
          <c:extLst>
            <c:ext xmlns:c16="http://schemas.microsoft.com/office/drawing/2014/chart" uri="{C3380CC4-5D6E-409C-BE32-E72D297353CC}">
              <c16:uniqueId val="{00000006-3538-4020-BB3C-364FCF4E1AF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Pies'!$B$8</c:f>
              <c:strCache>
                <c:ptCount val="1"/>
                <c:pt idx="0">
                  <c:v>RC14</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6FB-41F8-851A-865829E8CE78}"/>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6FB-41F8-851A-865829E8CE78}"/>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6FB-41F8-851A-865829E8CE78}"/>
              </c:ext>
            </c:extLst>
          </c:dPt>
          <c:val>
            <c:numRef>
              <c:f>'May and High Rain Pies'!$C$8:$E$8</c:f>
              <c:numCache>
                <c:formatCode>General</c:formatCode>
                <c:ptCount val="3"/>
                <c:pt idx="0">
                  <c:v>1.11E-2</c:v>
                </c:pt>
                <c:pt idx="1">
                  <c:v>6.8100000000000001E-3</c:v>
                </c:pt>
                <c:pt idx="2">
                  <c:v>7.8399999999999997E-2</c:v>
                </c:pt>
              </c:numCache>
            </c:numRef>
          </c:val>
          <c:extLst>
            <c:ext xmlns:c16="http://schemas.microsoft.com/office/drawing/2014/chart" uri="{C3380CC4-5D6E-409C-BE32-E72D297353CC}">
              <c16:uniqueId val="{00000006-46FB-41F8-851A-865829E8CE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Pies'!$B$42</c:f>
              <c:strCache>
                <c:ptCount val="1"/>
                <c:pt idx="0">
                  <c:v>RC03</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E44-4937-AF11-4F97F09A5D17}"/>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E44-4937-AF11-4F97F09A5D17}"/>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E44-4937-AF11-4F97F09A5D17}"/>
              </c:ext>
            </c:extLst>
          </c:dPt>
          <c:val>
            <c:numRef>
              <c:f>'May and High Rain Pies'!$C$42:$E$42</c:f>
              <c:numCache>
                <c:formatCode>General</c:formatCode>
                <c:ptCount val="3"/>
                <c:pt idx="0">
                  <c:v>1.5</c:v>
                </c:pt>
                <c:pt idx="1">
                  <c:v>0.51</c:v>
                </c:pt>
                <c:pt idx="2">
                  <c:v>0.31</c:v>
                </c:pt>
              </c:numCache>
            </c:numRef>
          </c:val>
          <c:extLst>
            <c:ext xmlns:c16="http://schemas.microsoft.com/office/drawing/2014/chart" uri="{C3380CC4-5D6E-409C-BE32-E72D297353CC}">
              <c16:uniqueId val="{00000006-0E44-4937-AF11-4F97F09A5D1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Pies'!$B$101</c:f>
              <c:strCache>
                <c:ptCount val="1"/>
                <c:pt idx="0">
                  <c:v>RC21</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19F-416D-9F2B-2397B1FF7352}"/>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19F-416D-9F2B-2397B1FF7352}"/>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19F-416D-9F2B-2397B1FF7352}"/>
              </c:ext>
            </c:extLst>
          </c:dPt>
          <c:val>
            <c:numRef>
              <c:f>'May and High Rain Pies'!$C$101:$E$101</c:f>
              <c:numCache>
                <c:formatCode>General</c:formatCode>
                <c:ptCount val="3"/>
                <c:pt idx="0">
                  <c:v>3.3999999999999998E-3</c:v>
                </c:pt>
                <c:pt idx="1">
                  <c:v>8.6999999999999994E-3</c:v>
                </c:pt>
                <c:pt idx="2">
                  <c:v>9.1999999999999998E-2</c:v>
                </c:pt>
              </c:numCache>
            </c:numRef>
          </c:val>
          <c:extLst>
            <c:ext xmlns:c16="http://schemas.microsoft.com/office/drawing/2014/chart" uri="{C3380CC4-5D6E-409C-BE32-E72D297353CC}">
              <c16:uniqueId val="{00000006-F19F-416D-9F2B-2397B1FF735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'May and High Rain Pies'!$B$107</c:f>
              <c:strCache>
                <c:ptCount val="1"/>
                <c:pt idx="0">
                  <c:v>RC14</c:v>
                </c:pt>
              </c:strCache>
            </c:strRef>
          </c:tx>
          <c:spPr>
            <a:ln>
              <a:solidFill>
                <a:schemeClr val="bg1"/>
              </a:solidFill>
            </a:ln>
          </c:spPr>
          <c:dPt>
            <c:idx val="0"/>
            <c:bubble3D val="0"/>
            <c:spPr>
              <a:solidFill>
                <a:srgbClr val="ED7D31"/>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A09-4095-BF70-A7387A291E91}"/>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A09-4095-BF70-A7387A291E91}"/>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A09-4095-BF70-A7387A291E91}"/>
              </c:ext>
            </c:extLst>
          </c:dPt>
          <c:val>
            <c:numRef>
              <c:f>'May and High Rain Pies'!$C$107:$E$107</c:f>
              <c:numCache>
                <c:formatCode>General</c:formatCode>
                <c:ptCount val="3"/>
                <c:pt idx="0">
                  <c:v>3.2000000000000002E-3</c:v>
                </c:pt>
                <c:pt idx="1">
                  <c:v>7.9000000000000008E-3</c:v>
                </c:pt>
                <c:pt idx="2">
                  <c:v>8.6999999999999994E-2</c:v>
                </c:pt>
              </c:numCache>
            </c:numRef>
          </c:val>
          <c:extLst>
            <c:ext xmlns:c16="http://schemas.microsoft.com/office/drawing/2014/chart" uri="{C3380CC4-5D6E-409C-BE32-E72D297353CC}">
              <c16:uniqueId val="{00000006-8A09-4095-BF70-A7387A291E9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extLst/>
  </c:chart>
  <c:txPr>
    <a:bodyPr/>
    <a:lstStyle/>
    <a:p>
      <a:pPr>
        <a:defRPr>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629-49B9-A092-9689CE7D7CC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629-49B9-A092-9689CE7D7CC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629-49B9-A092-9689CE7D7CC2}"/>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B629-49B9-A092-9689CE7D7CC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5440DB4-092B-42CB-A07E-5E37AC8AF048}" type="datetimeFigureOut">
              <a:rPr lang="en-US" smtClean="0"/>
              <a:t>7/9/2025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CD6130A-0FEB-44CA-8BF4-23172D31AE89}" type="slidenum">
              <a:rPr lang="en-US" smtClean="0"/>
              <a:t>‹#›</a:t>
            </a:fld>
            <a:endParaRPr lang="en-US"/>
          </a:p>
        </p:txBody>
      </p:sp>
    </p:spTree>
    <p:extLst>
      <p:ext uri="{BB962C8B-B14F-4D97-AF65-F5344CB8AC3E}">
        <p14:creationId xmlns:p14="http://schemas.microsoft.com/office/powerpoint/2010/main" val="2700817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6130A-0FEB-44CA-8BF4-23172D31AE89}" type="slidenum">
              <a:rPr lang="en-US" smtClean="0"/>
              <a:t>2</a:t>
            </a:fld>
            <a:endParaRPr lang="en-US"/>
          </a:p>
        </p:txBody>
      </p:sp>
    </p:spTree>
    <p:extLst>
      <p:ext uri="{BB962C8B-B14F-4D97-AF65-F5344CB8AC3E}">
        <p14:creationId xmlns:p14="http://schemas.microsoft.com/office/powerpoint/2010/main" val="2580957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6130A-0FEB-44CA-8BF4-23172D31AE89}" type="slidenum">
              <a:rPr lang="en-US" smtClean="0"/>
              <a:t>6</a:t>
            </a:fld>
            <a:endParaRPr lang="en-US"/>
          </a:p>
        </p:txBody>
      </p:sp>
    </p:spTree>
    <p:extLst>
      <p:ext uri="{BB962C8B-B14F-4D97-AF65-F5344CB8AC3E}">
        <p14:creationId xmlns:p14="http://schemas.microsoft.com/office/powerpoint/2010/main" val="628210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6130A-0FEB-44CA-8BF4-23172D31AE89}" type="slidenum">
              <a:rPr lang="en-US" smtClean="0"/>
              <a:t>7</a:t>
            </a:fld>
            <a:endParaRPr lang="en-US"/>
          </a:p>
        </p:txBody>
      </p:sp>
    </p:spTree>
    <p:extLst>
      <p:ext uri="{BB962C8B-B14F-4D97-AF65-F5344CB8AC3E}">
        <p14:creationId xmlns:p14="http://schemas.microsoft.com/office/powerpoint/2010/main" val="60116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6130A-0FEB-44CA-8BF4-23172D31AE89}" type="slidenum">
              <a:rPr lang="en-US" smtClean="0"/>
              <a:t>14</a:t>
            </a:fld>
            <a:endParaRPr lang="en-US"/>
          </a:p>
        </p:txBody>
      </p:sp>
    </p:spTree>
    <p:extLst>
      <p:ext uri="{BB962C8B-B14F-4D97-AF65-F5344CB8AC3E}">
        <p14:creationId xmlns:p14="http://schemas.microsoft.com/office/powerpoint/2010/main" val="357953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6130A-0FEB-44CA-8BF4-23172D31AE89}" type="slidenum">
              <a:rPr lang="en-US" smtClean="0"/>
              <a:t>15</a:t>
            </a:fld>
            <a:endParaRPr lang="en-US"/>
          </a:p>
        </p:txBody>
      </p:sp>
    </p:spTree>
    <p:extLst>
      <p:ext uri="{BB962C8B-B14F-4D97-AF65-F5344CB8AC3E}">
        <p14:creationId xmlns:p14="http://schemas.microsoft.com/office/powerpoint/2010/main" val="2463004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6130A-0FEB-44CA-8BF4-23172D31AE89}" type="slidenum">
              <a:rPr lang="en-US" smtClean="0"/>
              <a:t>16</a:t>
            </a:fld>
            <a:endParaRPr lang="en-US"/>
          </a:p>
        </p:txBody>
      </p:sp>
    </p:spTree>
    <p:extLst>
      <p:ext uri="{BB962C8B-B14F-4D97-AF65-F5344CB8AC3E}">
        <p14:creationId xmlns:p14="http://schemas.microsoft.com/office/powerpoint/2010/main" val="1448897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5EF9-0D97-41D6-929D-29E019146F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6A609B-4309-48D4-A5D9-BB51117AFF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3D2125-45C7-4EB0-BF96-F25AA2DCF5F3}"/>
              </a:ext>
            </a:extLst>
          </p:cNvPr>
          <p:cNvSpPr>
            <a:spLocks noGrp="1"/>
          </p:cNvSpPr>
          <p:nvPr>
            <p:ph type="dt" sz="half" idx="10"/>
          </p:nvPr>
        </p:nvSpPr>
        <p:spPr/>
        <p:txBody>
          <a:bodyPr/>
          <a:lstStyle/>
          <a:p>
            <a:fld id="{6A80F744-7C40-40D8-9EF6-CD511F273C4D}" type="datetime1">
              <a:rPr lang="en-US" smtClean="0"/>
              <a:t>7/9/2025</a:t>
            </a:fld>
            <a:endParaRPr lang="en-US"/>
          </a:p>
        </p:txBody>
      </p:sp>
      <p:sp>
        <p:nvSpPr>
          <p:cNvPr id="5" name="Footer Placeholder 4">
            <a:extLst>
              <a:ext uri="{FF2B5EF4-FFF2-40B4-BE49-F238E27FC236}">
                <a16:creationId xmlns:a16="http://schemas.microsoft.com/office/drawing/2014/main" id="{B0FA4128-C0FC-4D13-8D60-B372A742105C}"/>
              </a:ext>
            </a:extLst>
          </p:cNvPr>
          <p:cNvSpPr>
            <a:spLocks noGrp="1"/>
          </p:cNvSpPr>
          <p:nvPr>
            <p:ph type="ftr" sz="quarter" idx="11"/>
          </p:nvPr>
        </p:nvSpPr>
        <p:spPr/>
        <p:txBody>
          <a:bodyPr/>
          <a:lstStyle/>
          <a:p>
            <a:r>
              <a:rPr lang="en-US"/>
              <a:t>ODS to Tablyn Park: Segment 2</a:t>
            </a:r>
          </a:p>
        </p:txBody>
      </p:sp>
      <p:sp>
        <p:nvSpPr>
          <p:cNvPr id="6" name="Slide Number Placeholder 5">
            <a:extLst>
              <a:ext uri="{FF2B5EF4-FFF2-40B4-BE49-F238E27FC236}">
                <a16:creationId xmlns:a16="http://schemas.microsoft.com/office/drawing/2014/main" id="{94B13B83-7D60-4CDB-8E41-08D189C313C9}"/>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727383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0CD56-6D33-468B-BB8F-23F52A9CBA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E350FB-688B-4B46-B92B-FE1F7DEA7F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A9F94-8D1B-44EC-B47D-F7B8B24BD336}"/>
              </a:ext>
            </a:extLst>
          </p:cNvPr>
          <p:cNvSpPr>
            <a:spLocks noGrp="1"/>
          </p:cNvSpPr>
          <p:nvPr>
            <p:ph type="dt" sz="half" idx="10"/>
          </p:nvPr>
        </p:nvSpPr>
        <p:spPr/>
        <p:txBody>
          <a:bodyPr/>
          <a:lstStyle/>
          <a:p>
            <a:fld id="{2B8C0CA6-F438-4B4F-828D-A16F865C19BE}" type="datetime1">
              <a:rPr lang="en-US" smtClean="0"/>
              <a:t>7/9/2025</a:t>
            </a:fld>
            <a:endParaRPr lang="en-US"/>
          </a:p>
        </p:txBody>
      </p:sp>
      <p:sp>
        <p:nvSpPr>
          <p:cNvPr id="5" name="Footer Placeholder 4">
            <a:extLst>
              <a:ext uri="{FF2B5EF4-FFF2-40B4-BE49-F238E27FC236}">
                <a16:creationId xmlns:a16="http://schemas.microsoft.com/office/drawing/2014/main" id="{48DDB68C-AC8F-48BB-9C47-7C8C122ACD76}"/>
              </a:ext>
            </a:extLst>
          </p:cNvPr>
          <p:cNvSpPr>
            <a:spLocks noGrp="1"/>
          </p:cNvSpPr>
          <p:nvPr>
            <p:ph type="ftr" sz="quarter" idx="11"/>
          </p:nvPr>
        </p:nvSpPr>
        <p:spPr/>
        <p:txBody>
          <a:bodyPr/>
          <a:lstStyle/>
          <a:p>
            <a:r>
              <a:rPr lang="en-US"/>
              <a:t>ODS to Tablyn Park: Segment 2</a:t>
            </a:r>
          </a:p>
        </p:txBody>
      </p:sp>
      <p:sp>
        <p:nvSpPr>
          <p:cNvPr id="6" name="Slide Number Placeholder 5">
            <a:extLst>
              <a:ext uri="{FF2B5EF4-FFF2-40B4-BE49-F238E27FC236}">
                <a16:creationId xmlns:a16="http://schemas.microsoft.com/office/drawing/2014/main" id="{A68ABAF1-FE49-42A0-BA59-E1DE6BB1610B}"/>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1004572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49430-09E7-4E9D-8F2C-50402E540E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4F83DE-7DD6-41BF-A4D6-35DAF15176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D6F57-72B3-428F-A4D2-D166FCD4D251}"/>
              </a:ext>
            </a:extLst>
          </p:cNvPr>
          <p:cNvSpPr>
            <a:spLocks noGrp="1"/>
          </p:cNvSpPr>
          <p:nvPr>
            <p:ph type="dt" sz="half" idx="10"/>
          </p:nvPr>
        </p:nvSpPr>
        <p:spPr/>
        <p:txBody>
          <a:bodyPr/>
          <a:lstStyle/>
          <a:p>
            <a:fld id="{90A97FF1-6E32-4B17-BD6A-F4DA05A8E338}" type="datetime1">
              <a:rPr lang="en-US" smtClean="0"/>
              <a:t>7/9/2025</a:t>
            </a:fld>
            <a:endParaRPr lang="en-US"/>
          </a:p>
        </p:txBody>
      </p:sp>
      <p:sp>
        <p:nvSpPr>
          <p:cNvPr id="5" name="Footer Placeholder 4">
            <a:extLst>
              <a:ext uri="{FF2B5EF4-FFF2-40B4-BE49-F238E27FC236}">
                <a16:creationId xmlns:a16="http://schemas.microsoft.com/office/drawing/2014/main" id="{C4096911-9AA5-4CBD-9CF4-79CA8FAD18A8}"/>
              </a:ext>
            </a:extLst>
          </p:cNvPr>
          <p:cNvSpPr>
            <a:spLocks noGrp="1"/>
          </p:cNvSpPr>
          <p:nvPr>
            <p:ph type="ftr" sz="quarter" idx="11"/>
          </p:nvPr>
        </p:nvSpPr>
        <p:spPr/>
        <p:txBody>
          <a:bodyPr/>
          <a:lstStyle/>
          <a:p>
            <a:r>
              <a:rPr lang="en-US"/>
              <a:t>ODS to Tablyn Park: Segment 2</a:t>
            </a:r>
          </a:p>
        </p:txBody>
      </p:sp>
      <p:sp>
        <p:nvSpPr>
          <p:cNvPr id="6" name="Slide Number Placeholder 5">
            <a:extLst>
              <a:ext uri="{FF2B5EF4-FFF2-40B4-BE49-F238E27FC236}">
                <a16:creationId xmlns:a16="http://schemas.microsoft.com/office/drawing/2014/main" id="{2214B9B6-1CF5-473E-A23A-F4F648F5CF69}"/>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1321312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971D-6362-48D0-A257-88FCC53BAB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40B108-B146-4ECE-9583-2A41868559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930A-78E9-473D-AA22-37E7757D80E1}"/>
              </a:ext>
            </a:extLst>
          </p:cNvPr>
          <p:cNvSpPr>
            <a:spLocks noGrp="1"/>
          </p:cNvSpPr>
          <p:nvPr>
            <p:ph type="dt" sz="half" idx="10"/>
          </p:nvPr>
        </p:nvSpPr>
        <p:spPr/>
        <p:txBody>
          <a:bodyPr/>
          <a:lstStyle/>
          <a:p>
            <a:fld id="{3D5C9381-822A-4ACE-8B4A-A8BC3C6FCB66}" type="datetime1">
              <a:rPr lang="en-US" smtClean="0"/>
              <a:t>7/9/2025</a:t>
            </a:fld>
            <a:endParaRPr lang="en-US"/>
          </a:p>
        </p:txBody>
      </p:sp>
      <p:sp>
        <p:nvSpPr>
          <p:cNvPr id="5" name="Footer Placeholder 4">
            <a:extLst>
              <a:ext uri="{FF2B5EF4-FFF2-40B4-BE49-F238E27FC236}">
                <a16:creationId xmlns:a16="http://schemas.microsoft.com/office/drawing/2014/main" id="{F9E9885E-74E2-4452-894D-413A411B0B1C}"/>
              </a:ext>
            </a:extLst>
          </p:cNvPr>
          <p:cNvSpPr>
            <a:spLocks noGrp="1"/>
          </p:cNvSpPr>
          <p:nvPr>
            <p:ph type="ftr" sz="quarter" idx="11"/>
          </p:nvPr>
        </p:nvSpPr>
        <p:spPr/>
        <p:txBody>
          <a:bodyPr/>
          <a:lstStyle/>
          <a:p>
            <a:r>
              <a:rPr lang="en-US"/>
              <a:t>ODS to Tablyn Park: Segment 2</a:t>
            </a:r>
          </a:p>
        </p:txBody>
      </p:sp>
      <p:sp>
        <p:nvSpPr>
          <p:cNvPr id="6" name="Slide Number Placeholder 5">
            <a:extLst>
              <a:ext uri="{FF2B5EF4-FFF2-40B4-BE49-F238E27FC236}">
                <a16:creationId xmlns:a16="http://schemas.microsoft.com/office/drawing/2014/main" id="{EDABD161-6157-4D85-BECB-8157083F5BDD}"/>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38380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1D9E-4B4F-4FE0-B0C2-9BA62017E0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82DC05-58E6-4090-BA4F-55131EBCC0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D3CEE-C514-4A11-A91B-D97B735FD930}"/>
              </a:ext>
            </a:extLst>
          </p:cNvPr>
          <p:cNvSpPr>
            <a:spLocks noGrp="1"/>
          </p:cNvSpPr>
          <p:nvPr>
            <p:ph type="dt" sz="half" idx="10"/>
          </p:nvPr>
        </p:nvSpPr>
        <p:spPr/>
        <p:txBody>
          <a:bodyPr/>
          <a:lstStyle/>
          <a:p>
            <a:fld id="{B105F550-B901-4DDD-846F-58EB9CA5EA76}" type="datetime1">
              <a:rPr lang="en-US" smtClean="0"/>
              <a:t>7/9/2025</a:t>
            </a:fld>
            <a:endParaRPr lang="en-US"/>
          </a:p>
        </p:txBody>
      </p:sp>
      <p:sp>
        <p:nvSpPr>
          <p:cNvPr id="5" name="Footer Placeholder 4">
            <a:extLst>
              <a:ext uri="{FF2B5EF4-FFF2-40B4-BE49-F238E27FC236}">
                <a16:creationId xmlns:a16="http://schemas.microsoft.com/office/drawing/2014/main" id="{17A9F306-6382-4F77-91F7-9FB66C3C41A0}"/>
              </a:ext>
            </a:extLst>
          </p:cNvPr>
          <p:cNvSpPr>
            <a:spLocks noGrp="1"/>
          </p:cNvSpPr>
          <p:nvPr>
            <p:ph type="ftr" sz="quarter" idx="11"/>
          </p:nvPr>
        </p:nvSpPr>
        <p:spPr/>
        <p:txBody>
          <a:bodyPr/>
          <a:lstStyle/>
          <a:p>
            <a:r>
              <a:rPr lang="en-US"/>
              <a:t>ODS to Tablyn Park: Segment 2</a:t>
            </a:r>
          </a:p>
        </p:txBody>
      </p:sp>
      <p:sp>
        <p:nvSpPr>
          <p:cNvPr id="6" name="Slide Number Placeholder 5">
            <a:extLst>
              <a:ext uri="{FF2B5EF4-FFF2-40B4-BE49-F238E27FC236}">
                <a16:creationId xmlns:a16="http://schemas.microsoft.com/office/drawing/2014/main" id="{1D71D98A-25CA-408A-94F5-DA91621F5761}"/>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2636505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506D-E2EC-4E06-975C-A3F005ADA9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C1FD2E-7D7C-4673-88E6-2DBF136332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687F7-6D33-4132-869A-89DBB2429F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135D02-E54A-47B9-985E-56F9EAF6432C}"/>
              </a:ext>
            </a:extLst>
          </p:cNvPr>
          <p:cNvSpPr>
            <a:spLocks noGrp="1"/>
          </p:cNvSpPr>
          <p:nvPr>
            <p:ph type="dt" sz="half" idx="10"/>
          </p:nvPr>
        </p:nvSpPr>
        <p:spPr/>
        <p:txBody>
          <a:bodyPr/>
          <a:lstStyle/>
          <a:p>
            <a:fld id="{DB8F33B4-4D49-40A5-9D0A-1AAA9AD3379A}" type="datetime1">
              <a:rPr lang="en-US" smtClean="0"/>
              <a:t>7/9/2025</a:t>
            </a:fld>
            <a:endParaRPr lang="en-US"/>
          </a:p>
        </p:txBody>
      </p:sp>
      <p:sp>
        <p:nvSpPr>
          <p:cNvPr id="6" name="Footer Placeholder 5">
            <a:extLst>
              <a:ext uri="{FF2B5EF4-FFF2-40B4-BE49-F238E27FC236}">
                <a16:creationId xmlns:a16="http://schemas.microsoft.com/office/drawing/2014/main" id="{17B73B24-E0C5-41BE-86BC-DD6625FD9F4D}"/>
              </a:ext>
            </a:extLst>
          </p:cNvPr>
          <p:cNvSpPr>
            <a:spLocks noGrp="1"/>
          </p:cNvSpPr>
          <p:nvPr>
            <p:ph type="ftr" sz="quarter" idx="11"/>
          </p:nvPr>
        </p:nvSpPr>
        <p:spPr/>
        <p:txBody>
          <a:bodyPr/>
          <a:lstStyle/>
          <a:p>
            <a:r>
              <a:rPr lang="en-US"/>
              <a:t>ODS to Tablyn Park: Segment 2</a:t>
            </a:r>
          </a:p>
        </p:txBody>
      </p:sp>
      <p:sp>
        <p:nvSpPr>
          <p:cNvPr id="7" name="Slide Number Placeholder 6">
            <a:extLst>
              <a:ext uri="{FF2B5EF4-FFF2-40B4-BE49-F238E27FC236}">
                <a16:creationId xmlns:a16="http://schemas.microsoft.com/office/drawing/2014/main" id="{0FD48264-09D4-4C0A-984A-49C99C1FC043}"/>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2821945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3F02-EE7B-48F3-97B8-89C8AD26DD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02ED18-4C89-4053-8495-4763042F34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48810A-3D78-45B6-924B-1485CA9EAA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3DFB-AAFA-4031-9864-5E424E20A9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F5865D-7225-43DC-8820-2F0DD07EBC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90A94C-02E8-438F-9A25-EA927785D2F2}"/>
              </a:ext>
            </a:extLst>
          </p:cNvPr>
          <p:cNvSpPr>
            <a:spLocks noGrp="1"/>
          </p:cNvSpPr>
          <p:nvPr>
            <p:ph type="dt" sz="half" idx="10"/>
          </p:nvPr>
        </p:nvSpPr>
        <p:spPr/>
        <p:txBody>
          <a:bodyPr/>
          <a:lstStyle/>
          <a:p>
            <a:fld id="{5F28D478-3E20-48D8-AE74-9518042720E1}" type="datetime1">
              <a:rPr lang="en-US" smtClean="0"/>
              <a:t>7/9/2025</a:t>
            </a:fld>
            <a:endParaRPr lang="en-US"/>
          </a:p>
        </p:txBody>
      </p:sp>
      <p:sp>
        <p:nvSpPr>
          <p:cNvPr id="8" name="Footer Placeholder 7">
            <a:extLst>
              <a:ext uri="{FF2B5EF4-FFF2-40B4-BE49-F238E27FC236}">
                <a16:creationId xmlns:a16="http://schemas.microsoft.com/office/drawing/2014/main" id="{6F7FA033-1BB7-414D-B043-DA30CC00D7D1}"/>
              </a:ext>
            </a:extLst>
          </p:cNvPr>
          <p:cNvSpPr>
            <a:spLocks noGrp="1"/>
          </p:cNvSpPr>
          <p:nvPr>
            <p:ph type="ftr" sz="quarter" idx="11"/>
          </p:nvPr>
        </p:nvSpPr>
        <p:spPr/>
        <p:txBody>
          <a:bodyPr/>
          <a:lstStyle/>
          <a:p>
            <a:r>
              <a:rPr lang="en-US"/>
              <a:t>ODS to Tablyn Park: Segment 2</a:t>
            </a:r>
          </a:p>
        </p:txBody>
      </p:sp>
      <p:sp>
        <p:nvSpPr>
          <p:cNvPr id="9" name="Slide Number Placeholder 8">
            <a:extLst>
              <a:ext uri="{FF2B5EF4-FFF2-40B4-BE49-F238E27FC236}">
                <a16:creationId xmlns:a16="http://schemas.microsoft.com/office/drawing/2014/main" id="{64F48FFA-FDD6-42EF-98DA-CD58389AD7DA}"/>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162029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1115-3548-476A-B23E-F8D424C902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68605E-E8D1-40EA-A1B1-5E1F596FCA57}"/>
              </a:ext>
            </a:extLst>
          </p:cNvPr>
          <p:cNvSpPr>
            <a:spLocks noGrp="1"/>
          </p:cNvSpPr>
          <p:nvPr>
            <p:ph type="dt" sz="half" idx="10"/>
          </p:nvPr>
        </p:nvSpPr>
        <p:spPr/>
        <p:txBody>
          <a:bodyPr/>
          <a:lstStyle/>
          <a:p>
            <a:fld id="{5D90363F-1E33-42F3-99EE-A7746D0C860B}" type="datetime1">
              <a:rPr lang="en-US" smtClean="0"/>
              <a:t>7/9/2025</a:t>
            </a:fld>
            <a:endParaRPr lang="en-US"/>
          </a:p>
        </p:txBody>
      </p:sp>
      <p:sp>
        <p:nvSpPr>
          <p:cNvPr id="4" name="Footer Placeholder 3">
            <a:extLst>
              <a:ext uri="{FF2B5EF4-FFF2-40B4-BE49-F238E27FC236}">
                <a16:creationId xmlns:a16="http://schemas.microsoft.com/office/drawing/2014/main" id="{C6C6B618-61F4-4006-A84C-D03E168B3F5D}"/>
              </a:ext>
            </a:extLst>
          </p:cNvPr>
          <p:cNvSpPr>
            <a:spLocks noGrp="1"/>
          </p:cNvSpPr>
          <p:nvPr>
            <p:ph type="ftr" sz="quarter" idx="11"/>
          </p:nvPr>
        </p:nvSpPr>
        <p:spPr/>
        <p:txBody>
          <a:bodyPr/>
          <a:lstStyle/>
          <a:p>
            <a:r>
              <a:rPr lang="en-US"/>
              <a:t>ODS to Tablyn Park: Segment 2</a:t>
            </a:r>
          </a:p>
        </p:txBody>
      </p:sp>
      <p:sp>
        <p:nvSpPr>
          <p:cNvPr id="5" name="Slide Number Placeholder 4">
            <a:extLst>
              <a:ext uri="{FF2B5EF4-FFF2-40B4-BE49-F238E27FC236}">
                <a16:creationId xmlns:a16="http://schemas.microsoft.com/office/drawing/2014/main" id="{B1A28F12-FBED-468F-917C-E7C6DE62DF8C}"/>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3351146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FA4CF8-6D53-4A54-881C-60F55B8669FF}"/>
              </a:ext>
            </a:extLst>
          </p:cNvPr>
          <p:cNvSpPr>
            <a:spLocks noGrp="1"/>
          </p:cNvSpPr>
          <p:nvPr>
            <p:ph type="dt" sz="half" idx="10"/>
          </p:nvPr>
        </p:nvSpPr>
        <p:spPr/>
        <p:txBody>
          <a:bodyPr/>
          <a:lstStyle/>
          <a:p>
            <a:fld id="{78AC6284-4B23-4597-885E-C6D7FA092ED6}" type="datetime1">
              <a:rPr lang="en-US" smtClean="0"/>
              <a:t>7/9/2025</a:t>
            </a:fld>
            <a:endParaRPr lang="en-US"/>
          </a:p>
        </p:txBody>
      </p:sp>
      <p:sp>
        <p:nvSpPr>
          <p:cNvPr id="3" name="Footer Placeholder 2">
            <a:extLst>
              <a:ext uri="{FF2B5EF4-FFF2-40B4-BE49-F238E27FC236}">
                <a16:creationId xmlns:a16="http://schemas.microsoft.com/office/drawing/2014/main" id="{1A1E762F-4E6F-4405-866E-3C4EE347F44C}"/>
              </a:ext>
            </a:extLst>
          </p:cNvPr>
          <p:cNvSpPr>
            <a:spLocks noGrp="1"/>
          </p:cNvSpPr>
          <p:nvPr>
            <p:ph type="ftr" sz="quarter" idx="11"/>
          </p:nvPr>
        </p:nvSpPr>
        <p:spPr/>
        <p:txBody>
          <a:bodyPr/>
          <a:lstStyle/>
          <a:p>
            <a:r>
              <a:rPr lang="en-US"/>
              <a:t>ODS to Tablyn Park: Segment 2</a:t>
            </a:r>
          </a:p>
        </p:txBody>
      </p:sp>
      <p:sp>
        <p:nvSpPr>
          <p:cNvPr id="4" name="Slide Number Placeholder 3">
            <a:extLst>
              <a:ext uri="{FF2B5EF4-FFF2-40B4-BE49-F238E27FC236}">
                <a16:creationId xmlns:a16="http://schemas.microsoft.com/office/drawing/2014/main" id="{04C4C65C-3523-49EB-A2E7-5CED1EE21A2F}"/>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1900015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BF4B-1B17-4FEF-8865-B915E8211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04813-ED9D-404A-96FE-4DC8C917EA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DA78F9-81A6-4A2B-87C4-F7B13A1E02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E43B0-E5AC-48F6-BD3F-D6796EE12610}"/>
              </a:ext>
            </a:extLst>
          </p:cNvPr>
          <p:cNvSpPr>
            <a:spLocks noGrp="1"/>
          </p:cNvSpPr>
          <p:nvPr>
            <p:ph type="dt" sz="half" idx="10"/>
          </p:nvPr>
        </p:nvSpPr>
        <p:spPr/>
        <p:txBody>
          <a:bodyPr/>
          <a:lstStyle/>
          <a:p>
            <a:fld id="{6F27911F-1145-4B92-950E-8E3F2E84AD68}" type="datetime1">
              <a:rPr lang="en-US" smtClean="0"/>
              <a:t>7/9/2025</a:t>
            </a:fld>
            <a:endParaRPr lang="en-US"/>
          </a:p>
        </p:txBody>
      </p:sp>
      <p:sp>
        <p:nvSpPr>
          <p:cNvPr id="6" name="Footer Placeholder 5">
            <a:extLst>
              <a:ext uri="{FF2B5EF4-FFF2-40B4-BE49-F238E27FC236}">
                <a16:creationId xmlns:a16="http://schemas.microsoft.com/office/drawing/2014/main" id="{4481E495-5E6F-419E-B3E8-0E6526004927}"/>
              </a:ext>
            </a:extLst>
          </p:cNvPr>
          <p:cNvSpPr>
            <a:spLocks noGrp="1"/>
          </p:cNvSpPr>
          <p:nvPr>
            <p:ph type="ftr" sz="quarter" idx="11"/>
          </p:nvPr>
        </p:nvSpPr>
        <p:spPr/>
        <p:txBody>
          <a:bodyPr/>
          <a:lstStyle/>
          <a:p>
            <a:r>
              <a:rPr lang="en-US"/>
              <a:t>ODS to Tablyn Park: Segment 2</a:t>
            </a:r>
          </a:p>
        </p:txBody>
      </p:sp>
      <p:sp>
        <p:nvSpPr>
          <p:cNvPr id="7" name="Slide Number Placeholder 6">
            <a:extLst>
              <a:ext uri="{FF2B5EF4-FFF2-40B4-BE49-F238E27FC236}">
                <a16:creationId xmlns:a16="http://schemas.microsoft.com/office/drawing/2014/main" id="{8E7278CA-89F2-4C26-990C-2A83975ADB60}"/>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2668474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A1D77-214F-4E98-A575-17E74E0505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09C017-F63A-447E-9998-9389DFA27C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5D622D-B56D-4DC6-8BF5-CD72C598C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EE6475-0C4C-4EA9-B993-BCBF65D83B23}"/>
              </a:ext>
            </a:extLst>
          </p:cNvPr>
          <p:cNvSpPr>
            <a:spLocks noGrp="1"/>
          </p:cNvSpPr>
          <p:nvPr>
            <p:ph type="dt" sz="half" idx="10"/>
          </p:nvPr>
        </p:nvSpPr>
        <p:spPr/>
        <p:txBody>
          <a:bodyPr/>
          <a:lstStyle/>
          <a:p>
            <a:fld id="{3B48766D-4813-48BA-8778-A08B664450B2}" type="datetime1">
              <a:rPr lang="en-US" smtClean="0"/>
              <a:t>7/9/2025</a:t>
            </a:fld>
            <a:endParaRPr lang="en-US"/>
          </a:p>
        </p:txBody>
      </p:sp>
      <p:sp>
        <p:nvSpPr>
          <p:cNvPr id="6" name="Footer Placeholder 5">
            <a:extLst>
              <a:ext uri="{FF2B5EF4-FFF2-40B4-BE49-F238E27FC236}">
                <a16:creationId xmlns:a16="http://schemas.microsoft.com/office/drawing/2014/main" id="{0F22880B-EB83-4E6C-A865-1699B7377A44}"/>
              </a:ext>
            </a:extLst>
          </p:cNvPr>
          <p:cNvSpPr>
            <a:spLocks noGrp="1"/>
          </p:cNvSpPr>
          <p:nvPr>
            <p:ph type="ftr" sz="quarter" idx="11"/>
          </p:nvPr>
        </p:nvSpPr>
        <p:spPr/>
        <p:txBody>
          <a:bodyPr/>
          <a:lstStyle/>
          <a:p>
            <a:r>
              <a:rPr lang="en-US"/>
              <a:t>ODS to Tablyn Park: Segment 2</a:t>
            </a:r>
          </a:p>
        </p:txBody>
      </p:sp>
      <p:sp>
        <p:nvSpPr>
          <p:cNvPr id="7" name="Slide Number Placeholder 6">
            <a:extLst>
              <a:ext uri="{FF2B5EF4-FFF2-40B4-BE49-F238E27FC236}">
                <a16:creationId xmlns:a16="http://schemas.microsoft.com/office/drawing/2014/main" id="{71F21D66-5DF0-4ECF-AFDB-834330A06A37}"/>
              </a:ext>
            </a:extLst>
          </p:cNvPr>
          <p:cNvSpPr>
            <a:spLocks noGrp="1"/>
          </p:cNvSpPr>
          <p:nvPr>
            <p:ph type="sldNum" sz="quarter" idx="12"/>
          </p:nvPr>
        </p:nvSpPr>
        <p:spPr/>
        <p:txBody>
          <a:bodyPr/>
          <a:lstStyle/>
          <a:p>
            <a:fld id="{C8B34AF3-8AD1-42FA-8712-3849A317B735}" type="slidenum">
              <a:rPr lang="en-US" smtClean="0"/>
              <a:t>‹#›</a:t>
            </a:fld>
            <a:endParaRPr lang="en-US"/>
          </a:p>
        </p:txBody>
      </p:sp>
    </p:spTree>
    <p:extLst>
      <p:ext uri="{BB962C8B-B14F-4D97-AF65-F5344CB8AC3E}">
        <p14:creationId xmlns:p14="http://schemas.microsoft.com/office/powerpoint/2010/main" val="1544366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69FD6-1F05-49AF-8B15-61E50BF48C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6F36C4-485D-433F-BB51-00CD6F90D6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23DD7-E540-4829-9D4B-76B44BE28D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16681-004E-4190-971D-88DB2997D556}" type="datetime1">
              <a:rPr lang="en-US" smtClean="0"/>
              <a:t>7/9/2025</a:t>
            </a:fld>
            <a:endParaRPr lang="en-US"/>
          </a:p>
        </p:txBody>
      </p:sp>
      <p:sp>
        <p:nvSpPr>
          <p:cNvPr id="5" name="Footer Placeholder 4">
            <a:extLst>
              <a:ext uri="{FF2B5EF4-FFF2-40B4-BE49-F238E27FC236}">
                <a16:creationId xmlns:a16="http://schemas.microsoft.com/office/drawing/2014/main" id="{A33B962D-44C8-426E-8951-744450BAE7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ODS to Tablyn Park: Segment 2</a:t>
            </a:r>
          </a:p>
        </p:txBody>
      </p:sp>
      <p:sp>
        <p:nvSpPr>
          <p:cNvPr id="6" name="Slide Number Placeholder 5">
            <a:extLst>
              <a:ext uri="{FF2B5EF4-FFF2-40B4-BE49-F238E27FC236}">
                <a16:creationId xmlns:a16="http://schemas.microsoft.com/office/drawing/2014/main" id="{6CF4D5C6-329D-4DF3-82BB-621CF71CB4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34AF3-8AD1-42FA-8712-3849A317B735}" type="slidenum">
              <a:rPr lang="en-US" smtClean="0"/>
              <a:t>‹#›</a:t>
            </a:fld>
            <a:endParaRPr lang="en-US"/>
          </a:p>
        </p:txBody>
      </p:sp>
    </p:spTree>
    <p:extLst>
      <p:ext uri="{BB962C8B-B14F-4D97-AF65-F5344CB8AC3E}">
        <p14:creationId xmlns:p14="http://schemas.microsoft.com/office/powerpoint/2010/main" val="3435507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0.xml"/><Relationship Id="rId18" Type="http://schemas.openxmlformats.org/officeDocument/2006/relationships/chart" Target="../charts/chart15.xml"/><Relationship Id="rId26" Type="http://schemas.openxmlformats.org/officeDocument/2006/relationships/chart" Target="../charts/chart22.xml"/><Relationship Id="rId3" Type="http://schemas.openxmlformats.org/officeDocument/2006/relationships/image" Target="../media/image4.png"/><Relationship Id="rId21" Type="http://schemas.openxmlformats.org/officeDocument/2006/relationships/chart" Target="../charts/chart18.xml"/><Relationship Id="rId7" Type="http://schemas.openxmlformats.org/officeDocument/2006/relationships/chart" Target="../charts/chart5.xml"/><Relationship Id="rId12" Type="http://schemas.openxmlformats.org/officeDocument/2006/relationships/chart" Target="../charts/chart9.xml"/><Relationship Id="rId17" Type="http://schemas.openxmlformats.org/officeDocument/2006/relationships/chart" Target="../charts/chart14.xml"/><Relationship Id="rId25" Type="http://schemas.openxmlformats.org/officeDocument/2006/relationships/chart" Target="../charts/chart21.xml"/><Relationship Id="rId2" Type="http://schemas.openxmlformats.org/officeDocument/2006/relationships/chart" Target="../charts/chart1.xml"/><Relationship Id="rId16" Type="http://schemas.openxmlformats.org/officeDocument/2006/relationships/chart" Target="../charts/chart13.xml"/><Relationship Id="rId20" Type="http://schemas.openxmlformats.org/officeDocument/2006/relationships/chart" Target="../charts/chart17.xml"/><Relationship Id="rId1" Type="http://schemas.openxmlformats.org/officeDocument/2006/relationships/slideLayout" Target="../slideLayouts/slideLayout2.xml"/><Relationship Id="rId6" Type="http://schemas.openxmlformats.org/officeDocument/2006/relationships/chart" Target="../charts/chart4.xml"/><Relationship Id="rId11" Type="http://schemas.openxmlformats.org/officeDocument/2006/relationships/image" Target="../media/image5.png"/><Relationship Id="rId24" Type="http://schemas.openxmlformats.org/officeDocument/2006/relationships/chart" Target="../charts/chart20.xml"/><Relationship Id="rId5" Type="http://schemas.openxmlformats.org/officeDocument/2006/relationships/chart" Target="../charts/chart3.xml"/><Relationship Id="rId15" Type="http://schemas.openxmlformats.org/officeDocument/2006/relationships/chart" Target="../charts/chart12.xml"/><Relationship Id="rId23" Type="http://schemas.openxmlformats.org/officeDocument/2006/relationships/image" Target="../media/image6.png"/><Relationship Id="rId10" Type="http://schemas.openxmlformats.org/officeDocument/2006/relationships/chart" Target="../charts/chart8.xml"/><Relationship Id="rId19" Type="http://schemas.openxmlformats.org/officeDocument/2006/relationships/chart" Target="../charts/chart16.xml"/><Relationship Id="rId4" Type="http://schemas.openxmlformats.org/officeDocument/2006/relationships/chart" Target="../charts/chart2.xml"/><Relationship Id="rId9" Type="http://schemas.openxmlformats.org/officeDocument/2006/relationships/chart" Target="../charts/chart7.xml"/><Relationship Id="rId14" Type="http://schemas.openxmlformats.org/officeDocument/2006/relationships/chart" Target="../charts/chart11.xml"/><Relationship Id="rId22" Type="http://schemas.openxmlformats.org/officeDocument/2006/relationships/chart" Target="../charts/chart19.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chart" Target="../charts/chart30.xml"/><Relationship Id="rId3" Type="http://schemas.openxmlformats.org/officeDocument/2006/relationships/image" Target="../media/image7.png"/><Relationship Id="rId7" Type="http://schemas.openxmlformats.org/officeDocument/2006/relationships/chart" Target="../charts/chart25.xml"/><Relationship Id="rId12" Type="http://schemas.openxmlformats.org/officeDocument/2006/relationships/chart" Target="../charts/chart2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24.xml"/><Relationship Id="rId11" Type="http://schemas.openxmlformats.org/officeDocument/2006/relationships/chart" Target="../charts/chart28.xml"/><Relationship Id="rId5" Type="http://schemas.openxmlformats.org/officeDocument/2006/relationships/chart" Target="../charts/chart23.xml"/><Relationship Id="rId10" Type="http://schemas.openxmlformats.org/officeDocument/2006/relationships/chart" Target="../charts/chart27.xml"/><Relationship Id="rId4" Type="http://schemas.openxmlformats.org/officeDocument/2006/relationships/image" Target="../media/image8.png"/><Relationship Id="rId9" Type="http://schemas.openxmlformats.org/officeDocument/2006/relationships/chart" Target="../charts/chart26.xml"/><Relationship Id="rId14" Type="http://schemas.openxmlformats.org/officeDocument/2006/relationships/chart" Target="../charts/chart3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6841EC7-E8DF-418E-956E-EE82B484B65E}"/>
              </a:ext>
            </a:extLst>
          </p:cNvPr>
          <p:cNvPicPr>
            <a:picLocks noChangeAspect="1"/>
          </p:cNvPicPr>
          <p:nvPr/>
        </p:nvPicPr>
        <p:blipFill rotWithShape="1">
          <a:blip r:embed="rId2"/>
          <a:srcRect l="3005" r="27904" b="1978"/>
          <a:stretch/>
        </p:blipFill>
        <p:spPr>
          <a:xfrm>
            <a:off x="114067" y="1090878"/>
            <a:ext cx="6508650" cy="4654924"/>
          </a:xfrm>
          <a:prstGeom prst="rect">
            <a:avLst/>
          </a:prstGeom>
          <a:ln w="34925">
            <a:solidFill>
              <a:srgbClr val="00B0F0"/>
            </a:solidFill>
          </a:ln>
        </p:spPr>
      </p:pic>
      <p:sp>
        <p:nvSpPr>
          <p:cNvPr id="15" name="Round Same Side Corner Rectangle 348">
            <a:extLst>
              <a:ext uri="{FF2B5EF4-FFF2-40B4-BE49-F238E27FC236}">
                <a16:creationId xmlns:a16="http://schemas.microsoft.com/office/drawing/2014/main" id="{488D4616-B56F-4CE6-9465-434189CF26B2}"/>
              </a:ext>
            </a:extLst>
          </p:cNvPr>
          <p:cNvSpPr/>
          <p:nvPr/>
        </p:nvSpPr>
        <p:spPr bwMode="auto">
          <a:xfrm>
            <a:off x="26633" y="739152"/>
            <a:ext cx="12091385" cy="276719"/>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3: Confluence</a:t>
            </a:r>
          </a:p>
        </p:txBody>
      </p:sp>
      <p:sp>
        <p:nvSpPr>
          <p:cNvPr id="17" name="Rectangle 16">
            <a:extLst>
              <a:ext uri="{FF2B5EF4-FFF2-40B4-BE49-F238E27FC236}">
                <a16:creationId xmlns:a16="http://schemas.microsoft.com/office/drawing/2014/main" id="{76B8B9D5-BCD6-496F-BF30-9662EC8B2EF6}"/>
              </a:ext>
            </a:extLst>
          </p:cNvPr>
          <p:cNvSpPr/>
          <p:nvPr/>
        </p:nvSpPr>
        <p:spPr>
          <a:xfrm>
            <a:off x="1664713" y="39176"/>
            <a:ext cx="3596640" cy="600164"/>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Segment 5| Project 1007</a:t>
            </a:r>
            <a:br>
              <a:rPr lang="en-US" sz="20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Minnesota Pollution Control Agency</a:t>
            </a:r>
            <a:endParaRPr lang="en-US" sz="1400" dirty="0"/>
          </a:p>
        </p:txBody>
      </p:sp>
      <p:sp>
        <p:nvSpPr>
          <p:cNvPr id="19" name="Rectangle 18">
            <a:extLst>
              <a:ext uri="{FF2B5EF4-FFF2-40B4-BE49-F238E27FC236}">
                <a16:creationId xmlns:a16="http://schemas.microsoft.com/office/drawing/2014/main" id="{E714A295-B650-440C-8C6E-40B89FA5F6BF}"/>
              </a:ext>
            </a:extLst>
          </p:cNvPr>
          <p:cNvSpPr/>
          <p:nvPr/>
        </p:nvSpPr>
        <p:spPr>
          <a:xfrm>
            <a:off x="2047189" y="1797627"/>
            <a:ext cx="1724340" cy="2477335"/>
          </a:xfrm>
          <a:prstGeom prst="rect">
            <a:avLst/>
          </a:prstGeom>
          <a:noFill/>
          <a:ln w="28575">
            <a:solidFill>
              <a:srgbClr val="00B0F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8E7B86-25DD-4E87-99F8-A411DC347924}"/>
              </a:ext>
            </a:extLst>
          </p:cNvPr>
          <p:cNvSpPr txBox="1"/>
          <p:nvPr/>
        </p:nvSpPr>
        <p:spPr>
          <a:xfrm>
            <a:off x="2001809" y="4246337"/>
            <a:ext cx="1307602" cy="400110"/>
          </a:xfrm>
          <a:prstGeom prst="rect">
            <a:avLst/>
          </a:prstGeom>
          <a:noFill/>
          <a:ln>
            <a:noFill/>
          </a:ln>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sz="2000" b="1" dirty="0">
                <a:solidFill>
                  <a:srgbClr val="00B0F0"/>
                </a:solidFill>
              </a:rPr>
              <a:t>Segment 3</a:t>
            </a:r>
          </a:p>
        </p:txBody>
      </p:sp>
      <p:cxnSp>
        <p:nvCxnSpPr>
          <p:cNvPr id="5" name="Straight Connector 4">
            <a:extLst>
              <a:ext uri="{FF2B5EF4-FFF2-40B4-BE49-F238E27FC236}">
                <a16:creationId xmlns:a16="http://schemas.microsoft.com/office/drawing/2014/main" id="{8BF8CBCD-5BCF-4A76-866B-D225101940CE}"/>
              </a:ext>
            </a:extLst>
          </p:cNvPr>
          <p:cNvCxnSpPr>
            <a:cxnSpLocks/>
            <a:stCxn id="19" idx="3"/>
            <a:endCxn id="28" idx="1"/>
          </p:cNvCxnSpPr>
          <p:nvPr/>
        </p:nvCxnSpPr>
        <p:spPr>
          <a:xfrm>
            <a:off x="3771529" y="3036295"/>
            <a:ext cx="3289440" cy="909520"/>
          </a:xfrm>
          <a:prstGeom prst="line">
            <a:avLst/>
          </a:prstGeom>
          <a:ln w="19050">
            <a:solidFill>
              <a:srgbClr val="00B0F0"/>
            </a:solidFill>
            <a:prstDash val="dash"/>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41" name="Rounded Rectangle 5">
            <a:extLst>
              <a:ext uri="{FF2B5EF4-FFF2-40B4-BE49-F238E27FC236}">
                <a16:creationId xmlns:a16="http://schemas.microsoft.com/office/drawing/2014/main" id="{E6FF6521-3C62-4AC3-9AA7-569BE28ABEB3}"/>
              </a:ext>
            </a:extLst>
          </p:cNvPr>
          <p:cNvSpPr/>
          <p:nvPr/>
        </p:nvSpPr>
        <p:spPr>
          <a:xfrm>
            <a:off x="149322" y="1119114"/>
            <a:ext cx="1829916" cy="269641"/>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P1007 Corridor Map</a:t>
            </a:r>
          </a:p>
        </p:txBody>
      </p:sp>
      <p:sp>
        <p:nvSpPr>
          <p:cNvPr id="42" name="TextBox 41">
            <a:extLst>
              <a:ext uri="{FF2B5EF4-FFF2-40B4-BE49-F238E27FC236}">
                <a16:creationId xmlns:a16="http://schemas.microsoft.com/office/drawing/2014/main" id="{39F00856-7AEC-48FE-90BA-34FD1B8982BE}"/>
              </a:ext>
            </a:extLst>
          </p:cNvPr>
          <p:cNvSpPr txBox="1"/>
          <p:nvPr/>
        </p:nvSpPr>
        <p:spPr>
          <a:xfrm>
            <a:off x="3969948" y="2364543"/>
            <a:ext cx="878767" cy="261610"/>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Sunfish</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Lake</a:t>
            </a:r>
          </a:p>
        </p:txBody>
      </p:sp>
      <p:sp>
        <p:nvSpPr>
          <p:cNvPr id="43" name="TextBox 42">
            <a:extLst>
              <a:ext uri="{FF2B5EF4-FFF2-40B4-BE49-F238E27FC236}">
                <a16:creationId xmlns:a16="http://schemas.microsoft.com/office/drawing/2014/main" id="{79B5E59E-3AD8-430C-AE26-4223390AD4FC}"/>
              </a:ext>
            </a:extLst>
          </p:cNvPr>
          <p:cNvSpPr txBox="1"/>
          <p:nvPr/>
        </p:nvSpPr>
        <p:spPr>
          <a:xfrm>
            <a:off x="4322651" y="3462062"/>
            <a:ext cx="721672" cy="253916"/>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Lake</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Elmo</a:t>
            </a:r>
          </a:p>
        </p:txBody>
      </p:sp>
      <p:sp>
        <p:nvSpPr>
          <p:cNvPr id="44" name="TextBox 43">
            <a:extLst>
              <a:ext uri="{FF2B5EF4-FFF2-40B4-BE49-F238E27FC236}">
                <a16:creationId xmlns:a16="http://schemas.microsoft.com/office/drawing/2014/main" id="{64B3F07A-F4EA-47EA-A0B2-9B948B60FEAC}"/>
              </a:ext>
            </a:extLst>
          </p:cNvPr>
          <p:cNvSpPr txBox="1"/>
          <p:nvPr/>
        </p:nvSpPr>
        <p:spPr>
          <a:xfrm>
            <a:off x="2900191" y="3838093"/>
            <a:ext cx="1055097" cy="253916"/>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Eagle</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Point Lake</a:t>
            </a:r>
          </a:p>
        </p:txBody>
      </p:sp>
      <p:sp>
        <p:nvSpPr>
          <p:cNvPr id="46" name="TextBox 45">
            <a:extLst>
              <a:ext uri="{FF2B5EF4-FFF2-40B4-BE49-F238E27FC236}">
                <a16:creationId xmlns:a16="http://schemas.microsoft.com/office/drawing/2014/main" id="{94F59FF3-F861-45AD-9D70-519BDC5CE3A7}"/>
              </a:ext>
            </a:extLst>
          </p:cNvPr>
          <p:cNvSpPr txBox="1"/>
          <p:nvPr/>
        </p:nvSpPr>
        <p:spPr>
          <a:xfrm>
            <a:off x="2249593" y="1340673"/>
            <a:ext cx="694421" cy="261610"/>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Tri-Lakes</a:t>
            </a:r>
          </a:p>
        </p:txBody>
      </p:sp>
      <p:sp>
        <p:nvSpPr>
          <p:cNvPr id="47" name="TextBox 46">
            <a:extLst>
              <a:ext uri="{FF2B5EF4-FFF2-40B4-BE49-F238E27FC236}">
                <a16:creationId xmlns:a16="http://schemas.microsoft.com/office/drawing/2014/main" id="{B48B241B-5E03-4204-9E7B-D9FC366B20B9}"/>
              </a:ext>
            </a:extLst>
          </p:cNvPr>
          <p:cNvSpPr txBox="1"/>
          <p:nvPr/>
        </p:nvSpPr>
        <p:spPr>
          <a:xfrm>
            <a:off x="5261353" y="4289651"/>
            <a:ext cx="1029449" cy="253916"/>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Horseshoe</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Lake</a:t>
            </a:r>
          </a:p>
        </p:txBody>
      </p:sp>
      <p:sp>
        <p:nvSpPr>
          <p:cNvPr id="26" name="Rounded Rectangle 5">
            <a:extLst>
              <a:ext uri="{FF2B5EF4-FFF2-40B4-BE49-F238E27FC236}">
                <a16:creationId xmlns:a16="http://schemas.microsoft.com/office/drawing/2014/main" id="{59D2FA21-1EC2-4370-A0C6-18C95E028370}"/>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grpSp>
        <p:nvGrpSpPr>
          <p:cNvPr id="58" name="Group 57">
            <a:extLst>
              <a:ext uri="{FF2B5EF4-FFF2-40B4-BE49-F238E27FC236}">
                <a16:creationId xmlns:a16="http://schemas.microsoft.com/office/drawing/2014/main" id="{B720B45F-63F9-4C19-96FB-6FC9DD47F026}"/>
              </a:ext>
            </a:extLst>
          </p:cNvPr>
          <p:cNvGrpSpPr/>
          <p:nvPr/>
        </p:nvGrpSpPr>
        <p:grpSpPr>
          <a:xfrm>
            <a:off x="6972756" y="1157651"/>
            <a:ext cx="5033975" cy="5576327"/>
            <a:chOff x="6972756" y="1157651"/>
            <a:chExt cx="5033975" cy="5576327"/>
          </a:xfrm>
        </p:grpSpPr>
        <p:pic>
          <p:nvPicPr>
            <p:cNvPr id="28" name="Picture 27">
              <a:extLst>
                <a:ext uri="{FF2B5EF4-FFF2-40B4-BE49-F238E27FC236}">
                  <a16:creationId xmlns:a16="http://schemas.microsoft.com/office/drawing/2014/main" id="{C718511C-0AEB-4DE6-BCAA-9284B9BAE970}"/>
                </a:ext>
              </a:extLst>
            </p:cNvPr>
            <p:cNvPicPr>
              <a:picLocks noChangeAspect="1"/>
            </p:cNvPicPr>
            <p:nvPr/>
          </p:nvPicPr>
          <p:blipFill rotWithShape="1">
            <a:blip r:embed="rId3"/>
            <a:srcRect l="22185" b="4058"/>
            <a:stretch/>
          </p:blipFill>
          <p:spPr>
            <a:xfrm>
              <a:off x="7060969" y="1157651"/>
              <a:ext cx="4945762" cy="5576327"/>
            </a:xfrm>
            <a:prstGeom prst="rect">
              <a:avLst/>
            </a:prstGeom>
            <a:ln w="34925">
              <a:solidFill>
                <a:srgbClr val="00B0F0"/>
              </a:solidFill>
            </a:ln>
          </p:spPr>
        </p:pic>
        <p:sp>
          <p:nvSpPr>
            <p:cNvPr id="24" name="Rounded Rectangle 5">
              <a:extLst>
                <a:ext uri="{FF2B5EF4-FFF2-40B4-BE49-F238E27FC236}">
                  <a16:creationId xmlns:a16="http://schemas.microsoft.com/office/drawing/2014/main" id="{541A2BB0-9A86-408F-A1F9-E5210413DA5C}"/>
                </a:ext>
              </a:extLst>
            </p:cNvPr>
            <p:cNvSpPr/>
            <p:nvPr/>
          </p:nvSpPr>
          <p:spPr>
            <a:xfrm>
              <a:off x="7060969" y="1190791"/>
              <a:ext cx="1949380" cy="261610"/>
            </a:xfrm>
            <a:prstGeom prst="roundRect">
              <a:avLst/>
            </a:prstGeom>
            <a:solidFill>
              <a:srgbClr val="00B0F0"/>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Segment 3 Site Map</a:t>
              </a:r>
            </a:p>
          </p:txBody>
        </p:sp>
        <p:sp>
          <p:nvSpPr>
            <p:cNvPr id="33" name="TextBox 32">
              <a:extLst>
                <a:ext uri="{FF2B5EF4-FFF2-40B4-BE49-F238E27FC236}">
                  <a16:creationId xmlns:a16="http://schemas.microsoft.com/office/drawing/2014/main" id="{02222074-313A-4174-9B1D-454109ECAA75}"/>
                </a:ext>
              </a:extLst>
            </p:cNvPr>
            <p:cNvSpPr txBox="1"/>
            <p:nvPr/>
          </p:nvSpPr>
          <p:spPr>
            <a:xfrm>
              <a:off x="9491972" y="2329651"/>
              <a:ext cx="1061855" cy="52322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2060"/>
                  </a:solidFill>
                  <a:effectLst>
                    <a:glow rad="63500">
                      <a:srgbClr val="FFFFFF"/>
                    </a:glow>
                    <a:outerShdw blurRad="50800" dist="38100" dir="2700000" algn="tl" rotWithShape="0">
                      <a:schemeClr val="bg1">
                        <a:alpha val="40000"/>
                      </a:schemeClr>
                    </a:outerShdw>
                  </a:effectLst>
                </a:rPr>
                <a:t>P1007 Conveyance</a:t>
              </a:r>
            </a:p>
          </p:txBody>
        </p:sp>
        <p:sp>
          <p:nvSpPr>
            <p:cNvPr id="34" name="TextBox 33">
              <a:extLst>
                <a:ext uri="{FF2B5EF4-FFF2-40B4-BE49-F238E27FC236}">
                  <a16:creationId xmlns:a16="http://schemas.microsoft.com/office/drawing/2014/main" id="{10C6DE2C-6C73-4D18-9170-AE9080FD18B1}"/>
                </a:ext>
              </a:extLst>
            </p:cNvPr>
            <p:cNvSpPr txBox="1"/>
            <p:nvPr/>
          </p:nvSpPr>
          <p:spPr>
            <a:xfrm>
              <a:off x="9291809" y="3725090"/>
              <a:ext cx="1061855"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02060"/>
                  </a:solidFill>
                  <a:effectLst>
                    <a:glow rad="63500">
                      <a:srgbClr val="FFFFFF"/>
                    </a:glow>
                    <a:outerShdw blurRad="50800" dist="38100" dir="2700000" algn="tl" rotWithShape="0">
                      <a:schemeClr val="bg1">
                        <a:alpha val="40000"/>
                      </a:schemeClr>
                    </a:outerShdw>
                  </a:effectLst>
                </a:rPr>
                <a:t>Confluence</a:t>
              </a:r>
            </a:p>
          </p:txBody>
        </p:sp>
        <p:sp>
          <p:nvSpPr>
            <p:cNvPr id="35" name="TextBox 34">
              <a:extLst>
                <a:ext uri="{FF2B5EF4-FFF2-40B4-BE49-F238E27FC236}">
                  <a16:creationId xmlns:a16="http://schemas.microsoft.com/office/drawing/2014/main" id="{D32EEA30-A5EF-4564-A374-1FAC21E928EE}"/>
                </a:ext>
              </a:extLst>
            </p:cNvPr>
            <p:cNvSpPr txBox="1"/>
            <p:nvPr/>
          </p:nvSpPr>
          <p:spPr>
            <a:xfrm>
              <a:off x="6972756" y="2405353"/>
              <a:ext cx="2099087" cy="52322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02060"/>
                  </a:solidFill>
                  <a:effectLst>
                    <a:glow rad="63500">
                      <a:srgbClr val="FFFFFF"/>
                    </a:glow>
                    <a:outerShdw blurRad="50800" dist="38100" dir="2700000" algn="tl" rotWithShape="0">
                      <a:schemeClr val="bg1">
                        <a:alpha val="40000"/>
                      </a:schemeClr>
                    </a:outerShdw>
                  </a:effectLst>
                </a:rPr>
                <a:t>Raleigh Creek:</a:t>
              </a:r>
            </a:p>
            <a:p>
              <a:pPr algn="ctr"/>
              <a:r>
                <a:rPr lang="en-US" sz="1400" dirty="0">
                  <a:ln w="6350">
                    <a:noFill/>
                  </a:ln>
                  <a:solidFill>
                    <a:srgbClr val="002060"/>
                  </a:solidFill>
                  <a:effectLst>
                    <a:glow rad="63500">
                      <a:srgbClr val="FFFFFF"/>
                    </a:glow>
                    <a:outerShdw blurRad="50800" dist="38100" dir="2700000" algn="tl" rotWithShape="0">
                      <a:schemeClr val="bg1">
                        <a:alpha val="40000"/>
                      </a:schemeClr>
                    </a:outerShdw>
                  </a:effectLst>
                </a:rPr>
                <a:t>Intermittent Portion</a:t>
              </a:r>
            </a:p>
          </p:txBody>
        </p:sp>
        <p:cxnSp>
          <p:nvCxnSpPr>
            <p:cNvPr id="36" name="Straight Arrow Connector 35">
              <a:extLst>
                <a:ext uri="{FF2B5EF4-FFF2-40B4-BE49-F238E27FC236}">
                  <a16:creationId xmlns:a16="http://schemas.microsoft.com/office/drawing/2014/main" id="{CFCC0262-0C7F-41EE-8FD4-82815718A9E3}"/>
                </a:ext>
              </a:extLst>
            </p:cNvPr>
            <p:cNvCxnSpPr>
              <a:cxnSpLocks/>
              <a:stCxn id="35" idx="2"/>
            </p:cNvCxnSpPr>
            <p:nvPr/>
          </p:nvCxnSpPr>
          <p:spPr>
            <a:xfrm flipH="1">
              <a:off x="7638742" y="2928573"/>
              <a:ext cx="383558" cy="1000855"/>
            </a:xfrm>
            <a:prstGeom prst="straightConnector1">
              <a:avLst/>
            </a:prstGeom>
            <a:ln>
              <a:solidFill>
                <a:srgbClr val="002060"/>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722C03B-EB6C-48A4-AC29-848D682DEEC5}"/>
                </a:ext>
              </a:extLst>
            </p:cNvPr>
            <p:cNvCxnSpPr>
              <a:cxnSpLocks/>
              <a:stCxn id="35" idx="2"/>
            </p:cNvCxnSpPr>
            <p:nvPr/>
          </p:nvCxnSpPr>
          <p:spPr>
            <a:xfrm>
              <a:off x="8022300" y="2928573"/>
              <a:ext cx="988049" cy="729556"/>
            </a:xfrm>
            <a:prstGeom prst="straightConnector1">
              <a:avLst/>
            </a:prstGeom>
            <a:ln>
              <a:solidFill>
                <a:srgbClr val="002060"/>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38" name="Star: 5 Points 37">
              <a:extLst>
                <a:ext uri="{FF2B5EF4-FFF2-40B4-BE49-F238E27FC236}">
                  <a16:creationId xmlns:a16="http://schemas.microsoft.com/office/drawing/2014/main" id="{96D2F3BD-FE71-4EDE-96AB-1A4A23BC223B}"/>
                </a:ext>
              </a:extLst>
            </p:cNvPr>
            <p:cNvSpPr/>
            <p:nvPr/>
          </p:nvSpPr>
          <p:spPr>
            <a:xfrm>
              <a:off x="9156559" y="3800719"/>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1" name="TextBox 50">
              <a:extLst>
                <a:ext uri="{FF2B5EF4-FFF2-40B4-BE49-F238E27FC236}">
                  <a16:creationId xmlns:a16="http://schemas.microsoft.com/office/drawing/2014/main" id="{637D7640-E27F-46BF-B395-6FD2B3FCD544}"/>
                </a:ext>
              </a:extLst>
            </p:cNvPr>
            <p:cNvSpPr txBox="1"/>
            <p:nvPr/>
          </p:nvSpPr>
          <p:spPr>
            <a:xfrm>
              <a:off x="9854377" y="1220431"/>
              <a:ext cx="1398899" cy="523220"/>
            </a:xfrm>
            <a:prstGeom prst="rect">
              <a:avLst/>
            </a:prstGeom>
            <a:noFill/>
          </p:spPr>
          <p:txBody>
            <a:bodyPr wrap="square" rtlCol="0">
              <a:spAutoFit/>
              <a:scene3d>
                <a:camera prst="orthographicFront"/>
                <a:lightRig rig="threePt" dir="t"/>
              </a:scene3d>
              <a:sp3d contourW="12700">
                <a:contourClr>
                  <a:schemeClr val="bg1"/>
                </a:contourClr>
              </a:sp3d>
            </a:bodyPr>
            <a:lstStyle/>
            <a:p>
              <a:pPr algn="ctr"/>
              <a:r>
                <a:rPr lang="en-US" sz="1400" b="1" dirty="0">
                  <a:solidFill>
                    <a:srgbClr val="FF0000"/>
                  </a:solidFill>
                  <a:effectLst>
                    <a:glow rad="88900">
                      <a:schemeClr val="bg1"/>
                    </a:glow>
                  </a:effectLst>
                </a:rPr>
                <a:t>Washington County Landfill</a:t>
              </a:r>
            </a:p>
          </p:txBody>
        </p:sp>
        <p:sp>
          <p:nvSpPr>
            <p:cNvPr id="52" name="TextBox 51">
              <a:extLst>
                <a:ext uri="{FF2B5EF4-FFF2-40B4-BE49-F238E27FC236}">
                  <a16:creationId xmlns:a16="http://schemas.microsoft.com/office/drawing/2014/main" id="{0195D6A3-4EF6-4BCF-A86C-7A57B79986A6}"/>
                </a:ext>
              </a:extLst>
            </p:cNvPr>
            <p:cNvSpPr txBox="1"/>
            <p:nvPr/>
          </p:nvSpPr>
          <p:spPr>
            <a:xfrm>
              <a:off x="10203872" y="5964959"/>
              <a:ext cx="1359141"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02060"/>
                  </a:solidFill>
                  <a:effectLst>
                    <a:glow rad="63500">
                      <a:srgbClr val="FFFFFF"/>
                    </a:glow>
                    <a:outerShdw blurRad="50800" dist="38100" dir="2700000" algn="tl" rotWithShape="0">
                      <a:schemeClr val="bg1">
                        <a:alpha val="40000"/>
                      </a:schemeClr>
                    </a:outerShdw>
                  </a:effectLst>
                </a:rPr>
                <a:t>Eagle Point Lake</a:t>
              </a:r>
            </a:p>
          </p:txBody>
        </p:sp>
      </p:grpSp>
      <p:grpSp>
        <p:nvGrpSpPr>
          <p:cNvPr id="59" name="Group 346">
            <a:extLst>
              <a:ext uri="{FF2B5EF4-FFF2-40B4-BE49-F238E27FC236}">
                <a16:creationId xmlns:a16="http://schemas.microsoft.com/office/drawing/2014/main" id="{FA95D801-AED4-4BC9-8AEE-B84172FCED1A}"/>
              </a:ext>
            </a:extLst>
          </p:cNvPr>
          <p:cNvGrpSpPr>
            <a:grpSpLocks/>
          </p:cNvGrpSpPr>
          <p:nvPr/>
        </p:nvGrpSpPr>
        <p:grpSpPr bwMode="auto">
          <a:xfrm>
            <a:off x="26633" y="739152"/>
            <a:ext cx="12091385" cy="6072403"/>
            <a:chOff x="457200" y="2743201"/>
            <a:chExt cx="7010400" cy="8311238"/>
          </a:xfrm>
        </p:grpSpPr>
        <p:sp>
          <p:nvSpPr>
            <p:cNvPr id="60" name="Round Same Side Corner Rectangle 347">
              <a:extLst>
                <a:ext uri="{FF2B5EF4-FFF2-40B4-BE49-F238E27FC236}">
                  <a16:creationId xmlns:a16="http://schemas.microsoft.com/office/drawing/2014/main" id="{199F63A8-BB53-4578-9100-736E65BDD8B6}"/>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61" name="Round Same Side Corner Rectangle 348">
              <a:extLst>
                <a:ext uri="{FF2B5EF4-FFF2-40B4-BE49-F238E27FC236}">
                  <a16:creationId xmlns:a16="http://schemas.microsoft.com/office/drawing/2014/main" id="{C2DADBC8-BEB5-4A25-936B-96425A1B890C}"/>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3: Confluence of Raleigh Creek and P1007</a:t>
              </a:r>
            </a:p>
          </p:txBody>
        </p:sp>
      </p:grpSp>
      <p:sp>
        <p:nvSpPr>
          <p:cNvPr id="32" name="Rectangle 31">
            <a:extLst>
              <a:ext uri="{FF2B5EF4-FFF2-40B4-BE49-F238E27FC236}">
                <a16:creationId xmlns:a16="http://schemas.microsoft.com/office/drawing/2014/main" id="{81978135-7FC2-4E86-860D-32567D25995C}"/>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
        <p:nvSpPr>
          <p:cNvPr id="40" name="TextBox 39">
            <a:extLst>
              <a:ext uri="{FF2B5EF4-FFF2-40B4-BE49-F238E27FC236}">
                <a16:creationId xmlns:a16="http://schemas.microsoft.com/office/drawing/2014/main" id="{F5AB0C7D-1079-406D-B030-4B02A5226074}"/>
              </a:ext>
            </a:extLst>
          </p:cNvPr>
          <p:cNvSpPr txBox="1"/>
          <p:nvPr/>
        </p:nvSpPr>
        <p:spPr>
          <a:xfrm>
            <a:off x="8347057" y="3895174"/>
            <a:ext cx="1061855" cy="2616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100" dirty="0" err="1">
                <a:ln w="6350">
                  <a:noFill/>
                </a:ln>
                <a:solidFill>
                  <a:srgbClr val="002060"/>
                </a:solidFill>
                <a:effectLst>
                  <a:glow rad="63500">
                    <a:srgbClr val="FFFFFF"/>
                  </a:glow>
                  <a:outerShdw blurRad="50800" dist="38100" dir="2700000" algn="tl" rotWithShape="0">
                    <a:schemeClr val="bg1">
                      <a:alpha val="40000"/>
                    </a:schemeClr>
                  </a:outerShdw>
                </a:effectLst>
              </a:rPr>
              <a:t>Tablyn</a:t>
            </a: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 Park</a:t>
            </a:r>
          </a:p>
        </p:txBody>
      </p:sp>
    </p:spTree>
    <p:extLst>
      <p:ext uri="{BB962C8B-B14F-4D97-AF65-F5344CB8AC3E}">
        <p14:creationId xmlns:p14="http://schemas.microsoft.com/office/powerpoint/2010/main" val="1786507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icture containing outdoor, grass, standing, side&#10;&#10;Description automatically generated">
            <a:extLst>
              <a:ext uri="{FF2B5EF4-FFF2-40B4-BE49-F238E27FC236}">
                <a16:creationId xmlns:a16="http://schemas.microsoft.com/office/drawing/2014/main" id="{FD4541EE-68AC-48E9-ABBA-B0E83AB006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64" t="8719" b="11066"/>
          <a:stretch/>
        </p:blipFill>
        <p:spPr>
          <a:xfrm rot="5400000">
            <a:off x="8350045" y="4601187"/>
            <a:ext cx="2576307" cy="1657080"/>
          </a:xfrm>
          <a:prstGeom prst="rect">
            <a:avLst/>
          </a:prstGeom>
        </p:spPr>
      </p:pic>
      <p:pic>
        <p:nvPicPr>
          <p:cNvPr id="2" name="Picture 1">
            <a:extLst>
              <a:ext uri="{FF2B5EF4-FFF2-40B4-BE49-F238E27FC236}">
                <a16:creationId xmlns:a16="http://schemas.microsoft.com/office/drawing/2014/main" id="{329CE6DB-248D-434C-ABB5-7274C45C32E0}"/>
              </a:ext>
            </a:extLst>
          </p:cNvPr>
          <p:cNvPicPr>
            <a:picLocks noChangeAspect="1"/>
          </p:cNvPicPr>
          <p:nvPr/>
        </p:nvPicPr>
        <p:blipFill rotWithShape="1">
          <a:blip r:embed="rId3"/>
          <a:srcRect l="41268" t="8006" b="32240"/>
          <a:stretch/>
        </p:blipFill>
        <p:spPr>
          <a:xfrm>
            <a:off x="7068589" y="4345847"/>
            <a:ext cx="1672693" cy="2345046"/>
          </a:xfrm>
          <a:prstGeom prst="rect">
            <a:avLst/>
          </a:prstGeom>
        </p:spPr>
      </p:pic>
      <p:pic>
        <p:nvPicPr>
          <p:cNvPr id="7" name="Picture 6" descr="A picture containing tree, outdoor, river, water&#10;&#10;Description automatically generated">
            <a:extLst>
              <a:ext uri="{FF2B5EF4-FFF2-40B4-BE49-F238E27FC236}">
                <a16:creationId xmlns:a16="http://schemas.microsoft.com/office/drawing/2014/main" id="{6064757B-5DD4-417A-BD11-D3EF35B2EBF7}"/>
              </a:ext>
            </a:extLst>
          </p:cNvPr>
          <p:cNvPicPr>
            <a:picLocks noChangeAspect="1"/>
          </p:cNvPicPr>
          <p:nvPr/>
        </p:nvPicPr>
        <p:blipFill rotWithShape="1">
          <a:blip r:embed="rId4">
            <a:extLst>
              <a:ext uri="{28A0092B-C50C-407E-A947-70E740481C1C}">
                <a14:useLocalDpi xmlns:a14="http://schemas.microsoft.com/office/drawing/2010/main" val="0"/>
              </a:ext>
            </a:extLst>
          </a:blip>
          <a:srcRect t="8366" r="12954" b="32128"/>
          <a:stretch/>
        </p:blipFill>
        <p:spPr>
          <a:xfrm>
            <a:off x="3807969" y="2536128"/>
            <a:ext cx="4385227" cy="1686232"/>
          </a:xfrm>
          <a:prstGeom prst="rect">
            <a:avLst/>
          </a:prstGeom>
        </p:spPr>
      </p:pic>
      <p:pic>
        <p:nvPicPr>
          <p:cNvPr id="42" name="Picture 41">
            <a:extLst>
              <a:ext uri="{FF2B5EF4-FFF2-40B4-BE49-F238E27FC236}">
                <a16:creationId xmlns:a16="http://schemas.microsoft.com/office/drawing/2014/main" id="{329AFFF6-6D05-41DD-AD27-194BD1867F1B}"/>
              </a:ext>
            </a:extLst>
          </p:cNvPr>
          <p:cNvPicPr>
            <a:picLocks noChangeAspect="1"/>
          </p:cNvPicPr>
          <p:nvPr/>
        </p:nvPicPr>
        <p:blipFill rotWithShape="1">
          <a:blip r:embed="rId5"/>
          <a:srcRect l="2259" t="-452" r="15801" b="-780"/>
          <a:stretch/>
        </p:blipFill>
        <p:spPr>
          <a:xfrm>
            <a:off x="8330967" y="1150287"/>
            <a:ext cx="2034673" cy="2910403"/>
          </a:xfrm>
          <a:prstGeom prst="rect">
            <a:avLst/>
          </a:prstGeom>
        </p:spPr>
      </p:pic>
      <p:pic>
        <p:nvPicPr>
          <p:cNvPr id="3" name="Picture 2">
            <a:extLst>
              <a:ext uri="{FF2B5EF4-FFF2-40B4-BE49-F238E27FC236}">
                <a16:creationId xmlns:a16="http://schemas.microsoft.com/office/drawing/2014/main" id="{79C87633-66CA-47A5-88C8-C5E496D58248}"/>
              </a:ext>
            </a:extLst>
          </p:cNvPr>
          <p:cNvPicPr>
            <a:picLocks noChangeAspect="1"/>
          </p:cNvPicPr>
          <p:nvPr/>
        </p:nvPicPr>
        <p:blipFill rotWithShape="1">
          <a:blip r:embed="rId6"/>
          <a:srcRect l="15371" t="3200" r="7755" b="4033"/>
          <a:stretch/>
        </p:blipFill>
        <p:spPr>
          <a:xfrm>
            <a:off x="1450431" y="4321872"/>
            <a:ext cx="2168179" cy="2358061"/>
          </a:xfrm>
          <a:prstGeom prst="rect">
            <a:avLst/>
          </a:prstGeom>
        </p:spPr>
      </p:pic>
      <p:grpSp>
        <p:nvGrpSpPr>
          <p:cNvPr id="24" name="Group 23">
            <a:extLst>
              <a:ext uri="{FF2B5EF4-FFF2-40B4-BE49-F238E27FC236}">
                <a16:creationId xmlns:a16="http://schemas.microsoft.com/office/drawing/2014/main" id="{CD8276A8-949D-4AAE-9F92-EB1826C78607}"/>
              </a:ext>
            </a:extLst>
          </p:cNvPr>
          <p:cNvGrpSpPr/>
          <p:nvPr/>
        </p:nvGrpSpPr>
        <p:grpSpPr>
          <a:xfrm>
            <a:off x="35695" y="672478"/>
            <a:ext cx="12120149" cy="6152864"/>
            <a:chOff x="35695" y="672478"/>
            <a:chExt cx="12120149" cy="6152864"/>
          </a:xfrm>
        </p:grpSpPr>
        <p:sp>
          <p:nvSpPr>
            <p:cNvPr id="25" name="Round Same Side Corner Rectangle 347">
              <a:extLst>
                <a:ext uri="{FF2B5EF4-FFF2-40B4-BE49-F238E27FC236}">
                  <a16:creationId xmlns:a16="http://schemas.microsoft.com/office/drawing/2014/main" id="{7EB6CE07-6495-436C-8BFD-8C45FFF30BF2}"/>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6" name="Round Same Side Corner Rectangle 348">
              <a:extLst>
                <a:ext uri="{FF2B5EF4-FFF2-40B4-BE49-F238E27FC236}">
                  <a16:creationId xmlns:a16="http://schemas.microsoft.com/office/drawing/2014/main" id="{179C6484-2617-470D-AEE1-023C3CF6D99B}"/>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Types of PFAS-Containing Foam</a:t>
              </a:r>
            </a:p>
          </p:txBody>
        </p:sp>
      </p:grpSp>
      <p:sp>
        <p:nvSpPr>
          <p:cNvPr id="29" name="TextBox 28">
            <a:extLst>
              <a:ext uri="{FF2B5EF4-FFF2-40B4-BE49-F238E27FC236}">
                <a16:creationId xmlns:a16="http://schemas.microsoft.com/office/drawing/2014/main" id="{E72123BB-9B2D-4E72-982D-5E17BB429E14}"/>
              </a:ext>
            </a:extLst>
          </p:cNvPr>
          <p:cNvSpPr txBox="1"/>
          <p:nvPr/>
        </p:nvSpPr>
        <p:spPr>
          <a:xfrm>
            <a:off x="3618584" y="4371903"/>
            <a:ext cx="1606818" cy="2308324"/>
          </a:xfrm>
          <a:prstGeom prst="rect">
            <a:avLst/>
          </a:prstGeom>
          <a:noFill/>
          <a:ln w="34925">
            <a:noFill/>
          </a:ln>
        </p:spPr>
        <p:txBody>
          <a:bodyPr wrap="square" rtlCol="0">
            <a:spAutoFit/>
          </a:bodyPr>
          <a:lstStyle/>
          <a:p>
            <a:pPr algn="ctr" defTabSz="1063460" fontAlgn="auto">
              <a:spcBef>
                <a:spcPts val="0"/>
              </a:spcBef>
              <a:spcAft>
                <a:spcPts val="0"/>
              </a:spcAft>
              <a:defRPr/>
            </a:pPr>
            <a:r>
              <a:rPr lang="en-US" sz="1200" b="1" dirty="0">
                <a:latin typeface="Arial" panose="020B0604020202020204" pitchFamily="34" charset="0"/>
                <a:cs typeface="Arial" panose="020B0604020202020204" pitchFamily="34" charset="0"/>
              </a:rPr>
              <a:t>Wrinkled</a:t>
            </a:r>
          </a:p>
          <a:p>
            <a:pPr algn="ctr" defTabSz="1063460" fontAlgn="auto">
              <a:spcBef>
                <a:spcPts val="0"/>
              </a:spcBef>
              <a:spcAft>
                <a:spcPts val="0"/>
              </a:spcAft>
              <a:defRPr/>
            </a:pP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Foam bubbles that flow over a </a:t>
            </a:r>
            <a:r>
              <a:rPr lang="en-US" sz="1200" dirty="0" err="1">
                <a:latin typeface="Arial" panose="020B0604020202020204" pitchFamily="34" charset="0"/>
                <a:cs typeface="Arial" panose="020B0604020202020204" pitchFamily="34" charset="0"/>
              </a:rPr>
              <a:t>biosheen</a:t>
            </a:r>
            <a:r>
              <a:rPr lang="en-US" sz="1200" dirty="0">
                <a:latin typeface="Arial" panose="020B0604020202020204" pitchFamily="34" charset="0"/>
                <a:cs typeface="Arial" panose="020B0604020202020204" pitchFamily="34" charset="0"/>
              </a:rPr>
              <a:t> and then accumulate into thin layers that gather against and on top of each other, forming a wrinkled appearance. This foam is frequently discolored due to the organic matter.</a:t>
            </a:r>
          </a:p>
        </p:txBody>
      </p:sp>
      <p:grpSp>
        <p:nvGrpSpPr>
          <p:cNvPr id="46" name="Group 45">
            <a:extLst>
              <a:ext uri="{FF2B5EF4-FFF2-40B4-BE49-F238E27FC236}">
                <a16:creationId xmlns:a16="http://schemas.microsoft.com/office/drawing/2014/main" id="{C78682E2-AE02-4E05-B55C-7ADDBA84720F}"/>
              </a:ext>
            </a:extLst>
          </p:cNvPr>
          <p:cNvGrpSpPr/>
          <p:nvPr/>
        </p:nvGrpSpPr>
        <p:grpSpPr>
          <a:xfrm>
            <a:off x="3810914" y="1140907"/>
            <a:ext cx="4391213" cy="3093363"/>
            <a:chOff x="3681965" y="2628901"/>
            <a:chExt cx="4391213" cy="3093363"/>
          </a:xfrm>
        </p:grpSpPr>
        <p:sp>
          <p:nvSpPr>
            <p:cNvPr id="33" name="TextBox 32">
              <a:extLst>
                <a:ext uri="{FF2B5EF4-FFF2-40B4-BE49-F238E27FC236}">
                  <a16:creationId xmlns:a16="http://schemas.microsoft.com/office/drawing/2014/main" id="{44B49EA5-B7F8-48F0-937A-4FC8D975B5D1}"/>
                </a:ext>
              </a:extLst>
            </p:cNvPr>
            <p:cNvSpPr txBox="1"/>
            <p:nvPr/>
          </p:nvSpPr>
          <p:spPr>
            <a:xfrm>
              <a:off x="3681965" y="2679067"/>
              <a:ext cx="4382282" cy="1292662"/>
            </a:xfrm>
            <a:prstGeom prst="rect">
              <a:avLst/>
            </a:prstGeom>
            <a:noFill/>
          </p:spPr>
          <p:txBody>
            <a:bodyPr wrap="square" rtlCol="0">
              <a:spAutoFit/>
            </a:bodyPr>
            <a:lstStyle/>
            <a:p>
              <a:r>
                <a:rPr lang="en-US" sz="1300" b="1" dirty="0">
                  <a:latin typeface="Arial" panose="020B0604020202020204" pitchFamily="34" charset="0"/>
                  <a:cs typeface="Arial" panose="020B0604020202020204" pitchFamily="34" charset="0"/>
                </a:rPr>
                <a:t>Fluffy</a:t>
              </a:r>
            </a:p>
            <a:p>
              <a:r>
                <a:rPr lang="en-US" sz="1300" dirty="0">
                  <a:latin typeface="Arial" panose="020B0604020202020204" pitchFamily="34" charset="0"/>
                  <a:cs typeface="Arial" panose="020B0604020202020204" pitchFamily="34" charset="0"/>
                </a:rPr>
                <a:t>Accumulated piles are larger and whiter in appearance, though some discoloring can occur. Can be more stable than other foam types. Fluffy foam collapses into a smaller liquid volume than other foam types, indicating the presence of more air.</a:t>
              </a:r>
            </a:p>
          </p:txBody>
        </p:sp>
        <p:sp>
          <p:nvSpPr>
            <p:cNvPr id="35" name="Rectangle 34">
              <a:extLst>
                <a:ext uri="{FF2B5EF4-FFF2-40B4-BE49-F238E27FC236}">
                  <a16:creationId xmlns:a16="http://schemas.microsoft.com/office/drawing/2014/main" id="{A1200F8D-7FD2-4FB9-9545-8E65875DA357}"/>
                </a:ext>
              </a:extLst>
            </p:cNvPr>
            <p:cNvSpPr/>
            <p:nvPr/>
          </p:nvSpPr>
          <p:spPr>
            <a:xfrm>
              <a:off x="3681965" y="2628901"/>
              <a:ext cx="4391213" cy="3093363"/>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93E95C7C-1D17-4A30-A452-EDE8D57881AB}"/>
              </a:ext>
            </a:extLst>
          </p:cNvPr>
          <p:cNvGrpSpPr/>
          <p:nvPr/>
        </p:nvGrpSpPr>
        <p:grpSpPr>
          <a:xfrm>
            <a:off x="106971" y="4321872"/>
            <a:ext cx="5118431" cy="2362349"/>
            <a:chOff x="1683320" y="1774057"/>
            <a:chExt cx="5118431" cy="2362349"/>
          </a:xfrm>
        </p:grpSpPr>
        <p:sp>
          <p:nvSpPr>
            <p:cNvPr id="30" name="TextBox 29">
              <a:extLst>
                <a:ext uri="{FF2B5EF4-FFF2-40B4-BE49-F238E27FC236}">
                  <a16:creationId xmlns:a16="http://schemas.microsoft.com/office/drawing/2014/main" id="{13F212C9-5424-4824-A480-CDEF30EF66D1}"/>
                </a:ext>
              </a:extLst>
            </p:cNvPr>
            <p:cNvSpPr txBox="1"/>
            <p:nvPr/>
          </p:nvSpPr>
          <p:spPr>
            <a:xfrm>
              <a:off x="1683320" y="1906646"/>
              <a:ext cx="1366968" cy="176971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Organic-Rich</a:t>
              </a:r>
            </a:p>
            <a:p>
              <a:pPr algn="ctr"/>
              <a:r>
                <a:rPr lang="en-US" sz="1200" dirty="0">
                  <a:latin typeface="Arial" panose="020B0604020202020204" pitchFamily="34" charset="0"/>
                  <a:cs typeface="Arial" panose="020B0604020202020204" pitchFamily="34" charset="0"/>
                </a:rPr>
                <a:t>Typically wrinkled and discolored with organic matter present. This location was actively generating and in large quantities</a:t>
              </a:r>
              <a:r>
                <a:rPr lang="en-US" sz="1300" dirty="0">
                  <a:latin typeface="Arial" panose="020B0604020202020204" pitchFamily="34" charset="0"/>
                  <a:cs typeface="Arial" panose="020B0604020202020204" pitchFamily="34" charset="0"/>
                </a:rPr>
                <a:t>. </a:t>
              </a:r>
            </a:p>
          </p:txBody>
        </p:sp>
        <p:sp>
          <p:nvSpPr>
            <p:cNvPr id="36" name="Rectangle 35">
              <a:extLst>
                <a:ext uri="{FF2B5EF4-FFF2-40B4-BE49-F238E27FC236}">
                  <a16:creationId xmlns:a16="http://schemas.microsoft.com/office/drawing/2014/main" id="{0C5A26FE-7236-480E-9FB5-D4DF6164A601}"/>
                </a:ext>
              </a:extLst>
            </p:cNvPr>
            <p:cNvSpPr/>
            <p:nvPr/>
          </p:nvSpPr>
          <p:spPr>
            <a:xfrm>
              <a:off x="1696932" y="1774057"/>
              <a:ext cx="5104819" cy="2362349"/>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CB3FA15E-745A-4BA2-B0D5-AFF1084197FB}"/>
              </a:ext>
            </a:extLst>
          </p:cNvPr>
          <p:cNvGrpSpPr/>
          <p:nvPr/>
        </p:nvGrpSpPr>
        <p:grpSpPr>
          <a:xfrm>
            <a:off x="5334797" y="4318157"/>
            <a:ext cx="3406486" cy="2416494"/>
            <a:chOff x="2476695" y="3682512"/>
            <a:chExt cx="4793256" cy="1743131"/>
          </a:xfrm>
        </p:grpSpPr>
        <p:sp>
          <p:nvSpPr>
            <p:cNvPr id="34" name="TextBox 33">
              <a:extLst>
                <a:ext uri="{FF2B5EF4-FFF2-40B4-BE49-F238E27FC236}">
                  <a16:creationId xmlns:a16="http://schemas.microsoft.com/office/drawing/2014/main" id="{FC657E7A-EF37-4440-984F-73DE404D7A1C}"/>
                </a:ext>
              </a:extLst>
            </p:cNvPr>
            <p:cNvSpPr txBox="1"/>
            <p:nvPr/>
          </p:nvSpPr>
          <p:spPr>
            <a:xfrm>
              <a:off x="2486769" y="3727238"/>
              <a:ext cx="2619345" cy="1698405"/>
            </a:xfrm>
            <a:prstGeom prst="rect">
              <a:avLst/>
            </a:prstGeom>
            <a:noFill/>
          </p:spPr>
          <p:txBody>
            <a:bodyPr wrap="square" rtlCol="0">
              <a:spAutoFit/>
            </a:bodyPr>
            <a:lstStyle/>
            <a:p>
              <a:r>
                <a:rPr lang="en-US" sz="1300" b="1" dirty="0">
                  <a:latin typeface="Arial" panose="020B0604020202020204" pitchFamily="34" charset="0"/>
                  <a:cs typeface="Arial" panose="020B0604020202020204" pitchFamily="34" charset="0"/>
                </a:rPr>
                <a:t>Actively Generating and Accumulating (fresh)</a:t>
              </a:r>
            </a:p>
            <a:p>
              <a:r>
                <a:rPr lang="en-US" sz="1200" dirty="0">
                  <a:latin typeface="Arial" panose="020B0604020202020204" pitchFamily="34" charset="0"/>
                  <a:cs typeface="Arial" panose="020B0604020202020204" pitchFamily="34" charset="0"/>
                </a:rPr>
                <a:t>Foam observed as actively accumulating. The accumulated foam can have a wide range of appearances from thin bubbles to fluffy piles. This foam is typically whiter than other types.</a:t>
              </a:r>
            </a:p>
          </p:txBody>
        </p:sp>
        <p:sp>
          <p:nvSpPr>
            <p:cNvPr id="37" name="Rectangle 36">
              <a:extLst>
                <a:ext uri="{FF2B5EF4-FFF2-40B4-BE49-F238E27FC236}">
                  <a16:creationId xmlns:a16="http://schemas.microsoft.com/office/drawing/2014/main" id="{BC08AB0C-B6F2-428A-8472-6F5AFBF018B9}"/>
                </a:ext>
              </a:extLst>
            </p:cNvPr>
            <p:cNvSpPr/>
            <p:nvPr/>
          </p:nvSpPr>
          <p:spPr>
            <a:xfrm>
              <a:off x="2476695" y="3682512"/>
              <a:ext cx="4793256" cy="1705675"/>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ED3DCC53-B5B8-4074-922D-A6F0D253A898}"/>
              </a:ext>
            </a:extLst>
          </p:cNvPr>
          <p:cNvGrpSpPr/>
          <p:nvPr/>
        </p:nvGrpSpPr>
        <p:grpSpPr>
          <a:xfrm>
            <a:off x="8305800" y="1140906"/>
            <a:ext cx="3765616" cy="2906495"/>
            <a:chOff x="11906798" y="3933937"/>
            <a:chExt cx="3765616" cy="2906495"/>
          </a:xfrm>
        </p:grpSpPr>
        <p:sp>
          <p:nvSpPr>
            <p:cNvPr id="31" name="TextBox 30">
              <a:extLst>
                <a:ext uri="{FF2B5EF4-FFF2-40B4-BE49-F238E27FC236}">
                  <a16:creationId xmlns:a16="http://schemas.microsoft.com/office/drawing/2014/main" id="{EDCED980-6E08-4885-BD29-30F1B0968AA4}"/>
                </a:ext>
              </a:extLst>
            </p:cNvPr>
            <p:cNvSpPr txBox="1"/>
            <p:nvPr/>
          </p:nvSpPr>
          <p:spPr>
            <a:xfrm>
              <a:off x="14017448" y="4006023"/>
              <a:ext cx="1622721" cy="2123658"/>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Frozen Conditions</a:t>
              </a:r>
            </a:p>
            <a:p>
              <a:r>
                <a:rPr lang="en-US" sz="1200" dirty="0">
                  <a:latin typeface="Arial" panose="020B0604020202020204" pitchFamily="34" charset="0"/>
                  <a:cs typeface="Arial" panose="020B0604020202020204" pitchFamily="34" charset="0"/>
                </a:rPr>
                <a:t>Occurs when foam accumulates against ice or snow. The foam itself may freeze in place or may just accumulate more readily due to the presence of ice dams but remain unfrozen.</a:t>
              </a:r>
            </a:p>
          </p:txBody>
        </p:sp>
        <p:sp>
          <p:nvSpPr>
            <p:cNvPr id="38" name="Rectangle 37">
              <a:extLst>
                <a:ext uri="{FF2B5EF4-FFF2-40B4-BE49-F238E27FC236}">
                  <a16:creationId xmlns:a16="http://schemas.microsoft.com/office/drawing/2014/main" id="{EB8AF42E-A673-439C-B60B-C971BAB59728}"/>
                </a:ext>
              </a:extLst>
            </p:cNvPr>
            <p:cNvSpPr/>
            <p:nvPr/>
          </p:nvSpPr>
          <p:spPr>
            <a:xfrm>
              <a:off x="11906798" y="3933937"/>
              <a:ext cx="3765616" cy="2906495"/>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6BB32E72-DBEF-4750-A84A-403005552922}"/>
              </a:ext>
            </a:extLst>
          </p:cNvPr>
          <p:cNvGrpSpPr/>
          <p:nvPr/>
        </p:nvGrpSpPr>
        <p:grpSpPr>
          <a:xfrm>
            <a:off x="8832020" y="4132776"/>
            <a:ext cx="3323344" cy="2558117"/>
            <a:chOff x="7863200" y="2865067"/>
            <a:chExt cx="3466765" cy="2558117"/>
          </a:xfrm>
        </p:grpSpPr>
        <p:sp>
          <p:nvSpPr>
            <p:cNvPr id="32" name="TextBox 31">
              <a:extLst>
                <a:ext uri="{FF2B5EF4-FFF2-40B4-BE49-F238E27FC236}">
                  <a16:creationId xmlns:a16="http://schemas.microsoft.com/office/drawing/2014/main" id="{D464D1CE-2DDC-45D8-AE52-B5AC74403BBF}"/>
                </a:ext>
              </a:extLst>
            </p:cNvPr>
            <p:cNvSpPr txBox="1"/>
            <p:nvPr/>
          </p:nvSpPr>
          <p:spPr>
            <a:xfrm>
              <a:off x="9516007" y="2966561"/>
              <a:ext cx="1813958" cy="2308324"/>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Floating (not accumulating)</a:t>
              </a:r>
            </a:p>
            <a:p>
              <a:r>
                <a:rPr lang="en-US" sz="1200" dirty="0">
                  <a:latin typeface="Arial" panose="020B0604020202020204" pitchFamily="34" charset="0"/>
                  <a:cs typeface="Arial" panose="020B0604020202020204" pitchFamily="34" charset="0"/>
                </a:rPr>
                <a:t>Foam bubbles that do not accumulate either because they collapse too quickly or because there is no location for accumulation to occur. This foam cannot be isolated from the surface water and thus has not been sampled.</a:t>
              </a:r>
            </a:p>
          </p:txBody>
        </p:sp>
        <p:sp>
          <p:nvSpPr>
            <p:cNvPr id="45" name="Rectangle 44">
              <a:extLst>
                <a:ext uri="{FF2B5EF4-FFF2-40B4-BE49-F238E27FC236}">
                  <a16:creationId xmlns:a16="http://schemas.microsoft.com/office/drawing/2014/main" id="{38F17D6E-6648-420B-9DFE-AE1E8E064223}"/>
                </a:ext>
              </a:extLst>
            </p:cNvPr>
            <p:cNvSpPr/>
            <p:nvPr/>
          </p:nvSpPr>
          <p:spPr>
            <a:xfrm>
              <a:off x="7863200" y="2865067"/>
              <a:ext cx="3379194" cy="2558117"/>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a:extLst>
              <a:ext uri="{FF2B5EF4-FFF2-40B4-BE49-F238E27FC236}">
                <a16:creationId xmlns:a16="http://schemas.microsoft.com/office/drawing/2014/main" id="{329C350C-F67C-4821-8D34-16728BF5522C}"/>
              </a:ext>
            </a:extLst>
          </p:cNvPr>
          <p:cNvSpPr txBox="1"/>
          <p:nvPr/>
        </p:nvSpPr>
        <p:spPr>
          <a:xfrm>
            <a:off x="120582" y="1125367"/>
            <a:ext cx="3555627" cy="3139321"/>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600" b="1" dirty="0">
                <a:solidFill>
                  <a:srgbClr val="00B0F0"/>
                </a:solidFill>
                <a:latin typeface="Arial" panose="020B0604020202020204" pitchFamily="34" charset="0"/>
                <a:cs typeface="Arial" panose="020B0604020202020204" pitchFamily="34" charset="0"/>
              </a:rPr>
              <a:t>Foam in Segment 3</a:t>
            </a:r>
            <a:endParaRPr lang="en-US" sz="1600" dirty="0">
              <a:latin typeface="Arial" panose="020B0604020202020204" pitchFamily="34" charset="0"/>
              <a:cs typeface="Arial" panose="020B0604020202020204" pitchFamily="34" charset="0"/>
            </a:endParaRP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The foam observed and sampled in Segment 3 had several different appearances. The type of foam observed was not tied to an exact location, precipitation events, or seasons except for frozen foam.</a:t>
            </a: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The different types of foam typically observed in Segment 3 are presented in this slide. Foam can present itself in any one of these types or as a combination.</a:t>
            </a:r>
          </a:p>
          <a:p>
            <a:pPr algn="ctr"/>
            <a:r>
              <a:rPr lang="en-US" sz="1400" dirty="0">
                <a:latin typeface="Arial" panose="020B0604020202020204" pitchFamily="34" charset="0"/>
                <a:cs typeface="Arial" panose="020B0604020202020204" pitchFamily="34" charset="0"/>
              </a:rPr>
              <a:t> </a:t>
            </a:r>
          </a:p>
        </p:txBody>
      </p:sp>
      <p:sp>
        <p:nvSpPr>
          <p:cNvPr id="51" name="Rounded Rectangle 5">
            <a:extLst>
              <a:ext uri="{FF2B5EF4-FFF2-40B4-BE49-F238E27FC236}">
                <a16:creationId xmlns:a16="http://schemas.microsoft.com/office/drawing/2014/main" id="{CBA01F12-D7D4-4DF4-9F4C-C5855B9952EE}"/>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21866E5A-49E8-4232-9760-1FAB150528AC}"/>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015152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034">
            <a:extLst>
              <a:ext uri="{FF2B5EF4-FFF2-40B4-BE49-F238E27FC236}">
                <a16:creationId xmlns:a16="http://schemas.microsoft.com/office/drawing/2014/main" id="{543BBC43-C192-43BE-B2FC-EC7558219452}"/>
              </a:ext>
            </a:extLst>
          </p:cNvPr>
          <p:cNvPicPr>
            <a:picLocks noChangeAspect="1"/>
          </p:cNvPicPr>
          <p:nvPr/>
        </p:nvPicPr>
        <p:blipFill rotWithShape="1">
          <a:blip r:embed="rId2"/>
          <a:srcRect t="1846"/>
          <a:stretch/>
        </p:blipFill>
        <p:spPr>
          <a:xfrm>
            <a:off x="4544261" y="3907302"/>
            <a:ext cx="5007353" cy="2841203"/>
          </a:xfrm>
          <a:prstGeom prst="rect">
            <a:avLst/>
          </a:prstGeom>
          <a:ln w="15875">
            <a:solidFill>
              <a:schemeClr val="bg2">
                <a:lumMod val="25000"/>
              </a:schemeClr>
            </a:solidFill>
          </a:ln>
        </p:spPr>
      </p:pic>
      <p:pic>
        <p:nvPicPr>
          <p:cNvPr id="125" name="Picture 124">
            <a:extLst>
              <a:ext uri="{FF2B5EF4-FFF2-40B4-BE49-F238E27FC236}">
                <a16:creationId xmlns:a16="http://schemas.microsoft.com/office/drawing/2014/main" id="{8EFBA6E0-D891-4058-B740-10F0BFD3781B}"/>
              </a:ext>
            </a:extLst>
          </p:cNvPr>
          <p:cNvPicPr>
            <a:picLocks noChangeAspect="1"/>
          </p:cNvPicPr>
          <p:nvPr/>
        </p:nvPicPr>
        <p:blipFill rotWithShape="1">
          <a:blip r:embed="rId3"/>
          <a:srcRect l="7651" t="9164" r="24702" b="9078"/>
          <a:stretch/>
        </p:blipFill>
        <p:spPr>
          <a:xfrm>
            <a:off x="129120" y="1017699"/>
            <a:ext cx="4271522" cy="5743506"/>
          </a:xfrm>
          <a:prstGeom prst="rect">
            <a:avLst/>
          </a:prstGeom>
          <a:ln w="34925">
            <a:solidFill>
              <a:srgbClr val="00B0F0"/>
            </a:solidFill>
          </a:ln>
        </p:spPr>
      </p:pic>
      <p:grpSp>
        <p:nvGrpSpPr>
          <p:cNvPr id="60" name="Group 59">
            <a:extLst>
              <a:ext uri="{FF2B5EF4-FFF2-40B4-BE49-F238E27FC236}">
                <a16:creationId xmlns:a16="http://schemas.microsoft.com/office/drawing/2014/main" id="{41DEEDC2-33B3-4B96-81B1-8DF9A7D7192A}"/>
              </a:ext>
            </a:extLst>
          </p:cNvPr>
          <p:cNvGrpSpPr/>
          <p:nvPr/>
        </p:nvGrpSpPr>
        <p:grpSpPr>
          <a:xfrm>
            <a:off x="35695" y="672478"/>
            <a:ext cx="12120149" cy="6152864"/>
            <a:chOff x="35695" y="672478"/>
            <a:chExt cx="12120149" cy="6152864"/>
          </a:xfrm>
        </p:grpSpPr>
        <p:sp>
          <p:nvSpPr>
            <p:cNvPr id="61" name="Round Same Side Corner Rectangle 347">
              <a:extLst>
                <a:ext uri="{FF2B5EF4-FFF2-40B4-BE49-F238E27FC236}">
                  <a16:creationId xmlns:a16="http://schemas.microsoft.com/office/drawing/2014/main" id="{FF2DB08D-DEAB-44D0-9207-B1ECF6DAF14B}"/>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62" name="Round Same Side Corner Rectangle 348">
              <a:extLst>
                <a:ext uri="{FF2B5EF4-FFF2-40B4-BE49-F238E27FC236}">
                  <a16:creationId xmlns:a16="http://schemas.microsoft.com/office/drawing/2014/main" id="{E013641D-8179-4393-AD22-E0EC578A20E3}"/>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Variation in PFOS in PFAS-Containing Foam at the Confluence</a:t>
              </a:r>
            </a:p>
          </p:txBody>
        </p:sp>
      </p:grpSp>
      <p:cxnSp>
        <p:nvCxnSpPr>
          <p:cNvPr id="65" name="Straight Connector 64">
            <a:extLst>
              <a:ext uri="{FF2B5EF4-FFF2-40B4-BE49-F238E27FC236}">
                <a16:creationId xmlns:a16="http://schemas.microsoft.com/office/drawing/2014/main" id="{6E207C24-DCEC-405E-BA3E-A736E8F5DBB9}"/>
              </a:ext>
            </a:extLst>
          </p:cNvPr>
          <p:cNvCxnSpPr>
            <a:cxnSpLocks/>
          </p:cNvCxnSpPr>
          <p:nvPr/>
        </p:nvCxnSpPr>
        <p:spPr>
          <a:xfrm flipH="1" flipV="1">
            <a:off x="2069708" y="4923300"/>
            <a:ext cx="201185" cy="843307"/>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4AF8102-0840-40DC-82F0-90834F6C1656}"/>
              </a:ext>
            </a:extLst>
          </p:cNvPr>
          <p:cNvCxnSpPr>
            <a:cxnSpLocks/>
            <a:stCxn id="80" idx="3"/>
          </p:cNvCxnSpPr>
          <p:nvPr/>
        </p:nvCxnSpPr>
        <p:spPr>
          <a:xfrm>
            <a:off x="1134508" y="4269242"/>
            <a:ext cx="240339" cy="15734"/>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D66416A-D2E2-493D-BEFB-91D483046273}"/>
              </a:ext>
            </a:extLst>
          </p:cNvPr>
          <p:cNvCxnSpPr>
            <a:cxnSpLocks/>
          </p:cNvCxnSpPr>
          <p:nvPr/>
        </p:nvCxnSpPr>
        <p:spPr>
          <a:xfrm flipV="1">
            <a:off x="1890883" y="4521141"/>
            <a:ext cx="553846" cy="48561"/>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ED3A7F08-6D0D-43E8-946E-AF87DCBB6053}"/>
              </a:ext>
            </a:extLst>
          </p:cNvPr>
          <p:cNvPicPr/>
          <p:nvPr/>
        </p:nvPicPr>
        <p:blipFill rotWithShape="1">
          <a:blip r:embed="rId4"/>
          <a:srcRect l="8724" t="15362" r="1246" b="10252"/>
          <a:stretch/>
        </p:blipFill>
        <p:spPr>
          <a:xfrm>
            <a:off x="1890883" y="2217065"/>
            <a:ext cx="1745933" cy="908096"/>
          </a:xfrm>
          <a:prstGeom prst="rect">
            <a:avLst/>
          </a:prstGeom>
          <a:ln w="15875">
            <a:solidFill>
              <a:schemeClr val="tx1"/>
            </a:solidFill>
          </a:ln>
          <a:effectLst>
            <a:outerShdw blurRad="50800" dist="38100" dir="2700000" algn="ctr" rotWithShape="0">
              <a:schemeClr val="tx1">
                <a:alpha val="63000"/>
              </a:schemeClr>
            </a:outerShdw>
          </a:effectLst>
        </p:spPr>
      </p:pic>
      <p:sp>
        <p:nvSpPr>
          <p:cNvPr id="66" name="TextBox 65">
            <a:extLst>
              <a:ext uri="{FF2B5EF4-FFF2-40B4-BE49-F238E27FC236}">
                <a16:creationId xmlns:a16="http://schemas.microsoft.com/office/drawing/2014/main" id="{F32738B4-AC5E-4FED-8D71-6E342439CF3A}"/>
              </a:ext>
            </a:extLst>
          </p:cNvPr>
          <p:cNvSpPr txBox="1"/>
          <p:nvPr/>
        </p:nvSpPr>
        <p:spPr>
          <a:xfrm>
            <a:off x="1891122" y="2213006"/>
            <a:ext cx="1745933" cy="230832"/>
          </a:xfrm>
          <a:prstGeom prst="rect">
            <a:avLst/>
          </a:prstGeom>
          <a:solidFill>
            <a:sysClr val="window" lastClr="FFFFFF">
              <a:alpha val="59000"/>
            </a:sysClr>
          </a:solidFill>
        </p:spPr>
        <p:txBody>
          <a:bodyPr wrap="square" rtlCol="0">
            <a:spAutoFit/>
          </a:bodyPr>
          <a:lstStyle/>
          <a:p>
            <a:r>
              <a:rPr lang="en-US" sz="900" dirty="0">
                <a:latin typeface="Arial" panose="020B0604020202020204" pitchFamily="34" charset="0"/>
                <a:cs typeface="Arial" panose="020B0604020202020204" pitchFamily="34" charset="0"/>
              </a:rPr>
              <a:t>2/24/20 – RC21 Disconnected</a:t>
            </a:r>
          </a:p>
        </p:txBody>
      </p:sp>
      <p:pic>
        <p:nvPicPr>
          <p:cNvPr id="80" name="Picture 79">
            <a:extLst>
              <a:ext uri="{FF2B5EF4-FFF2-40B4-BE49-F238E27FC236}">
                <a16:creationId xmlns:a16="http://schemas.microsoft.com/office/drawing/2014/main" id="{8F95B296-8FD0-498A-B17E-26F50EB3989D}"/>
              </a:ext>
            </a:extLst>
          </p:cNvPr>
          <p:cNvPicPr>
            <a:picLocks noChangeAspect="1"/>
          </p:cNvPicPr>
          <p:nvPr/>
        </p:nvPicPr>
        <p:blipFill rotWithShape="1">
          <a:blip r:embed="rId5"/>
          <a:srcRect l="43826" t="8006" r="10504" b="47205"/>
          <a:stretch/>
        </p:blipFill>
        <p:spPr>
          <a:xfrm>
            <a:off x="78704" y="3555831"/>
            <a:ext cx="1055804" cy="1426822"/>
          </a:xfrm>
          <a:prstGeom prst="rect">
            <a:avLst/>
          </a:prstGeom>
          <a:ln w="15875">
            <a:solidFill>
              <a:schemeClr val="tx1"/>
            </a:solidFill>
          </a:ln>
          <a:effectLst>
            <a:outerShdw blurRad="50800" dist="38100" dir="2700000" algn="ctr" rotWithShape="0">
              <a:schemeClr val="tx1">
                <a:alpha val="63000"/>
              </a:schemeClr>
            </a:outerShdw>
          </a:effectLst>
        </p:spPr>
      </p:pic>
      <p:sp>
        <p:nvSpPr>
          <p:cNvPr id="81" name="TextBox 80">
            <a:extLst>
              <a:ext uri="{FF2B5EF4-FFF2-40B4-BE49-F238E27FC236}">
                <a16:creationId xmlns:a16="http://schemas.microsoft.com/office/drawing/2014/main" id="{FF6DCAED-2484-41B6-B82E-E9F0C534010D}"/>
              </a:ext>
            </a:extLst>
          </p:cNvPr>
          <p:cNvSpPr txBox="1"/>
          <p:nvPr/>
        </p:nvSpPr>
        <p:spPr>
          <a:xfrm>
            <a:off x="78704" y="3555831"/>
            <a:ext cx="1055804" cy="369332"/>
          </a:xfrm>
          <a:prstGeom prst="rect">
            <a:avLst/>
          </a:prstGeom>
          <a:solidFill>
            <a:sysClr val="window" lastClr="FFFFFF">
              <a:alpha val="59000"/>
            </a:sysClr>
          </a:solidFill>
        </p:spPr>
        <p:txBody>
          <a:bodyPr wrap="square" rtlCol="0">
            <a:spAutoFit/>
          </a:bodyPr>
          <a:lstStyle/>
          <a:p>
            <a:r>
              <a:rPr lang="en-US" sz="900" dirty="0">
                <a:latin typeface="Arial" panose="020B0604020202020204" pitchFamily="34" charset="0"/>
                <a:cs typeface="Arial" panose="020B0604020202020204" pitchFamily="34" charset="0"/>
              </a:rPr>
              <a:t>4/23/20 –RC21 Disconnected</a:t>
            </a:r>
          </a:p>
        </p:txBody>
      </p:sp>
      <p:pic>
        <p:nvPicPr>
          <p:cNvPr id="5" name="Picture 4">
            <a:extLst>
              <a:ext uri="{FF2B5EF4-FFF2-40B4-BE49-F238E27FC236}">
                <a16:creationId xmlns:a16="http://schemas.microsoft.com/office/drawing/2014/main" id="{13EA8695-9E7F-420B-AEBE-7F9245EECB8A}"/>
              </a:ext>
            </a:extLst>
          </p:cNvPr>
          <p:cNvPicPr>
            <a:picLocks noChangeAspect="1"/>
          </p:cNvPicPr>
          <p:nvPr/>
        </p:nvPicPr>
        <p:blipFill rotWithShape="1">
          <a:blip r:embed="rId6"/>
          <a:srcRect l="13154" t="20781" r="5855" b="35314"/>
          <a:stretch/>
        </p:blipFill>
        <p:spPr>
          <a:xfrm>
            <a:off x="2019811" y="5774493"/>
            <a:ext cx="1433088" cy="994598"/>
          </a:xfrm>
          <a:prstGeom prst="rect">
            <a:avLst/>
          </a:prstGeom>
          <a:ln w="15875">
            <a:solidFill>
              <a:schemeClr val="tx1"/>
            </a:solidFill>
          </a:ln>
          <a:effectLst>
            <a:outerShdw blurRad="50800" dist="38100" dir="2700000" algn="ctr" rotWithShape="0">
              <a:schemeClr val="tx1">
                <a:alpha val="63000"/>
              </a:schemeClr>
            </a:outerShdw>
          </a:effectLst>
        </p:spPr>
      </p:pic>
      <p:sp>
        <p:nvSpPr>
          <p:cNvPr id="58" name="TextBox 57">
            <a:extLst>
              <a:ext uri="{FF2B5EF4-FFF2-40B4-BE49-F238E27FC236}">
                <a16:creationId xmlns:a16="http://schemas.microsoft.com/office/drawing/2014/main" id="{8BDF9F6A-D264-4C1C-8115-DFB121A178D2}"/>
              </a:ext>
            </a:extLst>
          </p:cNvPr>
          <p:cNvSpPr txBox="1"/>
          <p:nvPr/>
        </p:nvSpPr>
        <p:spPr>
          <a:xfrm>
            <a:off x="2014881" y="5773416"/>
            <a:ext cx="1433088" cy="246221"/>
          </a:xfrm>
          <a:prstGeom prst="rect">
            <a:avLst/>
          </a:prstGeom>
          <a:solidFill>
            <a:sysClr val="window" lastClr="FFFFFF">
              <a:alpha val="59000"/>
            </a:sysClr>
          </a:solidFill>
        </p:spPr>
        <p:txBody>
          <a:bodyPr wrap="square" rtlCol="0">
            <a:spAutoFit/>
          </a:bodyPr>
          <a:lstStyle/>
          <a:p>
            <a:r>
              <a:rPr lang="en-US" sz="1000" dirty="0">
                <a:latin typeface="Arial" panose="020B0604020202020204" pitchFamily="34" charset="0"/>
                <a:cs typeface="Arial" panose="020B0604020202020204" pitchFamily="34" charset="0"/>
              </a:rPr>
              <a:t>5/5/20 - RC18A</a:t>
            </a:r>
          </a:p>
        </p:txBody>
      </p:sp>
      <p:grpSp>
        <p:nvGrpSpPr>
          <p:cNvPr id="17" name="Group 16">
            <a:extLst>
              <a:ext uri="{FF2B5EF4-FFF2-40B4-BE49-F238E27FC236}">
                <a16:creationId xmlns:a16="http://schemas.microsoft.com/office/drawing/2014/main" id="{C41F8355-A68F-4FEB-A789-3BDED7FFA18C}"/>
              </a:ext>
            </a:extLst>
          </p:cNvPr>
          <p:cNvGrpSpPr/>
          <p:nvPr/>
        </p:nvGrpSpPr>
        <p:grpSpPr>
          <a:xfrm>
            <a:off x="526391" y="4424782"/>
            <a:ext cx="3100624" cy="1939431"/>
            <a:chOff x="8152387" y="7670905"/>
            <a:chExt cx="3100624" cy="1939431"/>
          </a:xfrm>
        </p:grpSpPr>
        <p:pic>
          <p:nvPicPr>
            <p:cNvPr id="68" name="Picture 67">
              <a:extLst>
                <a:ext uri="{FF2B5EF4-FFF2-40B4-BE49-F238E27FC236}">
                  <a16:creationId xmlns:a16="http://schemas.microsoft.com/office/drawing/2014/main" id="{F65E9039-EC3D-45B0-8968-3465CF5E6BC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405" t="9492"/>
            <a:stretch/>
          </p:blipFill>
          <p:spPr>
            <a:xfrm rot="5400000">
              <a:off x="10029667" y="7718217"/>
              <a:ext cx="1264401" cy="1182285"/>
            </a:xfrm>
            <a:prstGeom prst="rect">
              <a:avLst/>
            </a:prstGeom>
            <a:ln w="15875">
              <a:solidFill>
                <a:schemeClr val="tx1"/>
              </a:solidFill>
            </a:ln>
            <a:effectLst>
              <a:outerShdw blurRad="50800" dist="38100" dir="2700000" algn="ctr" rotWithShape="0">
                <a:schemeClr val="tx1">
                  <a:alpha val="63000"/>
                </a:schemeClr>
              </a:outerShdw>
            </a:effectLst>
          </p:spPr>
        </p:pic>
        <p:sp>
          <p:nvSpPr>
            <p:cNvPr id="70" name="TextBox 69">
              <a:extLst>
                <a:ext uri="{FF2B5EF4-FFF2-40B4-BE49-F238E27FC236}">
                  <a16:creationId xmlns:a16="http://schemas.microsoft.com/office/drawing/2014/main" id="{53ACF14D-69B6-4684-8BFF-FB2E36324563}"/>
                </a:ext>
              </a:extLst>
            </p:cNvPr>
            <p:cNvSpPr txBox="1"/>
            <p:nvPr/>
          </p:nvSpPr>
          <p:spPr>
            <a:xfrm>
              <a:off x="10070725" y="7670905"/>
              <a:ext cx="1182286" cy="246221"/>
            </a:xfrm>
            <a:prstGeom prst="rect">
              <a:avLst/>
            </a:prstGeom>
            <a:solidFill>
              <a:sysClr val="window" lastClr="FFFFFF">
                <a:alpha val="59000"/>
              </a:sysClr>
            </a:solidFill>
          </p:spPr>
          <p:txBody>
            <a:bodyPr wrap="square" rtlCol="0">
              <a:spAutoFit/>
            </a:bodyPr>
            <a:lstStyle/>
            <a:p>
              <a:r>
                <a:rPr lang="en-US" sz="1000" dirty="0">
                  <a:latin typeface="Arial" panose="020B0604020202020204" pitchFamily="34" charset="0"/>
                  <a:cs typeface="Arial" panose="020B0604020202020204" pitchFamily="34" charset="0"/>
                </a:rPr>
                <a:t>8/14/19 – RC17</a:t>
              </a:r>
            </a:p>
          </p:txBody>
        </p:sp>
        <p:pic>
          <p:nvPicPr>
            <p:cNvPr id="76" name="Picture 75">
              <a:extLst>
                <a:ext uri="{FF2B5EF4-FFF2-40B4-BE49-F238E27FC236}">
                  <a16:creationId xmlns:a16="http://schemas.microsoft.com/office/drawing/2014/main" id="{BDBD70FD-574C-4E6D-96BB-59D583F5949A}"/>
                </a:ext>
              </a:extLst>
            </p:cNvPr>
            <p:cNvPicPr/>
            <p:nvPr/>
          </p:nvPicPr>
          <p:blipFill rotWithShape="1">
            <a:blip r:embed="rId8" cstate="print">
              <a:extLst>
                <a:ext uri="{28A0092B-C50C-407E-A947-70E740481C1C}">
                  <a14:useLocalDpi xmlns:a14="http://schemas.microsoft.com/office/drawing/2010/main" val="0"/>
                </a:ext>
              </a:extLst>
            </a:blip>
            <a:srcRect l="15582" t="21037" b="38267"/>
            <a:stretch/>
          </p:blipFill>
          <p:spPr bwMode="auto">
            <a:xfrm>
              <a:off x="8152387" y="8506512"/>
              <a:ext cx="1290248" cy="1103824"/>
            </a:xfrm>
            <a:prstGeom prst="rect">
              <a:avLst/>
            </a:prstGeom>
            <a:noFill/>
            <a:ln w="15875">
              <a:solidFill>
                <a:schemeClr val="tx1"/>
              </a:solidFill>
            </a:ln>
            <a:effectLst>
              <a:outerShdw blurRad="50800" dist="38100" dir="2700000" algn="ctr" rotWithShape="0">
                <a:schemeClr val="tx1">
                  <a:alpha val="63000"/>
                </a:schemeClr>
              </a:outerShdw>
            </a:effectLst>
            <a:extLst>
              <a:ext uri="{53640926-AAD7-44D8-BBD7-CCE9431645EC}">
                <a14:shadowObscured xmlns:a14="http://schemas.microsoft.com/office/drawing/2010/main"/>
              </a:ext>
            </a:extLst>
          </p:spPr>
        </p:pic>
        <p:sp>
          <p:nvSpPr>
            <p:cNvPr id="79" name="TextBox 78">
              <a:extLst>
                <a:ext uri="{FF2B5EF4-FFF2-40B4-BE49-F238E27FC236}">
                  <a16:creationId xmlns:a16="http://schemas.microsoft.com/office/drawing/2014/main" id="{5E209625-F3AF-4FC8-86BC-209587184DB7}"/>
                </a:ext>
              </a:extLst>
            </p:cNvPr>
            <p:cNvSpPr txBox="1"/>
            <p:nvPr/>
          </p:nvSpPr>
          <p:spPr>
            <a:xfrm>
              <a:off x="8152387" y="8499532"/>
              <a:ext cx="1290247" cy="246221"/>
            </a:xfrm>
            <a:prstGeom prst="rect">
              <a:avLst/>
            </a:prstGeom>
            <a:solidFill>
              <a:sysClr val="window" lastClr="FFFFFF">
                <a:alpha val="59000"/>
              </a:sysClr>
            </a:solidFill>
          </p:spPr>
          <p:txBody>
            <a:bodyPr wrap="square" rtlCol="0">
              <a:spAutoFit/>
            </a:bodyPr>
            <a:lstStyle/>
            <a:p>
              <a:r>
                <a:rPr lang="en-US" sz="1000" dirty="0">
                  <a:latin typeface="Arial" panose="020B0604020202020204" pitchFamily="34" charset="0"/>
                  <a:cs typeface="Arial" panose="020B0604020202020204" pitchFamily="34" charset="0"/>
                </a:rPr>
                <a:t>8/14/19 – RC17A</a:t>
              </a:r>
            </a:p>
          </p:txBody>
        </p:sp>
      </p:grpSp>
      <p:sp>
        <p:nvSpPr>
          <p:cNvPr id="90" name="Star: 5 Points 89">
            <a:extLst>
              <a:ext uri="{FF2B5EF4-FFF2-40B4-BE49-F238E27FC236}">
                <a16:creationId xmlns:a16="http://schemas.microsoft.com/office/drawing/2014/main" id="{9F503B05-DA2C-4630-A002-5FE98FC25C30}"/>
              </a:ext>
            </a:extLst>
          </p:cNvPr>
          <p:cNvSpPr/>
          <p:nvPr/>
        </p:nvSpPr>
        <p:spPr>
          <a:xfrm>
            <a:off x="1349082" y="3889822"/>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91" name="Straight Connector 90">
            <a:extLst>
              <a:ext uri="{FF2B5EF4-FFF2-40B4-BE49-F238E27FC236}">
                <a16:creationId xmlns:a16="http://schemas.microsoft.com/office/drawing/2014/main" id="{66E95170-AE58-4344-98B9-3361F3956655}"/>
              </a:ext>
            </a:extLst>
          </p:cNvPr>
          <p:cNvCxnSpPr>
            <a:cxnSpLocks/>
            <a:endCxn id="79" idx="0"/>
          </p:cNvCxnSpPr>
          <p:nvPr/>
        </p:nvCxnSpPr>
        <p:spPr>
          <a:xfrm flipH="1">
            <a:off x="1171515" y="4746236"/>
            <a:ext cx="893261" cy="507173"/>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54F7805-DD00-4429-93FE-C5F071DFB5C9}"/>
              </a:ext>
            </a:extLst>
          </p:cNvPr>
          <p:cNvCxnSpPr>
            <a:cxnSpLocks/>
            <a:endCxn id="59" idx="2"/>
          </p:cNvCxnSpPr>
          <p:nvPr/>
        </p:nvCxnSpPr>
        <p:spPr>
          <a:xfrm flipV="1">
            <a:off x="1647839" y="3125161"/>
            <a:ext cx="1116011" cy="1116927"/>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pic>
        <p:nvPicPr>
          <p:cNvPr id="104" name="Picture 103">
            <a:extLst>
              <a:ext uri="{FF2B5EF4-FFF2-40B4-BE49-F238E27FC236}">
                <a16:creationId xmlns:a16="http://schemas.microsoft.com/office/drawing/2014/main" id="{8A5E2F7B-2B75-46BA-A28B-2FA3F5B8760A}"/>
              </a:ext>
            </a:extLst>
          </p:cNvPr>
          <p:cNvPicPr>
            <a:picLocks noChangeAspect="1"/>
          </p:cNvPicPr>
          <p:nvPr/>
        </p:nvPicPr>
        <p:blipFill>
          <a:blip r:embed="rId9"/>
          <a:stretch>
            <a:fillRect/>
          </a:stretch>
        </p:blipFill>
        <p:spPr>
          <a:xfrm>
            <a:off x="3008767" y="3185177"/>
            <a:ext cx="1580398" cy="1139392"/>
          </a:xfrm>
          <a:prstGeom prst="rect">
            <a:avLst/>
          </a:prstGeom>
          <a:ln w="15875">
            <a:solidFill>
              <a:schemeClr val="tx1"/>
            </a:solidFill>
          </a:ln>
          <a:effectLst>
            <a:outerShdw blurRad="50800" dist="38100" dir="2700000" algn="ctr" rotWithShape="0">
              <a:schemeClr val="tx1">
                <a:alpha val="63000"/>
              </a:schemeClr>
            </a:outerShdw>
          </a:effectLst>
        </p:spPr>
      </p:pic>
      <p:sp>
        <p:nvSpPr>
          <p:cNvPr id="105" name="TextBox 104">
            <a:extLst>
              <a:ext uri="{FF2B5EF4-FFF2-40B4-BE49-F238E27FC236}">
                <a16:creationId xmlns:a16="http://schemas.microsoft.com/office/drawing/2014/main" id="{B1B4748A-92B5-463A-8D07-A34EB5826223}"/>
              </a:ext>
            </a:extLst>
          </p:cNvPr>
          <p:cNvSpPr txBox="1"/>
          <p:nvPr/>
        </p:nvSpPr>
        <p:spPr>
          <a:xfrm>
            <a:off x="3015074" y="3185177"/>
            <a:ext cx="1574090" cy="230832"/>
          </a:xfrm>
          <a:prstGeom prst="rect">
            <a:avLst/>
          </a:prstGeom>
          <a:solidFill>
            <a:sysClr val="window" lastClr="FFFFFF">
              <a:alpha val="59000"/>
            </a:sysClr>
          </a:solidFill>
        </p:spPr>
        <p:txBody>
          <a:bodyPr wrap="square" rtlCol="0">
            <a:spAutoFit/>
          </a:bodyPr>
          <a:lstStyle/>
          <a:p>
            <a:r>
              <a:rPr lang="en-US" sz="900" dirty="0">
                <a:latin typeface="Arial" panose="020B0604020202020204" pitchFamily="34" charset="0"/>
                <a:cs typeface="Arial" panose="020B0604020202020204" pitchFamily="34" charset="0"/>
              </a:rPr>
              <a:t>7/22/20 – RC21 Connected</a:t>
            </a:r>
          </a:p>
        </p:txBody>
      </p:sp>
      <p:cxnSp>
        <p:nvCxnSpPr>
          <p:cNvPr id="107" name="Straight Connector 106">
            <a:extLst>
              <a:ext uri="{FF2B5EF4-FFF2-40B4-BE49-F238E27FC236}">
                <a16:creationId xmlns:a16="http://schemas.microsoft.com/office/drawing/2014/main" id="{B26E10BD-FDB0-4260-9538-E879646D8F38}"/>
              </a:ext>
            </a:extLst>
          </p:cNvPr>
          <p:cNvCxnSpPr>
            <a:cxnSpLocks/>
            <a:endCxn id="104" idx="1"/>
          </p:cNvCxnSpPr>
          <p:nvPr/>
        </p:nvCxnSpPr>
        <p:spPr>
          <a:xfrm flipV="1">
            <a:off x="1653249" y="3754873"/>
            <a:ext cx="1355518" cy="476852"/>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137B247C-F3A2-4F87-B606-703E960C19BE}"/>
              </a:ext>
            </a:extLst>
          </p:cNvPr>
          <p:cNvSpPr txBox="1"/>
          <p:nvPr/>
        </p:nvSpPr>
        <p:spPr>
          <a:xfrm>
            <a:off x="1174603" y="3633979"/>
            <a:ext cx="1061855"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dirty="0">
                <a:ln w="6350">
                  <a:noFill/>
                </a:ln>
                <a:solidFill>
                  <a:srgbClr val="002060"/>
                </a:solidFill>
                <a:effectLst>
                  <a:glow rad="63500">
                    <a:srgbClr val="FFFFFF"/>
                  </a:glow>
                  <a:outerShdw blurRad="50800" dist="38100" dir="2700000" algn="tl" rotWithShape="0">
                    <a:schemeClr val="bg1">
                      <a:alpha val="40000"/>
                    </a:schemeClr>
                  </a:outerShdw>
                </a:effectLst>
              </a:rPr>
              <a:t>Confluence</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40" name="TextBox 139">
            <a:extLst>
              <a:ext uri="{FF2B5EF4-FFF2-40B4-BE49-F238E27FC236}">
                <a16:creationId xmlns:a16="http://schemas.microsoft.com/office/drawing/2014/main" id="{B471A479-48A2-49FE-91B7-112A89B4B2CA}"/>
              </a:ext>
            </a:extLst>
          </p:cNvPr>
          <p:cNvSpPr txBox="1"/>
          <p:nvPr/>
        </p:nvSpPr>
        <p:spPr>
          <a:xfrm>
            <a:off x="9602575" y="3923388"/>
            <a:ext cx="2471473" cy="2826641"/>
          </a:xfrm>
          <a:prstGeom prst="rect">
            <a:avLst/>
          </a:prstGeom>
          <a:solidFill>
            <a:schemeClr val="bg1"/>
          </a:solidFill>
          <a:ln w="34925">
            <a:solidFill>
              <a:srgbClr val="00B0F0"/>
            </a:solidFill>
          </a:ln>
        </p:spPr>
        <p:txBody>
          <a:bodyPr wrap="square" lIns="78964" tIns="39482" rIns="78964" bIns="39482">
            <a:spAutoFit/>
          </a:bodyPr>
          <a:lstStyle/>
          <a:p>
            <a:pPr algn="ctr" defTabSz="2978044">
              <a:defRPr/>
            </a:pPr>
            <a:r>
              <a:rPr lang="en-US" sz="1050" b="1" u="sng" dirty="0">
                <a:latin typeface="Arial" panose="020B0604020202020204" pitchFamily="34" charset="0"/>
                <a:cs typeface="Arial" panose="020B0604020202020204" pitchFamily="34" charset="0"/>
              </a:rPr>
              <a:t>Findings: Enrichment Factors</a:t>
            </a:r>
          </a:p>
          <a:p>
            <a:pPr algn="ctr" defTabSz="2978044">
              <a:defRPr/>
            </a:pPr>
            <a:endParaRPr lang="en-US" sz="1050" dirty="0">
              <a:latin typeface="Arial" panose="020B0604020202020204" pitchFamily="34" charset="0"/>
              <a:cs typeface="Arial" panose="020B0604020202020204" pitchFamily="34" charset="0"/>
            </a:endParaRPr>
          </a:p>
          <a:p>
            <a:pPr algn="ctr" defTabSz="2978044">
              <a:defRPr/>
            </a:pPr>
            <a:r>
              <a:rPr lang="en-US" sz="1050" dirty="0">
                <a:latin typeface="Arial" panose="020B0604020202020204" pitchFamily="34" charset="0"/>
                <a:cs typeface="Arial" panose="020B0604020202020204" pitchFamily="34" charset="0"/>
              </a:rPr>
              <a:t>An enrichment factor is the ratio of the PFAS concentration in the foam to that in the water (usually the top 6 inches of the water column). As in other segments in the corridor, the enrichment factors of PFOS at the confluence varied by over an order of magnitude, suggesting PFAS enrichment in foam may depend on environmental conditions in addition to PFOS concentrations in the corresponding surface water. The specific environmental conditions that may influence PFAS enrichment are not well understood.</a:t>
            </a:r>
          </a:p>
        </p:txBody>
      </p:sp>
      <p:sp>
        <p:nvSpPr>
          <p:cNvPr id="144" name="TextBox 143">
            <a:extLst>
              <a:ext uri="{FF2B5EF4-FFF2-40B4-BE49-F238E27FC236}">
                <a16:creationId xmlns:a16="http://schemas.microsoft.com/office/drawing/2014/main" id="{91053D85-A099-4B86-B392-DCFCBFAA442A}"/>
              </a:ext>
            </a:extLst>
          </p:cNvPr>
          <p:cNvSpPr txBox="1"/>
          <p:nvPr/>
        </p:nvSpPr>
        <p:spPr>
          <a:xfrm>
            <a:off x="4558828" y="1096684"/>
            <a:ext cx="2388762" cy="1864839"/>
          </a:xfrm>
          <a:prstGeom prst="rect">
            <a:avLst/>
          </a:prstGeom>
          <a:solidFill>
            <a:schemeClr val="bg1"/>
          </a:solidFill>
          <a:ln w="34925">
            <a:solidFill>
              <a:srgbClr val="00B0F0"/>
            </a:solidFill>
          </a:ln>
        </p:spPr>
        <p:txBody>
          <a:bodyPr wrap="square" lIns="78964" tIns="39482" rIns="78964" bIns="39482">
            <a:spAutoFit/>
          </a:bodyPr>
          <a:lstStyle/>
          <a:p>
            <a:pPr lvl="0" algn="ctr" defTabSz="2978044">
              <a:defRPr/>
            </a:pPr>
            <a:r>
              <a:rPr lang="en-US" sz="1200" b="1" u="sng" dirty="0">
                <a:latin typeface="Arial" panose="020B0604020202020204" pitchFamily="34" charset="0"/>
                <a:cs typeface="Arial" panose="020B0604020202020204" pitchFamily="34" charset="0"/>
              </a:rPr>
              <a:t>Findings: PFOS Results</a:t>
            </a:r>
          </a:p>
          <a:p>
            <a:pPr lvl="0" algn="ctr" defTabSz="2978044">
              <a:defRPr/>
            </a:pPr>
            <a:endParaRPr lang="en-US" sz="500" b="1" u="sng" dirty="0">
              <a:latin typeface="Arial" panose="020B0604020202020204" pitchFamily="34" charset="0"/>
              <a:cs typeface="Arial" panose="020B0604020202020204" pitchFamily="34" charset="0"/>
            </a:endParaRPr>
          </a:p>
          <a:p>
            <a:pPr algn="ctr" defTabSz="2978044">
              <a:defRPr/>
            </a:pPr>
            <a:r>
              <a:rPr lang="en-US" sz="1100" dirty="0">
                <a:latin typeface="Arial" panose="020B0604020202020204" pitchFamily="34" charset="0"/>
                <a:cs typeface="Arial" panose="020B0604020202020204" pitchFamily="34" charset="0"/>
              </a:rPr>
              <a:t>Site-wide, PFOS concentrations in foam are among the lowest in the P1007 conveyance system and the confluence when Raleigh Creek is not connected.  When the system is connected, PFOS in foam in the confluence is similar in magnitude to Raleigh Creek upstream of Segment 3. </a:t>
            </a:r>
          </a:p>
        </p:txBody>
      </p:sp>
      <p:pic>
        <p:nvPicPr>
          <p:cNvPr id="139" name="Picture 138">
            <a:extLst>
              <a:ext uri="{FF2B5EF4-FFF2-40B4-BE49-F238E27FC236}">
                <a16:creationId xmlns:a16="http://schemas.microsoft.com/office/drawing/2014/main" id="{E0FEADCA-F1C3-4E38-B84D-5B13EC7A3E0D}"/>
              </a:ext>
            </a:extLst>
          </p:cNvPr>
          <p:cNvPicPr>
            <a:picLocks noChangeAspect="1"/>
          </p:cNvPicPr>
          <p:nvPr/>
        </p:nvPicPr>
        <p:blipFill>
          <a:blip r:embed="rId10"/>
          <a:stretch>
            <a:fillRect/>
          </a:stretch>
        </p:blipFill>
        <p:spPr>
          <a:xfrm>
            <a:off x="5133658" y="3063810"/>
            <a:ext cx="1682322" cy="771889"/>
          </a:xfrm>
          <a:prstGeom prst="rect">
            <a:avLst/>
          </a:prstGeom>
          <a:ln w="22225">
            <a:solidFill>
              <a:schemeClr val="tx1">
                <a:lumMod val="75000"/>
                <a:lumOff val="25000"/>
              </a:schemeClr>
            </a:solidFill>
          </a:ln>
        </p:spPr>
      </p:pic>
      <p:pic>
        <p:nvPicPr>
          <p:cNvPr id="1038" name="Picture 1037">
            <a:extLst>
              <a:ext uri="{FF2B5EF4-FFF2-40B4-BE49-F238E27FC236}">
                <a16:creationId xmlns:a16="http://schemas.microsoft.com/office/drawing/2014/main" id="{5A48BBA2-25EE-470B-BA2F-675C4DC30EF3}"/>
              </a:ext>
            </a:extLst>
          </p:cNvPr>
          <p:cNvPicPr>
            <a:picLocks noChangeAspect="1"/>
          </p:cNvPicPr>
          <p:nvPr/>
        </p:nvPicPr>
        <p:blipFill>
          <a:blip r:embed="rId11"/>
          <a:stretch>
            <a:fillRect/>
          </a:stretch>
        </p:blipFill>
        <p:spPr>
          <a:xfrm>
            <a:off x="7013098" y="1115374"/>
            <a:ext cx="5048250" cy="2714625"/>
          </a:xfrm>
          <a:prstGeom prst="rect">
            <a:avLst/>
          </a:prstGeom>
          <a:ln w="15875">
            <a:solidFill>
              <a:schemeClr val="bg2">
                <a:lumMod val="25000"/>
              </a:schemeClr>
            </a:solidFill>
          </a:ln>
        </p:spPr>
      </p:pic>
      <p:sp>
        <p:nvSpPr>
          <p:cNvPr id="146" name="Rounded Rectangle 5">
            <a:extLst>
              <a:ext uri="{FF2B5EF4-FFF2-40B4-BE49-F238E27FC236}">
                <a16:creationId xmlns:a16="http://schemas.microsoft.com/office/drawing/2014/main" id="{EA4A25A6-0EDC-49D9-8C17-29712AB221E5}"/>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45E117F1-41AF-46D2-A91A-E9D3119E9DCD}"/>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726167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38875-90C9-47CB-B348-0A971357A34E}"/>
              </a:ext>
            </a:extLst>
          </p:cNvPr>
          <p:cNvPicPr>
            <a:picLocks noChangeAspect="1"/>
          </p:cNvPicPr>
          <p:nvPr/>
        </p:nvPicPr>
        <p:blipFill>
          <a:blip r:embed="rId2"/>
          <a:stretch>
            <a:fillRect/>
          </a:stretch>
        </p:blipFill>
        <p:spPr>
          <a:xfrm>
            <a:off x="363122" y="1081197"/>
            <a:ext cx="8562342" cy="5490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Rounded Rectangle 5">
            <a:extLst>
              <a:ext uri="{FF2B5EF4-FFF2-40B4-BE49-F238E27FC236}">
                <a16:creationId xmlns:a16="http://schemas.microsoft.com/office/drawing/2014/main" id="{267D2CE1-7561-456B-86EE-E4F554518523}"/>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BB90493A-E2CB-4FEF-90CB-C9211FFB0455}"/>
              </a:ext>
            </a:extLst>
          </p:cNvPr>
          <p:cNvSpPr txBox="1"/>
          <p:nvPr/>
        </p:nvSpPr>
        <p:spPr>
          <a:xfrm>
            <a:off x="9099033" y="1029601"/>
            <a:ext cx="2930780" cy="5886227"/>
          </a:xfrm>
          <a:prstGeom prst="rect">
            <a:avLst/>
          </a:prstGeom>
          <a:noFill/>
          <a:ln w="34925">
            <a:noFill/>
          </a:ln>
        </p:spPr>
        <p:txBody>
          <a:bodyPr wrap="square" rtlCol="0">
            <a:spAutoFit/>
          </a:bodyPr>
          <a:lstStyle/>
          <a:p>
            <a:pPr algn="ctr" defTabSz="1063460" fontAlgn="auto">
              <a:spcBef>
                <a:spcPts val="0"/>
              </a:spcBef>
              <a:spcAft>
                <a:spcPts val="0"/>
              </a:spcAft>
              <a:defRPr/>
            </a:pPr>
            <a:r>
              <a:rPr lang="en-US" sz="1600" b="1" dirty="0">
                <a:solidFill>
                  <a:srgbClr val="00B0F0"/>
                </a:solidFill>
                <a:latin typeface="Arial" panose="020B0604020202020204" pitchFamily="34" charset="0"/>
                <a:cs typeface="Arial" panose="020B0604020202020204" pitchFamily="34" charset="0"/>
              </a:rPr>
              <a:t>AECOM Beta Sites</a:t>
            </a:r>
            <a:endParaRPr lang="en-US" sz="1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b="1" u="sng" dirty="0">
                <a:latin typeface="Arial" panose="020B0604020202020204" pitchFamily="34" charset="0"/>
                <a:cs typeface="Arial" panose="020B0604020202020204" pitchFamily="34" charset="0"/>
              </a:rPr>
              <a:t>Beta Site 2 (BS2)</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300"/>
              </a:spcAft>
              <a:defRPr/>
            </a:pPr>
            <a:r>
              <a:rPr lang="en-US" sz="1000" dirty="0">
                <a:latin typeface="Arial" panose="020B0604020202020204" pitchFamily="34" charset="0"/>
                <a:cs typeface="Arial" panose="020B0604020202020204" pitchFamily="34" charset="0"/>
              </a:rPr>
              <a:t>MW2A: Jordan Aquifer Well</a:t>
            </a:r>
          </a:p>
          <a:p>
            <a:pPr algn="ctr" defTabSz="1063460">
              <a:spcAft>
                <a:spcPts val="300"/>
              </a:spcAft>
              <a:defRPr/>
            </a:pPr>
            <a:r>
              <a:rPr lang="en-US" sz="800" dirty="0">
                <a:latin typeface="Arial" panose="020B0604020202020204" pitchFamily="34" charset="0"/>
                <a:cs typeface="Arial" panose="020B0604020202020204" pitchFamily="34" charset="0"/>
              </a:rPr>
              <a:t>(Vertical Aquifer Profile Samples from the Shakopee Aquifer and Oneota Aquitard)</a:t>
            </a:r>
            <a:endParaRPr lang="en-US" sz="1000" dirty="0">
              <a:latin typeface="Arial" panose="020B0604020202020204" pitchFamily="34" charset="0"/>
              <a:cs typeface="Arial" panose="020B0604020202020204" pitchFamily="34" charset="0"/>
            </a:endParaRPr>
          </a:p>
          <a:p>
            <a:pPr algn="ctr" defTabSz="1063460">
              <a:spcAft>
                <a:spcPts val="300"/>
              </a:spcAft>
              <a:defRPr/>
            </a:pPr>
            <a:r>
              <a:rPr lang="en-US" sz="1050" dirty="0">
                <a:latin typeface="Arial" panose="020B0604020202020204" pitchFamily="34" charset="0"/>
                <a:cs typeface="Arial" panose="020B0604020202020204" pitchFamily="34" charset="0"/>
              </a:rPr>
              <a:t>MW2B: Quaternary Aquifer Well</a:t>
            </a:r>
          </a:p>
          <a:p>
            <a:pPr algn="ctr" defTabSz="1063460">
              <a:spcAft>
                <a:spcPts val="300"/>
              </a:spcAft>
              <a:defRPr/>
            </a:pPr>
            <a:r>
              <a:rPr lang="en-US" sz="1050" dirty="0">
                <a:latin typeface="Arial" panose="020B0604020202020204" pitchFamily="34" charset="0"/>
                <a:cs typeface="Arial" panose="020B0604020202020204" pitchFamily="34" charset="0"/>
              </a:rPr>
              <a:t>MW2C: Quaternary Aquifer Well</a:t>
            </a:r>
          </a:p>
          <a:p>
            <a:pPr algn="ctr" defTabSz="1063460">
              <a:spcAft>
                <a:spcPts val="300"/>
              </a:spcAft>
              <a:defRPr/>
            </a:pPr>
            <a:r>
              <a:rPr lang="en-US" sz="1050" dirty="0">
                <a:latin typeface="Arial" panose="020B0604020202020204" pitchFamily="34" charset="0"/>
                <a:cs typeface="Arial" panose="020B0604020202020204" pitchFamily="34" charset="0"/>
              </a:rPr>
              <a:t>MW2D: Quaternary Aquifer Well</a:t>
            </a:r>
          </a:p>
          <a:p>
            <a:pPr algn="ctr" defTabSz="1063460">
              <a:spcAft>
                <a:spcPts val="300"/>
              </a:spcAft>
              <a:defRPr/>
            </a:pPr>
            <a:r>
              <a:rPr lang="en-US" sz="1050" dirty="0">
                <a:latin typeface="Arial" panose="020B0604020202020204" pitchFamily="34" charset="0"/>
                <a:cs typeface="Arial" panose="020B0604020202020204" pitchFamily="34" charset="0"/>
              </a:rPr>
              <a:t>MW2E: Quaternary Aquifer Well</a:t>
            </a:r>
          </a:p>
          <a:p>
            <a:pPr algn="ctr" defTabSz="1063460">
              <a:spcAft>
                <a:spcPts val="30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b="1" u="sng" dirty="0">
                <a:latin typeface="Arial" panose="020B0604020202020204" pitchFamily="34" charset="0"/>
                <a:cs typeface="Arial" panose="020B0604020202020204" pitchFamily="34" charset="0"/>
              </a:rPr>
              <a:t>Beta Site 14 (BS14)</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i="1" dirty="0">
                <a:latin typeface="Arial" panose="020B0604020202020204" pitchFamily="34" charset="0"/>
                <a:cs typeface="Arial" panose="020B0604020202020204" pitchFamily="34" charset="0"/>
              </a:rPr>
              <a:t>Well Nest Downgradient of IAWC:</a:t>
            </a:r>
          </a:p>
          <a:p>
            <a:pPr algn="ctr" defTabSz="1063460" fontAlgn="auto">
              <a:spcBef>
                <a:spcPts val="0"/>
              </a:spcBef>
              <a:spcAft>
                <a:spcPts val="0"/>
              </a:spcAft>
              <a:defRPr/>
            </a:pPr>
            <a:endParaRPr lang="en-US" sz="400" dirty="0">
              <a:latin typeface="Arial" panose="020B0604020202020204" pitchFamily="34" charset="0"/>
              <a:cs typeface="Arial" panose="020B0604020202020204" pitchFamily="34" charset="0"/>
            </a:endParaRPr>
          </a:p>
          <a:p>
            <a:pPr algn="ctr" defTabSz="1063460">
              <a:spcAft>
                <a:spcPts val="300"/>
              </a:spcAft>
              <a:defRPr/>
            </a:pPr>
            <a:r>
              <a:rPr lang="en-US" sz="1050" dirty="0">
                <a:latin typeface="Arial" panose="020B0604020202020204" pitchFamily="34" charset="0"/>
                <a:cs typeface="Arial" panose="020B0604020202020204" pitchFamily="34" charset="0"/>
              </a:rPr>
              <a:t>MW14A: Jordan Aquifer Well</a:t>
            </a:r>
          </a:p>
          <a:p>
            <a:pPr algn="ctr" defTabSz="1063460">
              <a:spcAft>
                <a:spcPts val="300"/>
              </a:spcAft>
              <a:defRPr/>
            </a:pPr>
            <a:r>
              <a:rPr lang="en-US" sz="1050" dirty="0">
                <a:latin typeface="Arial" panose="020B0604020202020204" pitchFamily="34" charset="0"/>
                <a:cs typeface="Arial" panose="020B0604020202020204" pitchFamily="34" charset="0"/>
              </a:rPr>
              <a:t>MW14B: St Peter Aquifer Well</a:t>
            </a:r>
          </a:p>
          <a:p>
            <a:pPr algn="ctr" defTabSz="1063460">
              <a:spcAft>
                <a:spcPts val="300"/>
              </a:spcAft>
              <a:defRPr/>
            </a:pPr>
            <a:r>
              <a:rPr lang="en-US" sz="1050" dirty="0">
                <a:latin typeface="Arial" panose="020B0604020202020204" pitchFamily="34" charset="0"/>
                <a:cs typeface="Arial" panose="020B0604020202020204" pitchFamily="34" charset="0"/>
              </a:rPr>
              <a:t>MW14C: Quaternary Aquifer Well</a:t>
            </a:r>
          </a:p>
          <a:p>
            <a:pPr algn="ctr" defTabSz="1063460">
              <a:defRPr/>
            </a:pPr>
            <a:r>
              <a:rPr lang="en-US" sz="800" dirty="0">
                <a:latin typeface="Arial" panose="020B0604020202020204" pitchFamily="34" charset="0"/>
                <a:cs typeface="Arial" panose="020B0604020202020204" pitchFamily="34" charset="0"/>
              </a:rPr>
              <a:t>(Vertical Aquifer Profile Samples from Shakopee Aquifer and Oneota Aquitard)</a:t>
            </a:r>
          </a:p>
          <a:p>
            <a:pPr algn="ctr" defTabSz="1063460" fontAlgn="auto">
              <a:spcBef>
                <a:spcPts val="0"/>
              </a:spcBef>
              <a:spcAft>
                <a:spcPts val="0"/>
              </a:spcAft>
              <a:defRPr/>
            </a:pPr>
            <a:endParaRPr lang="en-US" sz="1100" dirty="0">
              <a:latin typeface="Arial" panose="020B0604020202020204" pitchFamily="34" charset="0"/>
              <a:cs typeface="Arial" panose="020B0604020202020204" pitchFamily="34" charset="0"/>
            </a:endParaRPr>
          </a:p>
          <a:p>
            <a:pPr algn="ctr" defTabSz="1063460">
              <a:defRPr/>
            </a:pPr>
            <a:r>
              <a:rPr lang="en-US" sz="1100" i="1" dirty="0">
                <a:latin typeface="Arial" panose="020B0604020202020204" pitchFamily="34" charset="0"/>
                <a:cs typeface="Arial" panose="020B0604020202020204" pitchFamily="34" charset="0"/>
              </a:rPr>
              <a:t>Well Upgradient of IAWC:</a:t>
            </a:r>
          </a:p>
          <a:p>
            <a:pPr algn="ctr" defTabSz="1063460" fontAlgn="auto">
              <a:spcBef>
                <a:spcPts val="0"/>
              </a:spcBef>
              <a:spcAft>
                <a:spcPts val="0"/>
              </a:spcAft>
              <a:defRPr/>
            </a:pPr>
            <a:endParaRPr lang="en-US" sz="400" dirty="0">
              <a:latin typeface="Arial" panose="020B0604020202020204" pitchFamily="34" charset="0"/>
              <a:cs typeface="Arial" panose="020B0604020202020204" pitchFamily="34" charset="0"/>
            </a:endParaRPr>
          </a:p>
          <a:p>
            <a:pPr algn="ctr" defTabSz="1063460">
              <a:defRPr/>
            </a:pPr>
            <a:r>
              <a:rPr lang="en-US" sz="1050" dirty="0">
                <a:latin typeface="Arial" panose="020B0604020202020204" pitchFamily="34" charset="0"/>
                <a:cs typeface="Arial" panose="020B0604020202020204" pitchFamily="34" charset="0"/>
              </a:rPr>
              <a:t>MW14D: Quaternary Aquifer Well </a:t>
            </a:r>
          </a:p>
          <a:p>
            <a:pPr algn="ctr" defTabSz="1063460" fontAlgn="auto">
              <a:spcBef>
                <a:spcPts val="0"/>
              </a:spcBef>
              <a:spcAft>
                <a:spcPts val="30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b="1" u="sng" dirty="0">
                <a:latin typeface="Arial" panose="020B0604020202020204" pitchFamily="34" charset="0"/>
                <a:cs typeface="Arial" panose="020B0604020202020204" pitchFamily="34" charset="0"/>
              </a:rPr>
              <a:t>Beta Site 20 (BS20) – Proposed Wells</a:t>
            </a:r>
          </a:p>
          <a:p>
            <a:pPr algn="ctr" defTabSz="1063460" fontAlgn="auto">
              <a:spcBef>
                <a:spcPts val="0"/>
              </a:spcBef>
              <a:spcAft>
                <a:spcPts val="0"/>
              </a:spcAft>
              <a:defRPr/>
            </a:pPr>
            <a:endParaRPr lang="en-US" sz="300" dirty="0">
              <a:latin typeface="Arial" panose="020B0604020202020204" pitchFamily="34" charset="0"/>
              <a:cs typeface="Arial" panose="020B0604020202020204" pitchFamily="34" charset="0"/>
            </a:endParaRPr>
          </a:p>
          <a:p>
            <a:pPr algn="ctr" defTabSz="1063460">
              <a:spcAft>
                <a:spcPts val="300"/>
              </a:spcAft>
              <a:defRPr/>
            </a:pPr>
            <a:r>
              <a:rPr lang="en-US" sz="1000" dirty="0">
                <a:latin typeface="Arial" panose="020B0604020202020204" pitchFamily="34" charset="0"/>
                <a:cs typeface="Arial" panose="020B0604020202020204" pitchFamily="34" charset="0"/>
              </a:rPr>
              <a:t>PW20J-1: Jordan Aquifer Well</a:t>
            </a:r>
          </a:p>
          <a:p>
            <a:pPr algn="ctr" defTabSz="1063460">
              <a:spcAft>
                <a:spcPts val="300"/>
              </a:spcAft>
              <a:defRPr/>
            </a:pPr>
            <a:r>
              <a:rPr lang="en-US" sz="1000" dirty="0">
                <a:latin typeface="Arial" panose="020B0604020202020204" pitchFamily="34" charset="0"/>
                <a:cs typeface="Arial" panose="020B0604020202020204" pitchFamily="34" charset="0"/>
              </a:rPr>
              <a:t>OW20S-1: Shakopee Aquifer Well</a:t>
            </a:r>
          </a:p>
          <a:p>
            <a:pPr algn="ctr" defTabSz="1063460">
              <a:spcAft>
                <a:spcPts val="300"/>
              </a:spcAft>
              <a:defRPr/>
            </a:pPr>
            <a:r>
              <a:rPr lang="en-US" sz="1000" dirty="0">
                <a:latin typeface="Arial" panose="020B0604020202020204" pitchFamily="34" charset="0"/>
                <a:cs typeface="Arial" panose="020B0604020202020204" pitchFamily="34" charset="0"/>
              </a:rPr>
              <a:t>OW20J-1: Jordan Aquifer Well</a:t>
            </a:r>
          </a:p>
          <a:p>
            <a:pPr algn="ctr" defTabSz="1063460">
              <a:spcAft>
                <a:spcPts val="300"/>
              </a:spcAft>
              <a:defRPr/>
            </a:pPr>
            <a:r>
              <a:rPr lang="en-US" sz="800" dirty="0">
                <a:latin typeface="Arial" panose="020B0604020202020204" pitchFamily="34" charset="0"/>
                <a:cs typeface="Arial" panose="020B0604020202020204" pitchFamily="34" charset="0"/>
              </a:rPr>
              <a:t>(Proposed Vertical Aquifer Profile Samples from the Upper and Lower  St. Peter Aquifer and Oneota Aquitard)</a:t>
            </a:r>
            <a:endParaRPr lang="en-US" sz="1000" dirty="0">
              <a:latin typeface="Arial" panose="020B0604020202020204" pitchFamily="34" charset="0"/>
              <a:cs typeface="Arial" panose="020B0604020202020204" pitchFamily="34" charset="0"/>
            </a:endParaRPr>
          </a:p>
          <a:p>
            <a:pPr algn="ctr" defTabSz="1063460">
              <a:spcAft>
                <a:spcPts val="300"/>
              </a:spcAft>
              <a:defRPr/>
            </a:pPr>
            <a:r>
              <a:rPr lang="en-US" sz="1000" dirty="0">
                <a:latin typeface="Arial" panose="020B0604020202020204" pitchFamily="34" charset="0"/>
                <a:cs typeface="Arial" panose="020B0604020202020204" pitchFamily="34" charset="0"/>
              </a:rPr>
              <a:t>OW20J-2: Jordan Aquifer Well</a:t>
            </a:r>
          </a:p>
          <a:p>
            <a:pPr algn="ctr" defTabSz="1063460">
              <a:spcAft>
                <a:spcPts val="300"/>
              </a:spcAft>
              <a:defRPr/>
            </a:pPr>
            <a:r>
              <a:rPr lang="en-US" sz="1000" dirty="0">
                <a:latin typeface="Arial" panose="020B0604020202020204" pitchFamily="34" charset="0"/>
                <a:cs typeface="Arial" panose="020B0604020202020204" pitchFamily="34" charset="0"/>
              </a:rPr>
              <a:t>OW20J-3: Jordan Aquifer Well</a:t>
            </a:r>
            <a:endParaRPr lang="en-US" sz="1050" dirty="0">
              <a:latin typeface="Arial" panose="020B0604020202020204" pitchFamily="34" charset="0"/>
              <a:cs typeface="Arial" panose="020B0604020202020204" pitchFamily="34" charset="0"/>
            </a:endParaRPr>
          </a:p>
          <a:p>
            <a:pPr algn="ctr" defTabSz="1063460">
              <a:spcAft>
                <a:spcPts val="300"/>
              </a:spcAft>
              <a:defRPr/>
            </a:pPr>
            <a:endParaRPr lang="en-US" sz="1050" dirty="0">
              <a:solidFill>
                <a:prstClr val="black"/>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5930A58-AD2E-46A0-8857-F90F476F2DC5}"/>
              </a:ext>
            </a:extLst>
          </p:cNvPr>
          <p:cNvSpPr/>
          <p:nvPr/>
        </p:nvSpPr>
        <p:spPr>
          <a:xfrm>
            <a:off x="9102083" y="1061005"/>
            <a:ext cx="2884875" cy="5584026"/>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C885B2D-47CA-4390-B16F-799C2828E10D}"/>
              </a:ext>
            </a:extLst>
          </p:cNvPr>
          <p:cNvSpPr txBox="1"/>
          <p:nvPr/>
        </p:nvSpPr>
        <p:spPr>
          <a:xfrm>
            <a:off x="4154977" y="2337325"/>
            <a:ext cx="63259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BS2</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20" name="Oval 19">
            <a:extLst>
              <a:ext uri="{FF2B5EF4-FFF2-40B4-BE49-F238E27FC236}">
                <a16:creationId xmlns:a16="http://schemas.microsoft.com/office/drawing/2014/main" id="{8A3CC841-A2D7-48FE-9AE7-716EC59D2553}"/>
              </a:ext>
            </a:extLst>
          </p:cNvPr>
          <p:cNvSpPr/>
          <p:nvPr/>
        </p:nvSpPr>
        <p:spPr>
          <a:xfrm>
            <a:off x="4583687" y="2444191"/>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Oval 22">
            <a:extLst>
              <a:ext uri="{FF2B5EF4-FFF2-40B4-BE49-F238E27FC236}">
                <a16:creationId xmlns:a16="http://schemas.microsoft.com/office/drawing/2014/main" id="{2563AA69-BBEB-4C18-B5F0-1996EBA0481B}"/>
              </a:ext>
            </a:extLst>
          </p:cNvPr>
          <p:cNvSpPr/>
          <p:nvPr/>
        </p:nvSpPr>
        <p:spPr>
          <a:xfrm>
            <a:off x="3883494" y="4984763"/>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ound Same Side Corner Rectangle 347">
            <a:extLst>
              <a:ext uri="{FF2B5EF4-FFF2-40B4-BE49-F238E27FC236}">
                <a16:creationId xmlns:a16="http://schemas.microsoft.com/office/drawing/2014/main" id="{0CCAED5F-0650-4A32-AE70-DED1F2F8745D}"/>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6" name="Round Same Side Corner Rectangle 348">
            <a:extLst>
              <a:ext uri="{FF2B5EF4-FFF2-40B4-BE49-F238E27FC236}">
                <a16:creationId xmlns:a16="http://schemas.microsoft.com/office/drawing/2014/main" id="{A12800AD-8CE2-4E16-9B39-EE2F8027B0C6}"/>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3 Beta Site Wells and Features</a:t>
            </a:r>
          </a:p>
        </p:txBody>
      </p:sp>
      <p:sp>
        <p:nvSpPr>
          <p:cNvPr id="33" name="Rectangle 32">
            <a:extLst>
              <a:ext uri="{FF2B5EF4-FFF2-40B4-BE49-F238E27FC236}">
                <a16:creationId xmlns:a16="http://schemas.microsoft.com/office/drawing/2014/main" id="{BF8AF32A-FA14-4952-A5F1-7C3D7F79C7AB}"/>
              </a:ext>
            </a:extLst>
          </p:cNvPr>
          <p:cNvSpPr/>
          <p:nvPr/>
        </p:nvSpPr>
        <p:spPr>
          <a:xfrm>
            <a:off x="2082051" y="1772192"/>
            <a:ext cx="4779655" cy="4183991"/>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C9B8108-3F3B-4750-9D6D-4F4F800EE9E2}"/>
              </a:ext>
            </a:extLst>
          </p:cNvPr>
          <p:cNvSpPr txBox="1"/>
          <p:nvPr/>
        </p:nvSpPr>
        <p:spPr>
          <a:xfrm>
            <a:off x="3943516" y="4723153"/>
            <a:ext cx="1040263" cy="80021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BS20</a:t>
            </a:r>
          </a:p>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(new)</a:t>
            </a:r>
          </a:p>
          <a:p>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35" name="TextBox 34">
            <a:extLst>
              <a:ext uri="{FF2B5EF4-FFF2-40B4-BE49-F238E27FC236}">
                <a16:creationId xmlns:a16="http://schemas.microsoft.com/office/drawing/2014/main" id="{2328C85A-8E4F-47C6-9ECD-5BC7519D02FD}"/>
              </a:ext>
            </a:extLst>
          </p:cNvPr>
          <p:cNvSpPr txBox="1"/>
          <p:nvPr/>
        </p:nvSpPr>
        <p:spPr>
          <a:xfrm>
            <a:off x="5694461" y="1720740"/>
            <a:ext cx="1423954" cy="400110"/>
          </a:xfrm>
          <a:prstGeom prst="rect">
            <a:avLst/>
          </a:prstGeom>
          <a:noFill/>
        </p:spPr>
        <p:txBody>
          <a:bodyPr wrap="square" rtlCol="0">
            <a:spAutoFit/>
          </a:bodyPr>
          <a:lstStyle/>
          <a:p>
            <a:r>
              <a:rPr lang="en-US" sz="2000" dirty="0">
                <a:solidFill>
                  <a:srgbClr val="00B0F0"/>
                </a:solidFill>
                <a:effectLst>
                  <a:glow rad="63500">
                    <a:schemeClr val="bg1"/>
                  </a:glow>
                </a:effectLst>
              </a:rPr>
              <a:t>Segment 3</a:t>
            </a:r>
          </a:p>
        </p:txBody>
      </p:sp>
      <p:sp>
        <p:nvSpPr>
          <p:cNvPr id="17" name="TextBox 16">
            <a:extLst>
              <a:ext uri="{FF2B5EF4-FFF2-40B4-BE49-F238E27FC236}">
                <a16:creationId xmlns:a16="http://schemas.microsoft.com/office/drawing/2014/main" id="{31CF1F53-2480-4829-80B6-71CDD8FD8BFE}"/>
              </a:ext>
            </a:extLst>
          </p:cNvPr>
          <p:cNvSpPr txBox="1"/>
          <p:nvPr/>
        </p:nvSpPr>
        <p:spPr>
          <a:xfrm>
            <a:off x="1592187" y="1485529"/>
            <a:ext cx="63259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BS14</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19" name="Oval 18">
            <a:extLst>
              <a:ext uri="{FF2B5EF4-FFF2-40B4-BE49-F238E27FC236}">
                <a16:creationId xmlns:a16="http://schemas.microsoft.com/office/drawing/2014/main" id="{35A06A70-D793-4878-A25A-65869E40D603}"/>
              </a:ext>
            </a:extLst>
          </p:cNvPr>
          <p:cNvSpPr/>
          <p:nvPr/>
        </p:nvSpPr>
        <p:spPr>
          <a:xfrm>
            <a:off x="1036630" y="1710819"/>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IAWC">
            <a:extLst>
              <a:ext uri="{FF2B5EF4-FFF2-40B4-BE49-F238E27FC236}">
                <a16:creationId xmlns:a16="http://schemas.microsoft.com/office/drawing/2014/main" id="{70D34B1B-8E28-4BD8-A3A9-C70695432F70}"/>
              </a:ext>
            </a:extLst>
          </p:cNvPr>
          <p:cNvSpPr/>
          <p:nvPr/>
        </p:nvSpPr>
        <p:spPr>
          <a:xfrm>
            <a:off x="1603035" y="2042399"/>
            <a:ext cx="381287" cy="383854"/>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5288" h="392566">
                <a:moveTo>
                  <a:pt x="21431" y="0"/>
                </a:moveTo>
                <a:lnTo>
                  <a:pt x="39801" y="71437"/>
                </a:lnTo>
                <a:lnTo>
                  <a:pt x="71098" y="125866"/>
                </a:lnTo>
                <a:cubicBezTo>
                  <a:pt x="71211" y="140154"/>
                  <a:pt x="71325" y="154441"/>
                  <a:pt x="71438" y="168729"/>
                </a:cubicBezTo>
                <a:lnTo>
                  <a:pt x="71438" y="192541"/>
                </a:lnTo>
                <a:lnTo>
                  <a:pt x="33338" y="252072"/>
                </a:lnTo>
                <a:lnTo>
                  <a:pt x="2381" y="268741"/>
                </a:lnTo>
                <a:lnTo>
                  <a:pt x="0" y="299697"/>
                </a:lnTo>
                <a:lnTo>
                  <a:pt x="23813" y="347322"/>
                </a:lnTo>
                <a:lnTo>
                  <a:pt x="52388" y="380660"/>
                </a:lnTo>
                <a:lnTo>
                  <a:pt x="111919" y="392566"/>
                </a:lnTo>
                <a:lnTo>
                  <a:pt x="240506" y="383041"/>
                </a:lnTo>
                <a:lnTo>
                  <a:pt x="323850" y="366372"/>
                </a:lnTo>
                <a:lnTo>
                  <a:pt x="378619" y="366372"/>
                </a:lnTo>
                <a:lnTo>
                  <a:pt x="395288" y="366372"/>
                </a:lnTo>
                <a:lnTo>
                  <a:pt x="383381" y="294935"/>
                </a:lnTo>
                <a:lnTo>
                  <a:pt x="378619" y="225879"/>
                </a:lnTo>
                <a:lnTo>
                  <a:pt x="307181" y="228260"/>
                </a:lnTo>
                <a:lnTo>
                  <a:pt x="276225" y="206829"/>
                </a:lnTo>
                <a:lnTo>
                  <a:pt x="230981" y="166347"/>
                </a:lnTo>
                <a:lnTo>
                  <a:pt x="154781" y="106816"/>
                </a:lnTo>
                <a:lnTo>
                  <a:pt x="107156" y="75860"/>
                </a:lnTo>
                <a:lnTo>
                  <a:pt x="63039" y="6024"/>
                </a:lnTo>
                <a:lnTo>
                  <a:pt x="21431" y="0"/>
                </a:lnTo>
                <a:close/>
              </a:path>
            </a:pathLst>
          </a:custGeom>
          <a:solidFill>
            <a:schemeClr val="accent5">
              <a:lumMod val="60000"/>
              <a:lumOff val="40000"/>
              <a:alpha val="48000"/>
            </a:schemeClr>
          </a:solidFill>
          <a:ln w="9525">
            <a:solidFill>
              <a:srgbClr val="18356F"/>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ED3D9B3-71FF-4EF9-B9AD-6AA7D1FA1AA3}"/>
              </a:ext>
            </a:extLst>
          </p:cNvPr>
          <p:cNvSpPr/>
          <p:nvPr/>
        </p:nvSpPr>
        <p:spPr>
          <a:xfrm>
            <a:off x="1908482" y="2254519"/>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Left Brace 30">
            <a:extLst>
              <a:ext uri="{FF2B5EF4-FFF2-40B4-BE49-F238E27FC236}">
                <a16:creationId xmlns:a16="http://schemas.microsoft.com/office/drawing/2014/main" id="{A09C39D7-D9E8-4318-80E2-5057DF90BF34}"/>
              </a:ext>
            </a:extLst>
          </p:cNvPr>
          <p:cNvSpPr/>
          <p:nvPr/>
        </p:nvSpPr>
        <p:spPr>
          <a:xfrm rot="7427384">
            <a:off x="1510688" y="1384188"/>
            <a:ext cx="268203" cy="1034547"/>
          </a:xfrm>
          <a:prstGeom prst="leftBrace">
            <a:avLst/>
          </a:prstGeom>
          <a:ln>
            <a:solidFill>
              <a:srgbClr val="00B0F0"/>
            </a:solidFill>
          </a:ln>
          <a:effectLst>
            <a:glow rad="254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TextBox 35">
            <a:extLst>
              <a:ext uri="{FF2B5EF4-FFF2-40B4-BE49-F238E27FC236}">
                <a16:creationId xmlns:a16="http://schemas.microsoft.com/office/drawing/2014/main" id="{155EB07C-7990-49C4-9832-3A8FD7470AAB}"/>
              </a:ext>
            </a:extLst>
          </p:cNvPr>
          <p:cNvSpPr txBox="1"/>
          <p:nvPr/>
        </p:nvSpPr>
        <p:spPr>
          <a:xfrm>
            <a:off x="433833" y="2051268"/>
            <a:ext cx="1205594" cy="5539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000" dirty="0">
                <a:ln w="6350">
                  <a:noFill/>
                </a:ln>
                <a:solidFill>
                  <a:srgbClr val="18356F"/>
                </a:solidFill>
                <a:effectLst>
                  <a:glow rad="127000">
                    <a:schemeClr val="bg1"/>
                  </a:glow>
                  <a:outerShdw blurRad="50800" dist="38100" dir="2700000" algn="tl" rotWithShape="0">
                    <a:schemeClr val="bg1">
                      <a:alpha val="40000"/>
                    </a:schemeClr>
                  </a:outerShdw>
                </a:effectLst>
              </a:rPr>
              <a:t>Ideal Avenue Wetland Complex (IAWC)</a:t>
            </a:r>
            <a:endParaRPr lang="en-US" sz="1100"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37" name="TextBox 36">
            <a:extLst>
              <a:ext uri="{FF2B5EF4-FFF2-40B4-BE49-F238E27FC236}">
                <a16:creationId xmlns:a16="http://schemas.microsoft.com/office/drawing/2014/main" id="{881829E6-47D4-4CA8-94FF-FC3B4C012A72}"/>
              </a:ext>
            </a:extLst>
          </p:cNvPr>
          <p:cNvSpPr txBox="1"/>
          <p:nvPr/>
        </p:nvSpPr>
        <p:spPr>
          <a:xfrm>
            <a:off x="4676027" y="2220071"/>
            <a:ext cx="1040263" cy="25391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050" dirty="0">
                <a:ln w="6350">
                  <a:noFill/>
                </a:ln>
                <a:solidFill>
                  <a:srgbClr val="18356F"/>
                </a:solidFill>
                <a:effectLst>
                  <a:glow rad="127000">
                    <a:schemeClr val="bg1"/>
                  </a:glow>
                  <a:outerShdw blurRad="50800" dist="38100" dir="2700000" algn="tl" rotWithShape="0">
                    <a:schemeClr val="bg1">
                      <a:alpha val="40000"/>
                    </a:schemeClr>
                  </a:outerShdw>
                </a:effectLst>
              </a:rPr>
              <a:t>Confluence</a:t>
            </a:r>
            <a:endParaRPr lang="en-US" sz="1200"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38" name="Star: 5 Points 37">
            <a:extLst>
              <a:ext uri="{FF2B5EF4-FFF2-40B4-BE49-F238E27FC236}">
                <a16:creationId xmlns:a16="http://schemas.microsoft.com/office/drawing/2014/main" id="{669C5004-D1FA-4502-996C-FD4ECB8ACA74}"/>
              </a:ext>
            </a:extLst>
          </p:cNvPr>
          <p:cNvSpPr/>
          <p:nvPr/>
        </p:nvSpPr>
        <p:spPr>
          <a:xfrm>
            <a:off x="4572525" y="2249773"/>
            <a:ext cx="170719" cy="149430"/>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8A966FCB-AA3A-4844-B2CA-0FE4A4530E71}"/>
              </a:ext>
            </a:extLst>
          </p:cNvPr>
          <p:cNvSpPr txBox="1"/>
          <p:nvPr/>
        </p:nvSpPr>
        <p:spPr>
          <a:xfrm>
            <a:off x="6739613" y="5468822"/>
            <a:ext cx="1040263" cy="4154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050" dirty="0">
                <a:ln w="6350">
                  <a:noFill/>
                </a:ln>
                <a:solidFill>
                  <a:srgbClr val="18356F"/>
                </a:solidFill>
                <a:effectLst>
                  <a:glow rad="127000">
                    <a:schemeClr val="bg1"/>
                  </a:glow>
                  <a:outerShdw blurRad="50800" dist="38100" dir="2700000" algn="tl" rotWithShape="0">
                    <a:schemeClr val="bg1">
                      <a:alpha val="40000"/>
                    </a:schemeClr>
                  </a:outerShdw>
                </a:effectLst>
              </a:rPr>
              <a:t>Eagle Point Lake</a:t>
            </a:r>
            <a:endParaRPr lang="en-US" sz="1200"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40" name="TextBox 39">
            <a:extLst>
              <a:ext uri="{FF2B5EF4-FFF2-40B4-BE49-F238E27FC236}">
                <a16:creationId xmlns:a16="http://schemas.microsoft.com/office/drawing/2014/main" id="{B0B796F5-B74D-4598-8E57-53C35AF063C4}"/>
              </a:ext>
            </a:extLst>
          </p:cNvPr>
          <p:cNvSpPr txBox="1"/>
          <p:nvPr/>
        </p:nvSpPr>
        <p:spPr>
          <a:xfrm>
            <a:off x="5271498" y="1152016"/>
            <a:ext cx="1040263" cy="4154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050" dirty="0">
                <a:ln w="6350">
                  <a:noFill/>
                </a:ln>
                <a:solidFill>
                  <a:srgbClr val="18356F"/>
                </a:solidFill>
                <a:effectLst>
                  <a:glow rad="127000">
                    <a:schemeClr val="bg1"/>
                  </a:glow>
                  <a:outerShdw blurRad="50800" dist="38100" dir="2700000" algn="tl" rotWithShape="0">
                    <a:schemeClr val="bg1">
                      <a:alpha val="40000"/>
                    </a:schemeClr>
                  </a:outerShdw>
                </a:effectLst>
              </a:rPr>
              <a:t>P1007 Conveyance</a:t>
            </a:r>
            <a:endParaRPr lang="en-US" sz="1200"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41" name="TextBox 40">
            <a:extLst>
              <a:ext uri="{FF2B5EF4-FFF2-40B4-BE49-F238E27FC236}">
                <a16:creationId xmlns:a16="http://schemas.microsoft.com/office/drawing/2014/main" id="{99005B63-AF64-4477-BBF2-19B81EBDA705}"/>
              </a:ext>
            </a:extLst>
          </p:cNvPr>
          <p:cNvSpPr txBox="1"/>
          <p:nvPr/>
        </p:nvSpPr>
        <p:spPr>
          <a:xfrm>
            <a:off x="3230175" y="1812473"/>
            <a:ext cx="1040263" cy="25391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050" dirty="0">
                <a:ln w="6350">
                  <a:noFill/>
                </a:ln>
                <a:solidFill>
                  <a:srgbClr val="18356F"/>
                </a:solidFill>
                <a:effectLst>
                  <a:glow rad="127000">
                    <a:schemeClr val="bg1"/>
                  </a:glow>
                  <a:outerShdw blurRad="50800" dist="38100" dir="2700000" algn="tl" rotWithShape="0">
                    <a:schemeClr val="bg1">
                      <a:alpha val="40000"/>
                    </a:schemeClr>
                  </a:outerShdw>
                </a:effectLst>
              </a:rPr>
              <a:t>Raleigh Creek</a:t>
            </a:r>
            <a:endParaRPr lang="en-US" sz="1200"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30" name="Rectangle 29">
            <a:extLst>
              <a:ext uri="{FF2B5EF4-FFF2-40B4-BE49-F238E27FC236}">
                <a16:creationId xmlns:a16="http://schemas.microsoft.com/office/drawing/2014/main" id="{693EC5C6-A0B1-4BFC-B586-75CBFB5C922C}"/>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
        <p:nvSpPr>
          <p:cNvPr id="27" name="TextBox 26">
            <a:extLst>
              <a:ext uri="{FF2B5EF4-FFF2-40B4-BE49-F238E27FC236}">
                <a16:creationId xmlns:a16="http://schemas.microsoft.com/office/drawing/2014/main" id="{0B0601AC-F29E-4C5C-B99C-D88F43DFED0B}"/>
              </a:ext>
            </a:extLst>
          </p:cNvPr>
          <p:cNvSpPr txBox="1"/>
          <p:nvPr/>
        </p:nvSpPr>
        <p:spPr>
          <a:xfrm>
            <a:off x="392452" y="6567999"/>
            <a:ext cx="7387424" cy="246221"/>
          </a:xfrm>
          <a:prstGeom prst="rect">
            <a:avLst/>
          </a:prstGeom>
          <a:noFill/>
        </p:spPr>
        <p:txBody>
          <a:bodyPr wrap="square" rtlCol="0">
            <a:spAutoFit/>
          </a:bodyPr>
          <a:lstStyle/>
          <a:p>
            <a:r>
              <a:rPr lang="en-US" sz="1000" i="1" dirty="0"/>
              <a:t>*Beta Site refers to an investigation area where groundwater sampling and monitoring has been completed from multiple aquifers. </a:t>
            </a:r>
          </a:p>
        </p:txBody>
      </p:sp>
    </p:spTree>
    <p:extLst>
      <p:ext uri="{BB962C8B-B14F-4D97-AF65-F5344CB8AC3E}">
        <p14:creationId xmlns:p14="http://schemas.microsoft.com/office/powerpoint/2010/main" val="372834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Box 118">
            <a:extLst>
              <a:ext uri="{FF2B5EF4-FFF2-40B4-BE49-F238E27FC236}">
                <a16:creationId xmlns:a16="http://schemas.microsoft.com/office/drawing/2014/main" id="{BB90493A-E2CB-4FEF-90CB-C9211FFB0455}"/>
              </a:ext>
            </a:extLst>
          </p:cNvPr>
          <p:cNvSpPr txBox="1"/>
          <p:nvPr/>
        </p:nvSpPr>
        <p:spPr>
          <a:xfrm>
            <a:off x="122099" y="1040111"/>
            <a:ext cx="6392279" cy="3385542"/>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Segment 3 Bedrock Geology and Hydrogeology</a:t>
            </a:r>
          </a:p>
          <a:p>
            <a:pPr algn="ctr" defTabSz="1063460" fontAlgn="auto">
              <a:spcBef>
                <a:spcPts val="0"/>
              </a:spcBef>
              <a:spcAft>
                <a:spcPts val="0"/>
              </a:spcAft>
              <a:defRPr/>
            </a:pPr>
            <a:endParaRPr lang="en-US" sz="600" b="1" dirty="0">
              <a:solidFill>
                <a:srgbClr val="00B0F0"/>
              </a:solidFill>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The bedrock geology in Segment 3 is diverse and contributes to a </a:t>
            </a:r>
            <a:r>
              <a:rPr lang="en-US" sz="1100" dirty="0" err="1">
                <a:latin typeface="Arial" panose="020B0604020202020204" pitchFamily="34" charset="0"/>
                <a:cs typeface="Arial" panose="020B0604020202020204" pitchFamily="34" charset="0"/>
              </a:rPr>
              <a:t>hydrogeologically</a:t>
            </a:r>
            <a:r>
              <a:rPr lang="en-US" sz="1100" dirty="0">
                <a:latin typeface="Arial" panose="020B0604020202020204" pitchFamily="34" charset="0"/>
                <a:cs typeface="Arial" panose="020B0604020202020204" pitchFamily="34" charset="0"/>
              </a:rPr>
              <a:t> complex system that influences PFAS migration from Raleigh Creek to groundwater. The first encountered bedrock units in Segment 3 are the Platteville Limestone Aquifer, the St. Peter Sandstone Aquifer, and the Shakopee Dolostone Aquifer. </a:t>
            </a:r>
          </a:p>
          <a:p>
            <a:pPr algn="ctr" defTabSz="1063460">
              <a:defRPr/>
            </a:pPr>
            <a:endParaRPr lang="en-US" sz="6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The Platteville Aquifer, which is predominantly present as the first encountered bedrock unit in the southwestern portion of Segment 3, is underlain by the Glenwood Shale Aquitard, which acts as barrier to vertical groundwater movement.  As a result, groundwater flows horizontally to the east until the Platteville and Glenwood units vertically pinch out and vertical flow downward to the St. Peter Aquifer is uninhibited. </a:t>
            </a:r>
          </a:p>
          <a:p>
            <a:pPr algn="ctr" defTabSz="1063460">
              <a:defRPr/>
            </a:pPr>
            <a:endParaRPr lang="en-US" sz="6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The St. Peter Aquifer is the first encountered bedrock unit in the northwestern and central portions of Segment 3, underlying Raleigh Creek, the confluence with the P1007 Conveyance System, and much of Eagle Point Lake. The lack of an overlying confining unit in these portions allows for a direct connection vertically between the surface and shallow quaternary waters and the St. Peter Aquifer.</a:t>
            </a:r>
          </a:p>
          <a:p>
            <a:pPr algn="ctr" defTabSz="1063460">
              <a:defRPr/>
            </a:pPr>
            <a:endParaRPr lang="en-US" sz="6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The Shakopee Aquifer, which is the first encountered bedrock unit in the eastern portion of Segment 3, is underlain by the Oneota Dolostone Aquitard, which can be fractured and “leaky.” The extent to which the aquitard functions as a barrier to the underlying Jordan Aquifer is currently being studied. </a:t>
            </a:r>
          </a:p>
        </p:txBody>
      </p:sp>
      <p:pic>
        <p:nvPicPr>
          <p:cNvPr id="9" name="Picture 8">
            <a:extLst>
              <a:ext uri="{FF2B5EF4-FFF2-40B4-BE49-F238E27FC236}">
                <a16:creationId xmlns:a16="http://schemas.microsoft.com/office/drawing/2014/main" id="{5462ED3B-6568-40B3-BA2E-0C3621DAAD11}"/>
              </a:ext>
            </a:extLst>
          </p:cNvPr>
          <p:cNvPicPr>
            <a:picLocks noChangeAspect="1"/>
          </p:cNvPicPr>
          <p:nvPr/>
        </p:nvPicPr>
        <p:blipFill rotWithShape="1">
          <a:blip r:embed="rId2"/>
          <a:srcRect l="12757" b="22826"/>
          <a:stretch/>
        </p:blipFill>
        <p:spPr>
          <a:xfrm>
            <a:off x="10601325" y="1088981"/>
            <a:ext cx="1406991" cy="4222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Rounded Rectangle 5">
            <a:extLst>
              <a:ext uri="{FF2B5EF4-FFF2-40B4-BE49-F238E27FC236}">
                <a16:creationId xmlns:a16="http://schemas.microsoft.com/office/drawing/2014/main" id="{267D2CE1-7561-456B-86EE-E4F554518523}"/>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5" name="Round Same Side Corner Rectangle 347">
            <a:extLst>
              <a:ext uri="{FF2B5EF4-FFF2-40B4-BE49-F238E27FC236}">
                <a16:creationId xmlns:a16="http://schemas.microsoft.com/office/drawing/2014/main" id="{0CCAED5F-0650-4A32-AE70-DED1F2F8745D}"/>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6" name="Round Same Side Corner Rectangle 348">
            <a:extLst>
              <a:ext uri="{FF2B5EF4-FFF2-40B4-BE49-F238E27FC236}">
                <a16:creationId xmlns:a16="http://schemas.microsoft.com/office/drawing/2014/main" id="{A12800AD-8CE2-4E16-9B39-EE2F8027B0C6}"/>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From the Surface to the Subsurface</a:t>
            </a:r>
          </a:p>
        </p:txBody>
      </p:sp>
      <p:sp>
        <p:nvSpPr>
          <p:cNvPr id="4" name="TextBox 3">
            <a:extLst>
              <a:ext uri="{FF2B5EF4-FFF2-40B4-BE49-F238E27FC236}">
                <a16:creationId xmlns:a16="http://schemas.microsoft.com/office/drawing/2014/main" id="{6A28F21B-47B7-4FBA-B9C3-9185C57C684A}"/>
              </a:ext>
            </a:extLst>
          </p:cNvPr>
          <p:cNvSpPr txBox="1"/>
          <p:nvPr/>
        </p:nvSpPr>
        <p:spPr>
          <a:xfrm>
            <a:off x="88433" y="4526902"/>
            <a:ext cx="10431766" cy="2162130"/>
          </a:xfrm>
          <a:prstGeom prst="rect">
            <a:avLst/>
          </a:prstGeom>
          <a:solidFill>
            <a:schemeClr val="bg1"/>
          </a:solidFill>
          <a:ln w="34925">
            <a:solidFill>
              <a:srgbClr val="00B0F0"/>
            </a:solidFill>
          </a:ln>
        </p:spPr>
        <p:txBody>
          <a:bodyPr wrap="square" rtlCol="0">
            <a:spAutoFit/>
          </a:bodyPr>
          <a:lstStyle/>
          <a:p>
            <a:pPr algn="ctr" defTabSz="1063460">
              <a:defRPr/>
            </a:pPr>
            <a:r>
              <a:rPr lang="en-US" sz="1200" b="1" dirty="0">
                <a:solidFill>
                  <a:srgbClr val="00B0F0"/>
                </a:solidFill>
                <a:latin typeface="Arial" panose="020B0604020202020204" pitchFamily="34" charset="0"/>
                <a:cs typeface="Arial" panose="020B0604020202020204" pitchFamily="34" charset="0"/>
              </a:rPr>
              <a:t>Groundwater Migration Pathways: St. Peter and Shakopee Aquifer</a:t>
            </a:r>
          </a:p>
          <a:p>
            <a:pPr algn="ctr" defTabSz="1063460">
              <a:defRPr/>
            </a:pPr>
            <a:endParaRPr lang="en-US" sz="500" b="1" dirty="0">
              <a:solidFill>
                <a:srgbClr val="00B0F0"/>
              </a:solidFill>
              <a:latin typeface="Arial" panose="020B0604020202020204" pitchFamily="34" charset="0"/>
              <a:cs typeface="Arial" panose="020B0604020202020204" pitchFamily="34" charset="0"/>
            </a:endParaRPr>
          </a:p>
          <a:p>
            <a:pPr algn="ctr" defTabSz="1063460">
              <a:defRPr/>
            </a:pPr>
            <a:r>
              <a:rPr lang="en-US" sz="1050" dirty="0">
                <a:latin typeface="Arial" panose="020B0604020202020204" pitchFamily="34" charset="0"/>
                <a:cs typeface="Arial" panose="020B0604020202020204" pitchFamily="34" charset="0"/>
              </a:rPr>
              <a:t>Underlying the St. Peter Aquifer is the Shakopee Aquifer. Although the St. Peter Aquifer is classified as an aquifer, the lowermost 10 to 40 feet of the sandstone grades into a finer-grained sandstone with siltstone and shale lenses and is thought to behave like an aquitard and inhibit vertical groundwater movement. As a result, groundwater within the St. Peter Aquifer likely flows horizontally to the east until the unit vertically pinches out and the Shakopee Aquifer becomes the first encountered bedrock. </a:t>
            </a:r>
          </a:p>
          <a:p>
            <a:pPr algn="ctr" defTabSz="1063460">
              <a:defRPr/>
            </a:pPr>
            <a:endParaRPr lang="en-US" sz="500" dirty="0">
              <a:latin typeface="Arial" panose="020B0604020202020204" pitchFamily="34" charset="0"/>
              <a:cs typeface="Arial" panose="020B0604020202020204" pitchFamily="34" charset="0"/>
            </a:endParaRPr>
          </a:p>
          <a:p>
            <a:pPr algn="ctr" defTabSz="1063460">
              <a:defRPr/>
            </a:pPr>
            <a:r>
              <a:rPr lang="en-US" sz="1050" dirty="0">
                <a:latin typeface="Arial" panose="020B0604020202020204" pitchFamily="34" charset="0"/>
                <a:cs typeface="Arial" panose="020B0604020202020204" pitchFamily="34" charset="0"/>
              </a:rPr>
              <a:t>A direct connection between the shallow quaternary and St. Peter Aquifer groundwater and the Shakopee Aquifer groundwater may also exist under three possible conditions: </a:t>
            </a:r>
          </a:p>
          <a:p>
            <a:pPr algn="ctr" defTabSz="1063460">
              <a:defRPr/>
            </a:pPr>
            <a:endParaRPr lang="en-US" sz="500" dirty="0">
              <a:latin typeface="Arial" panose="020B0604020202020204" pitchFamily="34" charset="0"/>
              <a:cs typeface="Arial" panose="020B0604020202020204" pitchFamily="34" charset="0"/>
            </a:endParaRPr>
          </a:p>
          <a:p>
            <a:pPr algn="ctr" defTabSz="1063460">
              <a:defRPr/>
            </a:pPr>
            <a:r>
              <a:rPr lang="en-US" sz="1100" b="1" dirty="0">
                <a:latin typeface="Arial" panose="020B0604020202020204" pitchFamily="34" charset="0"/>
                <a:cs typeface="Arial" panose="020B0604020202020204" pitchFamily="34" charset="0"/>
              </a:rPr>
              <a:t>1) In intermittent areas where the St. Peter Aquifer is heavily eroded from glacial activities and nearly absent. The resulting secondary porosity from this weathering and fracturing may introduce heterogeneity to the groundwater flow regime of the St. Peter Aquifer and allow for higher transmissivity within and from the aquifer.</a:t>
            </a:r>
          </a:p>
          <a:p>
            <a:pPr algn="ctr" defTabSz="1063460">
              <a:defRPr/>
            </a:pPr>
            <a:r>
              <a:rPr lang="en-US" sz="1100" b="1" dirty="0">
                <a:latin typeface="Arial" panose="020B0604020202020204" pitchFamily="34" charset="0"/>
                <a:cs typeface="Arial" panose="020B0604020202020204" pitchFamily="34" charset="0"/>
              </a:rPr>
              <a:t>2) In locations where the lowermost portion of the finer-grained St. Peter is thin or absent. </a:t>
            </a:r>
          </a:p>
          <a:p>
            <a:pPr algn="ctr" defTabSz="1063460">
              <a:defRPr/>
            </a:pPr>
            <a:r>
              <a:rPr lang="en-US" sz="1100" b="1" dirty="0">
                <a:latin typeface="Arial" panose="020B0604020202020204" pitchFamily="34" charset="0"/>
                <a:cs typeface="Arial" panose="020B0604020202020204" pitchFamily="34" charset="0"/>
              </a:rPr>
              <a:t>3) Historically, where previously abandoned wells were screened across both aquifers.</a:t>
            </a:r>
            <a:endParaRPr lang="en-US" sz="1000" b="1" dirty="0"/>
          </a:p>
        </p:txBody>
      </p:sp>
      <p:grpSp>
        <p:nvGrpSpPr>
          <p:cNvPr id="11" name="Group 10">
            <a:extLst>
              <a:ext uri="{FF2B5EF4-FFF2-40B4-BE49-F238E27FC236}">
                <a16:creationId xmlns:a16="http://schemas.microsoft.com/office/drawing/2014/main" id="{A466DFCD-9400-4BE0-9874-C5A8B95065DA}"/>
              </a:ext>
            </a:extLst>
          </p:cNvPr>
          <p:cNvGrpSpPr>
            <a:grpSpLocks noChangeAspect="1"/>
          </p:cNvGrpSpPr>
          <p:nvPr/>
        </p:nvGrpSpPr>
        <p:grpSpPr>
          <a:xfrm>
            <a:off x="6663772" y="1123457"/>
            <a:ext cx="3674925" cy="3277819"/>
            <a:chOff x="6320872" y="1148857"/>
            <a:chExt cx="3674925" cy="3277819"/>
          </a:xfrm>
        </p:grpSpPr>
        <p:grpSp>
          <p:nvGrpSpPr>
            <p:cNvPr id="7" name="Group 6">
              <a:extLst>
                <a:ext uri="{FF2B5EF4-FFF2-40B4-BE49-F238E27FC236}">
                  <a16:creationId xmlns:a16="http://schemas.microsoft.com/office/drawing/2014/main" id="{D5BAA27E-A934-4A1F-ABA6-1DB9596AF0C1}"/>
                </a:ext>
              </a:extLst>
            </p:cNvPr>
            <p:cNvGrpSpPr/>
            <p:nvPr/>
          </p:nvGrpSpPr>
          <p:grpSpPr>
            <a:xfrm>
              <a:off x="6324600" y="1148857"/>
              <a:ext cx="3671197" cy="3277819"/>
              <a:chOff x="6324600" y="1148857"/>
              <a:chExt cx="3671197" cy="3277819"/>
            </a:xfrm>
          </p:grpSpPr>
          <p:grpSp>
            <p:nvGrpSpPr>
              <p:cNvPr id="6" name="Group 5">
                <a:extLst>
                  <a:ext uri="{FF2B5EF4-FFF2-40B4-BE49-F238E27FC236}">
                    <a16:creationId xmlns:a16="http://schemas.microsoft.com/office/drawing/2014/main" id="{5FDE10B2-74D8-46D0-ABCD-65B40B78FDF3}"/>
                  </a:ext>
                </a:extLst>
              </p:cNvPr>
              <p:cNvGrpSpPr/>
              <p:nvPr/>
            </p:nvGrpSpPr>
            <p:grpSpPr>
              <a:xfrm>
                <a:off x="6324600" y="1148857"/>
                <a:ext cx="3671197" cy="3277819"/>
                <a:chOff x="326213" y="1154038"/>
                <a:chExt cx="3671197" cy="3277819"/>
              </a:xfrm>
            </p:grpSpPr>
            <p:pic>
              <p:nvPicPr>
                <p:cNvPr id="3" name="Picture 2">
                  <a:extLst>
                    <a:ext uri="{FF2B5EF4-FFF2-40B4-BE49-F238E27FC236}">
                      <a16:creationId xmlns:a16="http://schemas.microsoft.com/office/drawing/2014/main" id="{45EF316E-78DC-4E63-A73A-8D888E396D19}"/>
                    </a:ext>
                  </a:extLst>
                </p:cNvPr>
                <p:cNvPicPr>
                  <a:picLocks noChangeAspect="1"/>
                </p:cNvPicPr>
                <p:nvPr/>
              </p:nvPicPr>
              <p:blipFill rotWithShape="1">
                <a:blip r:embed="rId3"/>
                <a:srcRect l="29350" t="-474" r="5105" b="23763"/>
                <a:stretch/>
              </p:blipFill>
              <p:spPr>
                <a:xfrm>
                  <a:off x="326213" y="1154038"/>
                  <a:ext cx="3671197" cy="3277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 name="Rectangle 32">
                  <a:extLst>
                    <a:ext uri="{FF2B5EF4-FFF2-40B4-BE49-F238E27FC236}">
                      <a16:creationId xmlns:a16="http://schemas.microsoft.com/office/drawing/2014/main" id="{BF8AF32A-FA14-4952-A5F1-7C3D7F79C7AB}"/>
                    </a:ext>
                  </a:extLst>
                </p:cNvPr>
                <p:cNvSpPr/>
                <p:nvPr/>
              </p:nvSpPr>
              <p:spPr>
                <a:xfrm>
                  <a:off x="1158695" y="1569703"/>
                  <a:ext cx="2365091" cy="2356807"/>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328C85A-8E4F-47C6-9ECD-5BC7519D02FD}"/>
                    </a:ext>
                  </a:extLst>
                </p:cNvPr>
                <p:cNvSpPr txBox="1"/>
                <p:nvPr/>
              </p:nvSpPr>
              <p:spPr>
                <a:xfrm>
                  <a:off x="2359933" y="1534448"/>
                  <a:ext cx="1423954" cy="369332"/>
                </a:xfrm>
                <a:prstGeom prst="rect">
                  <a:avLst/>
                </a:prstGeom>
                <a:noFill/>
              </p:spPr>
              <p:txBody>
                <a:bodyPr wrap="square" rtlCol="0">
                  <a:spAutoFit/>
                </a:bodyPr>
                <a:lstStyle/>
                <a:p>
                  <a:r>
                    <a:rPr lang="en-US" dirty="0">
                      <a:solidFill>
                        <a:srgbClr val="00B0F0"/>
                      </a:solidFill>
                      <a:effectLst>
                        <a:glow rad="63500">
                          <a:schemeClr val="bg1"/>
                        </a:glow>
                      </a:effectLst>
                    </a:rPr>
                    <a:t>Segment 3</a:t>
                  </a:r>
                </a:p>
              </p:txBody>
            </p:sp>
            <p:sp>
              <p:nvSpPr>
                <p:cNvPr id="15" name="Rounded Rectangle 5">
                  <a:extLst>
                    <a:ext uri="{FF2B5EF4-FFF2-40B4-BE49-F238E27FC236}">
                      <a16:creationId xmlns:a16="http://schemas.microsoft.com/office/drawing/2014/main" id="{F66BB706-055B-4308-ACC2-72F5A00AFFAA}"/>
                    </a:ext>
                  </a:extLst>
                </p:cNvPr>
                <p:cNvSpPr/>
                <p:nvPr/>
              </p:nvSpPr>
              <p:spPr>
                <a:xfrm>
                  <a:off x="1824329" y="4116949"/>
                  <a:ext cx="2173081" cy="273425"/>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First Encountered Bedrock Map</a:t>
                  </a:r>
                </a:p>
              </p:txBody>
            </p:sp>
            <p:sp>
              <p:nvSpPr>
                <p:cNvPr id="14" name="TextBox 13">
                  <a:extLst>
                    <a:ext uri="{FF2B5EF4-FFF2-40B4-BE49-F238E27FC236}">
                      <a16:creationId xmlns:a16="http://schemas.microsoft.com/office/drawing/2014/main" id="{08D4D263-EEED-4041-884C-D523D6BF3397}"/>
                    </a:ext>
                  </a:extLst>
                </p:cNvPr>
                <p:cNvSpPr txBox="1"/>
                <p:nvPr/>
              </p:nvSpPr>
              <p:spPr>
                <a:xfrm>
                  <a:off x="628636" y="1200371"/>
                  <a:ext cx="458780" cy="369332"/>
                </a:xfrm>
                <a:prstGeom prst="rect">
                  <a:avLst/>
                </a:prstGeom>
                <a:noFill/>
              </p:spPr>
              <p:txBody>
                <a:bodyPr wrap="none" rtlCol="0">
                  <a:spAutoFit/>
                </a:bodyPr>
                <a:lstStyle/>
                <a:p>
                  <a:r>
                    <a:rPr lang="en-US" dirty="0"/>
                    <a:t>Od</a:t>
                  </a:r>
                </a:p>
              </p:txBody>
            </p:sp>
            <p:sp>
              <p:nvSpPr>
                <p:cNvPr id="40" name="TextBox 39">
                  <a:extLst>
                    <a:ext uri="{FF2B5EF4-FFF2-40B4-BE49-F238E27FC236}">
                      <a16:creationId xmlns:a16="http://schemas.microsoft.com/office/drawing/2014/main" id="{C903C647-9957-4A7A-A5E3-46766C1452F0}"/>
                    </a:ext>
                  </a:extLst>
                </p:cNvPr>
                <p:cNvSpPr txBox="1"/>
                <p:nvPr/>
              </p:nvSpPr>
              <p:spPr>
                <a:xfrm>
                  <a:off x="3450016" y="2562158"/>
                  <a:ext cx="547394" cy="369332"/>
                </a:xfrm>
                <a:prstGeom prst="rect">
                  <a:avLst/>
                </a:prstGeom>
                <a:noFill/>
              </p:spPr>
              <p:txBody>
                <a:bodyPr wrap="none" rtlCol="0">
                  <a:spAutoFit/>
                </a:bodyPr>
                <a:lstStyle/>
                <a:p>
                  <a:r>
                    <a:rPr lang="en-US" dirty="0"/>
                    <a:t>Ops</a:t>
                  </a:r>
                </a:p>
              </p:txBody>
            </p:sp>
          </p:grpSp>
          <p:sp>
            <p:nvSpPr>
              <p:cNvPr id="30" name="TextBox 29">
                <a:extLst>
                  <a:ext uri="{FF2B5EF4-FFF2-40B4-BE49-F238E27FC236}">
                    <a16:creationId xmlns:a16="http://schemas.microsoft.com/office/drawing/2014/main" id="{CEF65063-E0C2-4DAE-B1BD-CE4426618E7A}"/>
                  </a:ext>
                </a:extLst>
              </p:cNvPr>
              <p:cNvSpPr txBox="1"/>
              <p:nvPr/>
            </p:nvSpPr>
            <p:spPr>
              <a:xfrm>
                <a:off x="6834565" y="2556977"/>
                <a:ext cx="567784" cy="369332"/>
              </a:xfrm>
              <a:prstGeom prst="rect">
                <a:avLst/>
              </a:prstGeom>
              <a:noFill/>
            </p:spPr>
            <p:txBody>
              <a:bodyPr wrap="none" rtlCol="0">
                <a:spAutoFit/>
              </a:bodyPr>
              <a:lstStyle/>
              <a:p>
                <a:r>
                  <a:rPr lang="en-US" dirty="0" err="1"/>
                  <a:t>Opg</a:t>
                </a:r>
                <a:endParaRPr lang="en-US" dirty="0"/>
              </a:p>
            </p:txBody>
          </p:sp>
        </p:grpSp>
        <p:sp>
          <p:nvSpPr>
            <p:cNvPr id="31" name="RC">
              <a:extLst>
                <a:ext uri="{FF2B5EF4-FFF2-40B4-BE49-F238E27FC236}">
                  <a16:creationId xmlns:a16="http://schemas.microsoft.com/office/drawing/2014/main" id="{93D6D87E-5F4E-4F74-B36A-7C7E0FB016E3}"/>
                </a:ext>
              </a:extLst>
            </p:cNvPr>
            <p:cNvSpPr>
              <a:spLocks noChangeAspect="1"/>
            </p:cNvSpPr>
            <p:nvPr/>
          </p:nvSpPr>
          <p:spPr>
            <a:xfrm>
              <a:off x="6320872" y="1672215"/>
              <a:ext cx="2390382" cy="1036335"/>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15341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27124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27124 h 1108688"/>
                <a:gd name="connsiteX27" fmla="*/ 2243934 w 3505200"/>
                <a:gd name="connsiteY27" fmla="*/ 407195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79697 w 3505200"/>
                <a:gd name="connsiteY24" fmla="*/ 493863 h 1108688"/>
                <a:gd name="connsiteX25" fmla="*/ 2021376 w 3505200"/>
                <a:gd name="connsiteY25" fmla="*/ 477004 h 1108688"/>
                <a:gd name="connsiteX26" fmla="*/ 2159417 w 3505200"/>
                <a:gd name="connsiteY26" fmla="*/ 427124 h 1108688"/>
                <a:gd name="connsiteX27" fmla="*/ 2243934 w 3505200"/>
                <a:gd name="connsiteY27" fmla="*/ 407195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79697 w 3505200"/>
                <a:gd name="connsiteY23" fmla="*/ 493863 h 1108688"/>
                <a:gd name="connsiteX24" fmla="*/ 2021376 w 3505200"/>
                <a:gd name="connsiteY24" fmla="*/ 477004 h 1108688"/>
                <a:gd name="connsiteX25" fmla="*/ 2159417 w 3505200"/>
                <a:gd name="connsiteY25" fmla="*/ 427124 h 1108688"/>
                <a:gd name="connsiteX26" fmla="*/ 2243934 w 3505200"/>
                <a:gd name="connsiteY26" fmla="*/ 407195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119604 w 3505200"/>
                <a:gd name="connsiteY19" fmla="*/ 567548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79697 w 3505200"/>
                <a:gd name="connsiteY23" fmla="*/ 493863 h 1108688"/>
                <a:gd name="connsiteX24" fmla="*/ 2021376 w 3505200"/>
                <a:gd name="connsiteY24" fmla="*/ 477004 h 1108688"/>
                <a:gd name="connsiteX25" fmla="*/ 2159417 w 3505200"/>
                <a:gd name="connsiteY25" fmla="*/ 427124 h 1108688"/>
                <a:gd name="connsiteX26" fmla="*/ 2243934 w 3505200"/>
                <a:gd name="connsiteY26" fmla="*/ 407195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19604 w 3505200"/>
                <a:gd name="connsiteY18" fmla="*/ 567548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79697 w 3505200"/>
                <a:gd name="connsiteY22" fmla="*/ 493863 h 1108688"/>
                <a:gd name="connsiteX23" fmla="*/ 2021376 w 3505200"/>
                <a:gd name="connsiteY23" fmla="*/ 477004 h 1108688"/>
                <a:gd name="connsiteX24" fmla="*/ 2159417 w 3505200"/>
                <a:gd name="connsiteY24" fmla="*/ 427124 h 1108688"/>
                <a:gd name="connsiteX25" fmla="*/ 2243934 w 3505200"/>
                <a:gd name="connsiteY25" fmla="*/ 407195 h 1108688"/>
                <a:gd name="connsiteX26" fmla="*/ 2294021 w 3505200"/>
                <a:gd name="connsiteY26" fmla="*/ 441158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19663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586163 w 3505200"/>
                <a:gd name="connsiteY13" fmla="*/ 430373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586163 w 3505200"/>
                <a:gd name="connsiteY12" fmla="*/ 430373 h 1108688"/>
                <a:gd name="connsiteX13" fmla="*/ 646650 w 3505200"/>
                <a:gd name="connsiteY13" fmla="*/ 562212 h 1108688"/>
                <a:gd name="connsiteX14" fmla="*/ 752097 w 3505200"/>
                <a:gd name="connsiteY14" fmla="*/ 713058 h 1108688"/>
                <a:gd name="connsiteX15" fmla="*/ 946484 w 3505200"/>
                <a:gd name="connsiteY15" fmla="*/ 627637 h 1108688"/>
                <a:gd name="connsiteX16" fmla="*/ 1119604 w 3505200"/>
                <a:gd name="connsiteY16" fmla="*/ 567548 h 1108688"/>
                <a:gd name="connsiteX17" fmla="*/ 1491916 w 3505200"/>
                <a:gd name="connsiteY17" fmla="*/ 505327 h 1108688"/>
                <a:gd name="connsiteX18" fmla="*/ 1596189 w 3505200"/>
                <a:gd name="connsiteY18" fmla="*/ 505327 h 1108688"/>
                <a:gd name="connsiteX19" fmla="*/ 1644316 w 3505200"/>
                <a:gd name="connsiteY19" fmla="*/ 505327 h 1108688"/>
                <a:gd name="connsiteX20" fmla="*/ 1779697 w 3505200"/>
                <a:gd name="connsiteY20" fmla="*/ 493863 h 1108688"/>
                <a:gd name="connsiteX21" fmla="*/ 2021376 w 3505200"/>
                <a:gd name="connsiteY21" fmla="*/ 477004 h 1108688"/>
                <a:gd name="connsiteX22" fmla="*/ 2159417 w 3505200"/>
                <a:gd name="connsiteY22" fmla="*/ 427124 h 1108688"/>
                <a:gd name="connsiteX23" fmla="*/ 2243934 w 3505200"/>
                <a:gd name="connsiteY23" fmla="*/ 407195 h 1108688"/>
                <a:gd name="connsiteX24" fmla="*/ 2294021 w 3505200"/>
                <a:gd name="connsiteY24" fmla="*/ 441158 h 1108688"/>
                <a:gd name="connsiteX25" fmla="*/ 2366210 w 3505200"/>
                <a:gd name="connsiteY25" fmla="*/ 545432 h 1108688"/>
                <a:gd name="connsiteX26" fmla="*/ 2401554 w 3505200"/>
                <a:gd name="connsiteY26" fmla="*/ 577516 h 1108688"/>
                <a:gd name="connsiteX27" fmla="*/ 2454442 w 3505200"/>
                <a:gd name="connsiteY27" fmla="*/ 625643 h 1108688"/>
                <a:gd name="connsiteX28" fmla="*/ 2486526 w 3505200"/>
                <a:gd name="connsiteY28" fmla="*/ 625643 h 1108688"/>
                <a:gd name="connsiteX29" fmla="*/ 2550695 w 3505200"/>
                <a:gd name="connsiteY29" fmla="*/ 617622 h 1108688"/>
                <a:gd name="connsiteX30" fmla="*/ 2610101 w 3505200"/>
                <a:gd name="connsiteY30" fmla="*/ 616743 h 1108688"/>
                <a:gd name="connsiteX31" fmla="*/ 2662989 w 3505200"/>
                <a:gd name="connsiteY31" fmla="*/ 649706 h 1108688"/>
                <a:gd name="connsiteX32" fmla="*/ 2698333 w 3505200"/>
                <a:gd name="connsiteY32" fmla="*/ 682667 h 1108688"/>
                <a:gd name="connsiteX33" fmla="*/ 2739314 w 3505200"/>
                <a:gd name="connsiteY33" fmla="*/ 690688 h 1108688"/>
                <a:gd name="connsiteX34" fmla="*/ 2785060 w 3505200"/>
                <a:gd name="connsiteY34" fmla="*/ 683545 h 1108688"/>
                <a:gd name="connsiteX35" fmla="*/ 2823410 w 3505200"/>
                <a:gd name="connsiteY35" fmla="*/ 681790 h 1108688"/>
                <a:gd name="connsiteX36" fmla="*/ 2895600 w 3505200"/>
                <a:gd name="connsiteY36" fmla="*/ 721895 h 1108688"/>
                <a:gd name="connsiteX37" fmla="*/ 2919663 w 3505200"/>
                <a:gd name="connsiteY37" fmla="*/ 770022 h 1108688"/>
                <a:gd name="connsiteX38" fmla="*/ 2962149 w 3505200"/>
                <a:gd name="connsiteY38" fmla="*/ 821406 h 1108688"/>
                <a:gd name="connsiteX39" fmla="*/ 3031958 w 3505200"/>
                <a:gd name="connsiteY39" fmla="*/ 786064 h 1108688"/>
                <a:gd name="connsiteX40" fmla="*/ 3116303 w 3505200"/>
                <a:gd name="connsiteY40" fmla="*/ 782179 h 1108688"/>
                <a:gd name="connsiteX41" fmla="*/ 3186112 w 3505200"/>
                <a:gd name="connsiteY41" fmla="*/ 826169 h 1108688"/>
                <a:gd name="connsiteX42" fmla="*/ 3256547 w 3505200"/>
                <a:gd name="connsiteY42" fmla="*/ 930443 h 1108688"/>
                <a:gd name="connsiteX43" fmla="*/ 3288631 w 3505200"/>
                <a:gd name="connsiteY43" fmla="*/ 977065 h 1108688"/>
                <a:gd name="connsiteX44" fmla="*/ 3320716 w 3505200"/>
                <a:gd name="connsiteY44" fmla="*/ 1010653 h 1108688"/>
                <a:gd name="connsiteX45" fmla="*/ 3376863 w 3505200"/>
                <a:gd name="connsiteY45" fmla="*/ 1082843 h 1108688"/>
                <a:gd name="connsiteX46" fmla="*/ 3424989 w 3505200"/>
                <a:gd name="connsiteY46" fmla="*/ 1106906 h 1108688"/>
                <a:gd name="connsiteX47" fmla="*/ 3457073 w 3505200"/>
                <a:gd name="connsiteY47" fmla="*/ 1106906 h 1108688"/>
                <a:gd name="connsiteX48" fmla="*/ 3505200 w 3505200"/>
                <a:gd name="connsiteY48"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44905 w 3505200"/>
                <a:gd name="connsiteY10" fmla="*/ 457200 h 1108688"/>
                <a:gd name="connsiteX11" fmla="*/ 586163 w 3505200"/>
                <a:gd name="connsiteY11" fmla="*/ 430373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586163 w 3505200"/>
                <a:gd name="connsiteY10" fmla="*/ 430373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0164 w 3505200"/>
                <a:gd name="connsiteY9" fmla="*/ 459828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0164 w 3505200"/>
                <a:gd name="connsiteY9" fmla="*/ 459828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92160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92160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40220 w 3505200"/>
                <a:gd name="connsiteY9" fmla="*/ 37595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25225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534222 w 3505200"/>
                <a:gd name="connsiteY11" fmla="*/ 414247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531223 w 3505200"/>
                <a:gd name="connsiteY11" fmla="*/ 414247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43842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62399 w 3505200"/>
                <a:gd name="connsiteY33" fmla="*/ 696519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43842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673150"/>
                <a:gd name="connsiteY0" fmla="*/ 0 h 1108688"/>
                <a:gd name="connsiteX1" fmla="*/ 80210 w 3673150"/>
                <a:gd name="connsiteY1" fmla="*/ 52013 h 1108688"/>
                <a:gd name="connsiteX2" fmla="*/ 116222 w 3673150"/>
                <a:gd name="connsiteY2" fmla="*/ 77036 h 1108688"/>
                <a:gd name="connsiteX3" fmla="*/ 179463 w 3673150"/>
                <a:gd name="connsiteY3" fmla="*/ 94440 h 1108688"/>
                <a:gd name="connsiteX4" fmla="*/ 284623 w 3673150"/>
                <a:gd name="connsiteY4" fmla="*/ 92368 h 1108688"/>
                <a:gd name="connsiteX5" fmla="*/ 344905 w 3673150"/>
                <a:gd name="connsiteY5" fmla="*/ 104274 h 1108688"/>
                <a:gd name="connsiteX6" fmla="*/ 385010 w 3673150"/>
                <a:gd name="connsiteY6" fmla="*/ 128337 h 1108688"/>
                <a:gd name="connsiteX7" fmla="*/ 403685 w 3673150"/>
                <a:gd name="connsiteY7" fmla="*/ 173206 h 1108688"/>
                <a:gd name="connsiteX8" fmla="*/ 510067 w 3673150"/>
                <a:gd name="connsiteY8" fmla="*/ 262248 h 1108688"/>
                <a:gd name="connsiteX9" fmla="*/ 513228 w 3673150"/>
                <a:gd name="connsiteY9" fmla="*/ 381844 h 1108688"/>
                <a:gd name="connsiteX10" fmla="*/ 531223 w 3673150"/>
                <a:gd name="connsiteY10" fmla="*/ 414247 h 1108688"/>
                <a:gd name="connsiteX11" fmla="*/ 646650 w 3673150"/>
                <a:gd name="connsiteY11" fmla="*/ 562212 h 1108688"/>
                <a:gd name="connsiteX12" fmla="*/ 752097 w 3673150"/>
                <a:gd name="connsiteY12" fmla="*/ 713058 h 1108688"/>
                <a:gd name="connsiteX13" fmla="*/ 946484 w 3673150"/>
                <a:gd name="connsiteY13" fmla="*/ 627637 h 1108688"/>
                <a:gd name="connsiteX14" fmla="*/ 1119604 w 3673150"/>
                <a:gd name="connsiteY14" fmla="*/ 567548 h 1108688"/>
                <a:gd name="connsiteX15" fmla="*/ 1491916 w 3673150"/>
                <a:gd name="connsiteY15" fmla="*/ 505327 h 1108688"/>
                <a:gd name="connsiteX16" fmla="*/ 1596189 w 3673150"/>
                <a:gd name="connsiteY16" fmla="*/ 505327 h 1108688"/>
                <a:gd name="connsiteX17" fmla="*/ 1644316 w 3673150"/>
                <a:gd name="connsiteY17" fmla="*/ 505327 h 1108688"/>
                <a:gd name="connsiteX18" fmla="*/ 1779697 w 3673150"/>
                <a:gd name="connsiteY18" fmla="*/ 493863 h 1108688"/>
                <a:gd name="connsiteX19" fmla="*/ 2021376 w 3673150"/>
                <a:gd name="connsiteY19" fmla="*/ 477004 h 1108688"/>
                <a:gd name="connsiteX20" fmla="*/ 2159417 w 3673150"/>
                <a:gd name="connsiteY20" fmla="*/ 427124 h 1108688"/>
                <a:gd name="connsiteX21" fmla="*/ 2243934 w 3673150"/>
                <a:gd name="connsiteY21" fmla="*/ 407195 h 1108688"/>
                <a:gd name="connsiteX22" fmla="*/ 2294021 w 3673150"/>
                <a:gd name="connsiteY22" fmla="*/ 441158 h 1108688"/>
                <a:gd name="connsiteX23" fmla="*/ 2366210 w 3673150"/>
                <a:gd name="connsiteY23" fmla="*/ 545432 h 1108688"/>
                <a:gd name="connsiteX24" fmla="*/ 2401554 w 3673150"/>
                <a:gd name="connsiteY24" fmla="*/ 577516 h 1108688"/>
                <a:gd name="connsiteX25" fmla="*/ 2454442 w 3673150"/>
                <a:gd name="connsiteY25" fmla="*/ 625643 h 1108688"/>
                <a:gd name="connsiteX26" fmla="*/ 2486526 w 3673150"/>
                <a:gd name="connsiteY26" fmla="*/ 625643 h 1108688"/>
                <a:gd name="connsiteX27" fmla="*/ 2550695 w 3673150"/>
                <a:gd name="connsiteY27" fmla="*/ 617622 h 1108688"/>
                <a:gd name="connsiteX28" fmla="*/ 2610101 w 3673150"/>
                <a:gd name="connsiteY28" fmla="*/ 616743 h 1108688"/>
                <a:gd name="connsiteX29" fmla="*/ 2662989 w 3673150"/>
                <a:gd name="connsiteY29" fmla="*/ 649706 h 1108688"/>
                <a:gd name="connsiteX30" fmla="*/ 2698333 w 3673150"/>
                <a:gd name="connsiteY30" fmla="*/ 682667 h 1108688"/>
                <a:gd name="connsiteX31" fmla="*/ 2739314 w 3673150"/>
                <a:gd name="connsiteY31" fmla="*/ 690688 h 1108688"/>
                <a:gd name="connsiteX32" fmla="*/ 2785060 w 3673150"/>
                <a:gd name="connsiteY32" fmla="*/ 683545 h 1108688"/>
                <a:gd name="connsiteX33" fmla="*/ 2862399 w 3673150"/>
                <a:gd name="connsiteY33" fmla="*/ 696519 h 1108688"/>
                <a:gd name="connsiteX34" fmla="*/ 2895600 w 3673150"/>
                <a:gd name="connsiteY34" fmla="*/ 721895 h 1108688"/>
                <a:gd name="connsiteX35" fmla="*/ 2919663 w 3673150"/>
                <a:gd name="connsiteY35" fmla="*/ 770022 h 1108688"/>
                <a:gd name="connsiteX36" fmla="*/ 2962149 w 3673150"/>
                <a:gd name="connsiteY36" fmla="*/ 821406 h 1108688"/>
                <a:gd name="connsiteX37" fmla="*/ 3046955 w 3673150"/>
                <a:gd name="connsiteY37" fmla="*/ 797846 h 1108688"/>
                <a:gd name="connsiteX38" fmla="*/ 3116303 w 3673150"/>
                <a:gd name="connsiteY38" fmla="*/ 782179 h 1108688"/>
                <a:gd name="connsiteX39" fmla="*/ 3186112 w 3673150"/>
                <a:gd name="connsiteY39" fmla="*/ 843842 h 1108688"/>
                <a:gd name="connsiteX40" fmla="*/ 3256547 w 3673150"/>
                <a:gd name="connsiteY40" fmla="*/ 930443 h 1108688"/>
                <a:gd name="connsiteX41" fmla="*/ 3288631 w 3673150"/>
                <a:gd name="connsiteY41" fmla="*/ 977065 h 1108688"/>
                <a:gd name="connsiteX42" fmla="*/ 3320716 w 3673150"/>
                <a:gd name="connsiteY42" fmla="*/ 1010653 h 1108688"/>
                <a:gd name="connsiteX43" fmla="*/ 3376863 w 3673150"/>
                <a:gd name="connsiteY43" fmla="*/ 1082843 h 1108688"/>
                <a:gd name="connsiteX44" fmla="*/ 3424989 w 3673150"/>
                <a:gd name="connsiteY44" fmla="*/ 1106906 h 1108688"/>
                <a:gd name="connsiteX45" fmla="*/ 3457073 w 3673150"/>
                <a:gd name="connsiteY45" fmla="*/ 1106906 h 1108688"/>
                <a:gd name="connsiteX46" fmla="*/ 3673150 w 3673150"/>
                <a:gd name="connsiteY46" fmla="*/ 1092178 h 1108688"/>
                <a:gd name="connsiteX0" fmla="*/ 0 w 3673150"/>
                <a:gd name="connsiteY0" fmla="*/ 0 h 1108688"/>
                <a:gd name="connsiteX1" fmla="*/ 80210 w 3673150"/>
                <a:gd name="connsiteY1" fmla="*/ 52013 h 1108688"/>
                <a:gd name="connsiteX2" fmla="*/ 116222 w 3673150"/>
                <a:gd name="connsiteY2" fmla="*/ 77036 h 1108688"/>
                <a:gd name="connsiteX3" fmla="*/ 179463 w 3673150"/>
                <a:gd name="connsiteY3" fmla="*/ 94440 h 1108688"/>
                <a:gd name="connsiteX4" fmla="*/ 284623 w 3673150"/>
                <a:gd name="connsiteY4" fmla="*/ 92368 h 1108688"/>
                <a:gd name="connsiteX5" fmla="*/ 344905 w 3673150"/>
                <a:gd name="connsiteY5" fmla="*/ 104274 h 1108688"/>
                <a:gd name="connsiteX6" fmla="*/ 385010 w 3673150"/>
                <a:gd name="connsiteY6" fmla="*/ 128337 h 1108688"/>
                <a:gd name="connsiteX7" fmla="*/ 403685 w 3673150"/>
                <a:gd name="connsiteY7" fmla="*/ 173206 h 1108688"/>
                <a:gd name="connsiteX8" fmla="*/ 510067 w 3673150"/>
                <a:gd name="connsiteY8" fmla="*/ 262248 h 1108688"/>
                <a:gd name="connsiteX9" fmla="*/ 513228 w 3673150"/>
                <a:gd name="connsiteY9" fmla="*/ 381844 h 1108688"/>
                <a:gd name="connsiteX10" fmla="*/ 531223 w 3673150"/>
                <a:gd name="connsiteY10" fmla="*/ 414247 h 1108688"/>
                <a:gd name="connsiteX11" fmla="*/ 646650 w 3673150"/>
                <a:gd name="connsiteY11" fmla="*/ 562212 h 1108688"/>
                <a:gd name="connsiteX12" fmla="*/ 752097 w 3673150"/>
                <a:gd name="connsiteY12" fmla="*/ 713058 h 1108688"/>
                <a:gd name="connsiteX13" fmla="*/ 946484 w 3673150"/>
                <a:gd name="connsiteY13" fmla="*/ 627637 h 1108688"/>
                <a:gd name="connsiteX14" fmla="*/ 1119604 w 3673150"/>
                <a:gd name="connsiteY14" fmla="*/ 567548 h 1108688"/>
                <a:gd name="connsiteX15" fmla="*/ 1491916 w 3673150"/>
                <a:gd name="connsiteY15" fmla="*/ 505327 h 1108688"/>
                <a:gd name="connsiteX16" fmla="*/ 1596189 w 3673150"/>
                <a:gd name="connsiteY16" fmla="*/ 505327 h 1108688"/>
                <a:gd name="connsiteX17" fmla="*/ 1644316 w 3673150"/>
                <a:gd name="connsiteY17" fmla="*/ 505327 h 1108688"/>
                <a:gd name="connsiteX18" fmla="*/ 1779697 w 3673150"/>
                <a:gd name="connsiteY18" fmla="*/ 493863 h 1108688"/>
                <a:gd name="connsiteX19" fmla="*/ 2021376 w 3673150"/>
                <a:gd name="connsiteY19" fmla="*/ 477004 h 1108688"/>
                <a:gd name="connsiteX20" fmla="*/ 2159417 w 3673150"/>
                <a:gd name="connsiteY20" fmla="*/ 427124 h 1108688"/>
                <a:gd name="connsiteX21" fmla="*/ 2243934 w 3673150"/>
                <a:gd name="connsiteY21" fmla="*/ 407195 h 1108688"/>
                <a:gd name="connsiteX22" fmla="*/ 2294021 w 3673150"/>
                <a:gd name="connsiteY22" fmla="*/ 441158 h 1108688"/>
                <a:gd name="connsiteX23" fmla="*/ 2366210 w 3673150"/>
                <a:gd name="connsiteY23" fmla="*/ 545432 h 1108688"/>
                <a:gd name="connsiteX24" fmla="*/ 2401554 w 3673150"/>
                <a:gd name="connsiteY24" fmla="*/ 577516 h 1108688"/>
                <a:gd name="connsiteX25" fmla="*/ 2454442 w 3673150"/>
                <a:gd name="connsiteY25" fmla="*/ 625643 h 1108688"/>
                <a:gd name="connsiteX26" fmla="*/ 2486526 w 3673150"/>
                <a:gd name="connsiteY26" fmla="*/ 625643 h 1108688"/>
                <a:gd name="connsiteX27" fmla="*/ 2550695 w 3673150"/>
                <a:gd name="connsiteY27" fmla="*/ 617622 h 1108688"/>
                <a:gd name="connsiteX28" fmla="*/ 2610101 w 3673150"/>
                <a:gd name="connsiteY28" fmla="*/ 616743 h 1108688"/>
                <a:gd name="connsiteX29" fmla="*/ 2662989 w 3673150"/>
                <a:gd name="connsiteY29" fmla="*/ 649706 h 1108688"/>
                <a:gd name="connsiteX30" fmla="*/ 2698333 w 3673150"/>
                <a:gd name="connsiteY30" fmla="*/ 682667 h 1108688"/>
                <a:gd name="connsiteX31" fmla="*/ 2739314 w 3673150"/>
                <a:gd name="connsiteY31" fmla="*/ 690688 h 1108688"/>
                <a:gd name="connsiteX32" fmla="*/ 2785060 w 3673150"/>
                <a:gd name="connsiteY32" fmla="*/ 683545 h 1108688"/>
                <a:gd name="connsiteX33" fmla="*/ 2862399 w 3673150"/>
                <a:gd name="connsiteY33" fmla="*/ 696519 h 1108688"/>
                <a:gd name="connsiteX34" fmla="*/ 2895600 w 3673150"/>
                <a:gd name="connsiteY34" fmla="*/ 721895 h 1108688"/>
                <a:gd name="connsiteX35" fmla="*/ 2919663 w 3673150"/>
                <a:gd name="connsiteY35" fmla="*/ 770022 h 1108688"/>
                <a:gd name="connsiteX36" fmla="*/ 2962149 w 3673150"/>
                <a:gd name="connsiteY36" fmla="*/ 821406 h 1108688"/>
                <a:gd name="connsiteX37" fmla="*/ 3046955 w 3673150"/>
                <a:gd name="connsiteY37" fmla="*/ 797846 h 1108688"/>
                <a:gd name="connsiteX38" fmla="*/ 3116303 w 3673150"/>
                <a:gd name="connsiteY38" fmla="*/ 782179 h 1108688"/>
                <a:gd name="connsiteX39" fmla="*/ 3186112 w 3673150"/>
                <a:gd name="connsiteY39" fmla="*/ 843842 h 1108688"/>
                <a:gd name="connsiteX40" fmla="*/ 3256547 w 3673150"/>
                <a:gd name="connsiteY40" fmla="*/ 930443 h 1108688"/>
                <a:gd name="connsiteX41" fmla="*/ 3282632 w 3673150"/>
                <a:gd name="connsiteY41" fmla="*/ 991794 h 1108688"/>
                <a:gd name="connsiteX42" fmla="*/ 3320716 w 3673150"/>
                <a:gd name="connsiteY42" fmla="*/ 1010653 h 1108688"/>
                <a:gd name="connsiteX43" fmla="*/ 3376863 w 3673150"/>
                <a:gd name="connsiteY43" fmla="*/ 1082843 h 1108688"/>
                <a:gd name="connsiteX44" fmla="*/ 3424989 w 3673150"/>
                <a:gd name="connsiteY44" fmla="*/ 1106906 h 1108688"/>
                <a:gd name="connsiteX45" fmla="*/ 3457073 w 3673150"/>
                <a:gd name="connsiteY45" fmla="*/ 1106906 h 1108688"/>
                <a:gd name="connsiteX46" fmla="*/ 3673150 w 3673150"/>
                <a:gd name="connsiteY46" fmla="*/ 1092178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48" fmla="*/ 3687290 w 3689784"/>
                <a:gd name="connsiteY48" fmla="*/ 1103506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48" fmla="*/ 3687290 w 3689784"/>
                <a:gd name="connsiteY48" fmla="*/ 1103506 h 1108688"/>
                <a:gd name="connsiteX49" fmla="*/ 3687290 w 3689784"/>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3675295 w 5410782"/>
                <a:gd name="connsiteY47" fmla="*/ 1091724 h 1108688"/>
                <a:gd name="connsiteX48" fmla="*/ 3687290 w 5410782"/>
                <a:gd name="connsiteY48" fmla="*/ 1103506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3675295 w 5410782"/>
                <a:gd name="connsiteY47" fmla="*/ 1091724 h 1108688"/>
                <a:gd name="connsiteX48" fmla="*/ 5106872 w 5410782"/>
                <a:gd name="connsiteY48" fmla="*/ 887499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4627014 w 5410782"/>
                <a:gd name="connsiteY47" fmla="*/ 718620 h 1108688"/>
                <a:gd name="connsiteX48" fmla="*/ 5106872 w 5410782"/>
                <a:gd name="connsiteY48" fmla="*/ 887499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4224988 w 5410782"/>
                <a:gd name="connsiteY46" fmla="*/ 950791 h 1108688"/>
                <a:gd name="connsiteX47" fmla="*/ 4627014 w 5410782"/>
                <a:gd name="connsiteY47" fmla="*/ 718620 h 1108688"/>
                <a:gd name="connsiteX48" fmla="*/ 5106872 w 5410782"/>
                <a:gd name="connsiteY48" fmla="*/ 887499 h 1108688"/>
                <a:gd name="connsiteX49" fmla="*/ 5410782 w 5410782"/>
                <a:gd name="connsiteY49" fmla="*/ 1087797 h 1108688"/>
                <a:gd name="connsiteX0" fmla="*/ 0 w 5410782"/>
                <a:gd name="connsiteY0" fmla="*/ 0 h 1107348"/>
                <a:gd name="connsiteX1" fmla="*/ 80210 w 5410782"/>
                <a:gd name="connsiteY1" fmla="*/ 52013 h 1107348"/>
                <a:gd name="connsiteX2" fmla="*/ 116222 w 5410782"/>
                <a:gd name="connsiteY2" fmla="*/ 77036 h 1107348"/>
                <a:gd name="connsiteX3" fmla="*/ 179463 w 5410782"/>
                <a:gd name="connsiteY3" fmla="*/ 94440 h 1107348"/>
                <a:gd name="connsiteX4" fmla="*/ 284623 w 5410782"/>
                <a:gd name="connsiteY4" fmla="*/ 92368 h 1107348"/>
                <a:gd name="connsiteX5" fmla="*/ 344905 w 5410782"/>
                <a:gd name="connsiteY5" fmla="*/ 104274 h 1107348"/>
                <a:gd name="connsiteX6" fmla="*/ 385010 w 5410782"/>
                <a:gd name="connsiteY6" fmla="*/ 128337 h 1107348"/>
                <a:gd name="connsiteX7" fmla="*/ 403685 w 5410782"/>
                <a:gd name="connsiteY7" fmla="*/ 173206 h 1107348"/>
                <a:gd name="connsiteX8" fmla="*/ 510067 w 5410782"/>
                <a:gd name="connsiteY8" fmla="*/ 262248 h 1107348"/>
                <a:gd name="connsiteX9" fmla="*/ 513228 w 5410782"/>
                <a:gd name="connsiteY9" fmla="*/ 381844 h 1107348"/>
                <a:gd name="connsiteX10" fmla="*/ 531223 w 5410782"/>
                <a:gd name="connsiteY10" fmla="*/ 414247 h 1107348"/>
                <a:gd name="connsiteX11" fmla="*/ 646650 w 5410782"/>
                <a:gd name="connsiteY11" fmla="*/ 562212 h 1107348"/>
                <a:gd name="connsiteX12" fmla="*/ 752097 w 5410782"/>
                <a:gd name="connsiteY12" fmla="*/ 713058 h 1107348"/>
                <a:gd name="connsiteX13" fmla="*/ 946484 w 5410782"/>
                <a:gd name="connsiteY13" fmla="*/ 627637 h 1107348"/>
                <a:gd name="connsiteX14" fmla="*/ 1119604 w 5410782"/>
                <a:gd name="connsiteY14" fmla="*/ 567548 h 1107348"/>
                <a:gd name="connsiteX15" fmla="*/ 1491916 w 5410782"/>
                <a:gd name="connsiteY15" fmla="*/ 505327 h 1107348"/>
                <a:gd name="connsiteX16" fmla="*/ 1596189 w 5410782"/>
                <a:gd name="connsiteY16" fmla="*/ 505327 h 1107348"/>
                <a:gd name="connsiteX17" fmla="*/ 1644316 w 5410782"/>
                <a:gd name="connsiteY17" fmla="*/ 505327 h 1107348"/>
                <a:gd name="connsiteX18" fmla="*/ 1779697 w 5410782"/>
                <a:gd name="connsiteY18" fmla="*/ 493863 h 1107348"/>
                <a:gd name="connsiteX19" fmla="*/ 2021376 w 5410782"/>
                <a:gd name="connsiteY19" fmla="*/ 477004 h 1107348"/>
                <a:gd name="connsiteX20" fmla="*/ 2159417 w 5410782"/>
                <a:gd name="connsiteY20" fmla="*/ 427124 h 1107348"/>
                <a:gd name="connsiteX21" fmla="*/ 2243934 w 5410782"/>
                <a:gd name="connsiteY21" fmla="*/ 407195 h 1107348"/>
                <a:gd name="connsiteX22" fmla="*/ 2294021 w 5410782"/>
                <a:gd name="connsiteY22" fmla="*/ 441158 h 1107348"/>
                <a:gd name="connsiteX23" fmla="*/ 2366210 w 5410782"/>
                <a:gd name="connsiteY23" fmla="*/ 545432 h 1107348"/>
                <a:gd name="connsiteX24" fmla="*/ 2401554 w 5410782"/>
                <a:gd name="connsiteY24" fmla="*/ 577516 h 1107348"/>
                <a:gd name="connsiteX25" fmla="*/ 2454442 w 5410782"/>
                <a:gd name="connsiteY25" fmla="*/ 625643 h 1107348"/>
                <a:gd name="connsiteX26" fmla="*/ 2486526 w 5410782"/>
                <a:gd name="connsiteY26" fmla="*/ 625643 h 1107348"/>
                <a:gd name="connsiteX27" fmla="*/ 2550695 w 5410782"/>
                <a:gd name="connsiteY27" fmla="*/ 617622 h 1107348"/>
                <a:gd name="connsiteX28" fmla="*/ 2610101 w 5410782"/>
                <a:gd name="connsiteY28" fmla="*/ 616743 h 1107348"/>
                <a:gd name="connsiteX29" fmla="*/ 2662989 w 5410782"/>
                <a:gd name="connsiteY29" fmla="*/ 649706 h 1107348"/>
                <a:gd name="connsiteX30" fmla="*/ 2698333 w 5410782"/>
                <a:gd name="connsiteY30" fmla="*/ 682667 h 1107348"/>
                <a:gd name="connsiteX31" fmla="*/ 2739314 w 5410782"/>
                <a:gd name="connsiteY31" fmla="*/ 690688 h 1107348"/>
                <a:gd name="connsiteX32" fmla="*/ 2785060 w 5410782"/>
                <a:gd name="connsiteY32" fmla="*/ 683545 h 1107348"/>
                <a:gd name="connsiteX33" fmla="*/ 2862399 w 5410782"/>
                <a:gd name="connsiteY33" fmla="*/ 696519 h 1107348"/>
                <a:gd name="connsiteX34" fmla="*/ 2895600 w 5410782"/>
                <a:gd name="connsiteY34" fmla="*/ 721895 h 1107348"/>
                <a:gd name="connsiteX35" fmla="*/ 2919663 w 5410782"/>
                <a:gd name="connsiteY35" fmla="*/ 770022 h 1107348"/>
                <a:gd name="connsiteX36" fmla="*/ 2962149 w 5410782"/>
                <a:gd name="connsiteY36" fmla="*/ 821406 h 1107348"/>
                <a:gd name="connsiteX37" fmla="*/ 3046955 w 5410782"/>
                <a:gd name="connsiteY37" fmla="*/ 797846 h 1107348"/>
                <a:gd name="connsiteX38" fmla="*/ 3116303 w 5410782"/>
                <a:gd name="connsiteY38" fmla="*/ 782179 h 1107348"/>
                <a:gd name="connsiteX39" fmla="*/ 3186112 w 5410782"/>
                <a:gd name="connsiteY39" fmla="*/ 843842 h 1107348"/>
                <a:gd name="connsiteX40" fmla="*/ 3256547 w 5410782"/>
                <a:gd name="connsiteY40" fmla="*/ 930443 h 1107348"/>
                <a:gd name="connsiteX41" fmla="*/ 3282632 w 5410782"/>
                <a:gd name="connsiteY41" fmla="*/ 991794 h 1107348"/>
                <a:gd name="connsiteX42" fmla="*/ 3320716 w 5410782"/>
                <a:gd name="connsiteY42" fmla="*/ 1010653 h 1107348"/>
                <a:gd name="connsiteX43" fmla="*/ 3376863 w 5410782"/>
                <a:gd name="connsiteY43" fmla="*/ 1082843 h 1107348"/>
                <a:gd name="connsiteX44" fmla="*/ 3424989 w 5410782"/>
                <a:gd name="connsiteY44" fmla="*/ 1106906 h 1107348"/>
                <a:gd name="connsiteX45" fmla="*/ 4068892 w 5410782"/>
                <a:gd name="connsiteY45" fmla="*/ 1099051 h 1107348"/>
                <a:gd name="connsiteX46" fmla="*/ 4224988 w 5410782"/>
                <a:gd name="connsiteY46" fmla="*/ 950791 h 1107348"/>
                <a:gd name="connsiteX47" fmla="*/ 4627014 w 5410782"/>
                <a:gd name="connsiteY47" fmla="*/ 718620 h 1107348"/>
                <a:gd name="connsiteX48" fmla="*/ 5106872 w 5410782"/>
                <a:gd name="connsiteY48" fmla="*/ 887499 h 1107348"/>
                <a:gd name="connsiteX49" fmla="*/ 5410782 w 5410782"/>
                <a:gd name="connsiteY49" fmla="*/ 1087797 h 1107348"/>
                <a:gd name="connsiteX0" fmla="*/ 0 w 5410782"/>
                <a:gd name="connsiteY0" fmla="*/ 0 h 1099052"/>
                <a:gd name="connsiteX1" fmla="*/ 80210 w 5410782"/>
                <a:gd name="connsiteY1" fmla="*/ 52013 h 1099052"/>
                <a:gd name="connsiteX2" fmla="*/ 116222 w 5410782"/>
                <a:gd name="connsiteY2" fmla="*/ 77036 h 1099052"/>
                <a:gd name="connsiteX3" fmla="*/ 179463 w 5410782"/>
                <a:gd name="connsiteY3" fmla="*/ 94440 h 1099052"/>
                <a:gd name="connsiteX4" fmla="*/ 284623 w 5410782"/>
                <a:gd name="connsiteY4" fmla="*/ 92368 h 1099052"/>
                <a:gd name="connsiteX5" fmla="*/ 344905 w 5410782"/>
                <a:gd name="connsiteY5" fmla="*/ 104274 h 1099052"/>
                <a:gd name="connsiteX6" fmla="*/ 385010 w 5410782"/>
                <a:gd name="connsiteY6" fmla="*/ 128337 h 1099052"/>
                <a:gd name="connsiteX7" fmla="*/ 403685 w 5410782"/>
                <a:gd name="connsiteY7" fmla="*/ 173206 h 1099052"/>
                <a:gd name="connsiteX8" fmla="*/ 510067 w 5410782"/>
                <a:gd name="connsiteY8" fmla="*/ 262248 h 1099052"/>
                <a:gd name="connsiteX9" fmla="*/ 513228 w 5410782"/>
                <a:gd name="connsiteY9" fmla="*/ 381844 h 1099052"/>
                <a:gd name="connsiteX10" fmla="*/ 531223 w 5410782"/>
                <a:gd name="connsiteY10" fmla="*/ 414247 h 1099052"/>
                <a:gd name="connsiteX11" fmla="*/ 646650 w 5410782"/>
                <a:gd name="connsiteY11" fmla="*/ 562212 h 1099052"/>
                <a:gd name="connsiteX12" fmla="*/ 752097 w 5410782"/>
                <a:gd name="connsiteY12" fmla="*/ 713058 h 1099052"/>
                <a:gd name="connsiteX13" fmla="*/ 946484 w 5410782"/>
                <a:gd name="connsiteY13" fmla="*/ 627637 h 1099052"/>
                <a:gd name="connsiteX14" fmla="*/ 1119604 w 5410782"/>
                <a:gd name="connsiteY14" fmla="*/ 567548 h 1099052"/>
                <a:gd name="connsiteX15" fmla="*/ 1491916 w 5410782"/>
                <a:gd name="connsiteY15" fmla="*/ 505327 h 1099052"/>
                <a:gd name="connsiteX16" fmla="*/ 1596189 w 5410782"/>
                <a:gd name="connsiteY16" fmla="*/ 505327 h 1099052"/>
                <a:gd name="connsiteX17" fmla="*/ 1644316 w 5410782"/>
                <a:gd name="connsiteY17" fmla="*/ 505327 h 1099052"/>
                <a:gd name="connsiteX18" fmla="*/ 1779697 w 5410782"/>
                <a:gd name="connsiteY18" fmla="*/ 493863 h 1099052"/>
                <a:gd name="connsiteX19" fmla="*/ 2021376 w 5410782"/>
                <a:gd name="connsiteY19" fmla="*/ 477004 h 1099052"/>
                <a:gd name="connsiteX20" fmla="*/ 2159417 w 5410782"/>
                <a:gd name="connsiteY20" fmla="*/ 427124 h 1099052"/>
                <a:gd name="connsiteX21" fmla="*/ 2243934 w 5410782"/>
                <a:gd name="connsiteY21" fmla="*/ 407195 h 1099052"/>
                <a:gd name="connsiteX22" fmla="*/ 2294021 w 5410782"/>
                <a:gd name="connsiteY22" fmla="*/ 441158 h 1099052"/>
                <a:gd name="connsiteX23" fmla="*/ 2366210 w 5410782"/>
                <a:gd name="connsiteY23" fmla="*/ 545432 h 1099052"/>
                <a:gd name="connsiteX24" fmla="*/ 2401554 w 5410782"/>
                <a:gd name="connsiteY24" fmla="*/ 577516 h 1099052"/>
                <a:gd name="connsiteX25" fmla="*/ 2454442 w 5410782"/>
                <a:gd name="connsiteY25" fmla="*/ 625643 h 1099052"/>
                <a:gd name="connsiteX26" fmla="*/ 2486526 w 5410782"/>
                <a:gd name="connsiteY26" fmla="*/ 625643 h 1099052"/>
                <a:gd name="connsiteX27" fmla="*/ 2550695 w 5410782"/>
                <a:gd name="connsiteY27" fmla="*/ 617622 h 1099052"/>
                <a:gd name="connsiteX28" fmla="*/ 2610101 w 5410782"/>
                <a:gd name="connsiteY28" fmla="*/ 616743 h 1099052"/>
                <a:gd name="connsiteX29" fmla="*/ 2662989 w 5410782"/>
                <a:gd name="connsiteY29" fmla="*/ 649706 h 1099052"/>
                <a:gd name="connsiteX30" fmla="*/ 2698333 w 5410782"/>
                <a:gd name="connsiteY30" fmla="*/ 682667 h 1099052"/>
                <a:gd name="connsiteX31" fmla="*/ 2739314 w 5410782"/>
                <a:gd name="connsiteY31" fmla="*/ 690688 h 1099052"/>
                <a:gd name="connsiteX32" fmla="*/ 2785060 w 5410782"/>
                <a:gd name="connsiteY32" fmla="*/ 683545 h 1099052"/>
                <a:gd name="connsiteX33" fmla="*/ 2862399 w 5410782"/>
                <a:gd name="connsiteY33" fmla="*/ 696519 h 1099052"/>
                <a:gd name="connsiteX34" fmla="*/ 2895600 w 5410782"/>
                <a:gd name="connsiteY34" fmla="*/ 721895 h 1099052"/>
                <a:gd name="connsiteX35" fmla="*/ 2919663 w 5410782"/>
                <a:gd name="connsiteY35" fmla="*/ 770022 h 1099052"/>
                <a:gd name="connsiteX36" fmla="*/ 2962149 w 5410782"/>
                <a:gd name="connsiteY36" fmla="*/ 821406 h 1099052"/>
                <a:gd name="connsiteX37" fmla="*/ 3046955 w 5410782"/>
                <a:gd name="connsiteY37" fmla="*/ 797846 h 1099052"/>
                <a:gd name="connsiteX38" fmla="*/ 3116303 w 5410782"/>
                <a:gd name="connsiteY38" fmla="*/ 782179 h 1099052"/>
                <a:gd name="connsiteX39" fmla="*/ 3186112 w 5410782"/>
                <a:gd name="connsiteY39" fmla="*/ 843842 h 1099052"/>
                <a:gd name="connsiteX40" fmla="*/ 3256547 w 5410782"/>
                <a:gd name="connsiteY40" fmla="*/ 930443 h 1099052"/>
                <a:gd name="connsiteX41" fmla="*/ 3282632 w 5410782"/>
                <a:gd name="connsiteY41" fmla="*/ 991794 h 1099052"/>
                <a:gd name="connsiteX42" fmla="*/ 3320716 w 5410782"/>
                <a:gd name="connsiteY42" fmla="*/ 1010653 h 1099052"/>
                <a:gd name="connsiteX43" fmla="*/ 3376863 w 5410782"/>
                <a:gd name="connsiteY43" fmla="*/ 1082843 h 1099052"/>
                <a:gd name="connsiteX44" fmla="*/ 3640925 w 5410782"/>
                <a:gd name="connsiteY44" fmla="*/ 1091197 h 1099052"/>
                <a:gd name="connsiteX45" fmla="*/ 4068892 w 5410782"/>
                <a:gd name="connsiteY45" fmla="*/ 1099051 h 1099052"/>
                <a:gd name="connsiteX46" fmla="*/ 4224988 w 5410782"/>
                <a:gd name="connsiteY46" fmla="*/ 950791 h 1099052"/>
                <a:gd name="connsiteX47" fmla="*/ 4627014 w 5410782"/>
                <a:gd name="connsiteY47" fmla="*/ 718620 h 1099052"/>
                <a:gd name="connsiteX48" fmla="*/ 5106872 w 5410782"/>
                <a:gd name="connsiteY48" fmla="*/ 887499 h 1099052"/>
                <a:gd name="connsiteX49" fmla="*/ 5410782 w 5410782"/>
                <a:gd name="connsiteY49" fmla="*/ 1087797 h 1099052"/>
                <a:gd name="connsiteX0" fmla="*/ 0 w 5410782"/>
                <a:gd name="connsiteY0" fmla="*/ 0 h 1101159"/>
                <a:gd name="connsiteX1" fmla="*/ 80210 w 5410782"/>
                <a:gd name="connsiteY1" fmla="*/ 52013 h 1101159"/>
                <a:gd name="connsiteX2" fmla="*/ 116222 w 5410782"/>
                <a:gd name="connsiteY2" fmla="*/ 77036 h 1101159"/>
                <a:gd name="connsiteX3" fmla="*/ 179463 w 5410782"/>
                <a:gd name="connsiteY3" fmla="*/ 94440 h 1101159"/>
                <a:gd name="connsiteX4" fmla="*/ 284623 w 5410782"/>
                <a:gd name="connsiteY4" fmla="*/ 92368 h 1101159"/>
                <a:gd name="connsiteX5" fmla="*/ 344905 w 5410782"/>
                <a:gd name="connsiteY5" fmla="*/ 104274 h 1101159"/>
                <a:gd name="connsiteX6" fmla="*/ 385010 w 5410782"/>
                <a:gd name="connsiteY6" fmla="*/ 128337 h 1101159"/>
                <a:gd name="connsiteX7" fmla="*/ 403685 w 5410782"/>
                <a:gd name="connsiteY7" fmla="*/ 173206 h 1101159"/>
                <a:gd name="connsiteX8" fmla="*/ 510067 w 5410782"/>
                <a:gd name="connsiteY8" fmla="*/ 262248 h 1101159"/>
                <a:gd name="connsiteX9" fmla="*/ 513228 w 5410782"/>
                <a:gd name="connsiteY9" fmla="*/ 381844 h 1101159"/>
                <a:gd name="connsiteX10" fmla="*/ 531223 w 5410782"/>
                <a:gd name="connsiteY10" fmla="*/ 414247 h 1101159"/>
                <a:gd name="connsiteX11" fmla="*/ 646650 w 5410782"/>
                <a:gd name="connsiteY11" fmla="*/ 562212 h 1101159"/>
                <a:gd name="connsiteX12" fmla="*/ 752097 w 5410782"/>
                <a:gd name="connsiteY12" fmla="*/ 713058 h 1101159"/>
                <a:gd name="connsiteX13" fmla="*/ 946484 w 5410782"/>
                <a:gd name="connsiteY13" fmla="*/ 627637 h 1101159"/>
                <a:gd name="connsiteX14" fmla="*/ 1119604 w 5410782"/>
                <a:gd name="connsiteY14" fmla="*/ 567548 h 1101159"/>
                <a:gd name="connsiteX15" fmla="*/ 1491916 w 5410782"/>
                <a:gd name="connsiteY15" fmla="*/ 505327 h 1101159"/>
                <a:gd name="connsiteX16" fmla="*/ 1596189 w 5410782"/>
                <a:gd name="connsiteY16" fmla="*/ 505327 h 1101159"/>
                <a:gd name="connsiteX17" fmla="*/ 1644316 w 5410782"/>
                <a:gd name="connsiteY17" fmla="*/ 505327 h 1101159"/>
                <a:gd name="connsiteX18" fmla="*/ 1779697 w 5410782"/>
                <a:gd name="connsiteY18" fmla="*/ 493863 h 1101159"/>
                <a:gd name="connsiteX19" fmla="*/ 2021376 w 5410782"/>
                <a:gd name="connsiteY19" fmla="*/ 477004 h 1101159"/>
                <a:gd name="connsiteX20" fmla="*/ 2159417 w 5410782"/>
                <a:gd name="connsiteY20" fmla="*/ 427124 h 1101159"/>
                <a:gd name="connsiteX21" fmla="*/ 2243934 w 5410782"/>
                <a:gd name="connsiteY21" fmla="*/ 407195 h 1101159"/>
                <a:gd name="connsiteX22" fmla="*/ 2294021 w 5410782"/>
                <a:gd name="connsiteY22" fmla="*/ 441158 h 1101159"/>
                <a:gd name="connsiteX23" fmla="*/ 2366210 w 5410782"/>
                <a:gd name="connsiteY23" fmla="*/ 545432 h 1101159"/>
                <a:gd name="connsiteX24" fmla="*/ 2401554 w 5410782"/>
                <a:gd name="connsiteY24" fmla="*/ 577516 h 1101159"/>
                <a:gd name="connsiteX25" fmla="*/ 2454442 w 5410782"/>
                <a:gd name="connsiteY25" fmla="*/ 625643 h 1101159"/>
                <a:gd name="connsiteX26" fmla="*/ 2486526 w 5410782"/>
                <a:gd name="connsiteY26" fmla="*/ 625643 h 1101159"/>
                <a:gd name="connsiteX27" fmla="*/ 2550695 w 5410782"/>
                <a:gd name="connsiteY27" fmla="*/ 617622 h 1101159"/>
                <a:gd name="connsiteX28" fmla="*/ 2610101 w 5410782"/>
                <a:gd name="connsiteY28" fmla="*/ 616743 h 1101159"/>
                <a:gd name="connsiteX29" fmla="*/ 2662989 w 5410782"/>
                <a:gd name="connsiteY29" fmla="*/ 649706 h 1101159"/>
                <a:gd name="connsiteX30" fmla="*/ 2698333 w 5410782"/>
                <a:gd name="connsiteY30" fmla="*/ 682667 h 1101159"/>
                <a:gd name="connsiteX31" fmla="*/ 2739314 w 5410782"/>
                <a:gd name="connsiteY31" fmla="*/ 690688 h 1101159"/>
                <a:gd name="connsiteX32" fmla="*/ 2785060 w 5410782"/>
                <a:gd name="connsiteY32" fmla="*/ 683545 h 1101159"/>
                <a:gd name="connsiteX33" fmla="*/ 2862399 w 5410782"/>
                <a:gd name="connsiteY33" fmla="*/ 696519 h 1101159"/>
                <a:gd name="connsiteX34" fmla="*/ 2895600 w 5410782"/>
                <a:gd name="connsiteY34" fmla="*/ 721895 h 1101159"/>
                <a:gd name="connsiteX35" fmla="*/ 2919663 w 5410782"/>
                <a:gd name="connsiteY35" fmla="*/ 770022 h 1101159"/>
                <a:gd name="connsiteX36" fmla="*/ 2962149 w 5410782"/>
                <a:gd name="connsiteY36" fmla="*/ 821406 h 1101159"/>
                <a:gd name="connsiteX37" fmla="*/ 3046955 w 5410782"/>
                <a:gd name="connsiteY37" fmla="*/ 797846 h 1101159"/>
                <a:gd name="connsiteX38" fmla="*/ 3116303 w 5410782"/>
                <a:gd name="connsiteY38" fmla="*/ 782179 h 1101159"/>
                <a:gd name="connsiteX39" fmla="*/ 3186112 w 5410782"/>
                <a:gd name="connsiteY39" fmla="*/ 843842 h 1101159"/>
                <a:gd name="connsiteX40" fmla="*/ 3256547 w 5410782"/>
                <a:gd name="connsiteY40" fmla="*/ 930443 h 1101159"/>
                <a:gd name="connsiteX41" fmla="*/ 3282632 w 5410782"/>
                <a:gd name="connsiteY41" fmla="*/ 991794 h 1101159"/>
                <a:gd name="connsiteX42" fmla="*/ 3320716 w 5410782"/>
                <a:gd name="connsiteY42" fmla="*/ 1010653 h 1101159"/>
                <a:gd name="connsiteX43" fmla="*/ 3376863 w 5410782"/>
                <a:gd name="connsiteY43" fmla="*/ 1082843 h 1101159"/>
                <a:gd name="connsiteX44" fmla="*/ 3640925 w 5410782"/>
                <a:gd name="connsiteY44" fmla="*/ 1091197 h 1101159"/>
                <a:gd name="connsiteX45" fmla="*/ 4068892 w 5410782"/>
                <a:gd name="connsiteY45" fmla="*/ 1099051 h 1101159"/>
                <a:gd name="connsiteX46" fmla="*/ 4224988 w 5410782"/>
                <a:gd name="connsiteY46" fmla="*/ 950791 h 1101159"/>
                <a:gd name="connsiteX47" fmla="*/ 4627014 w 5410782"/>
                <a:gd name="connsiteY47" fmla="*/ 718620 h 1101159"/>
                <a:gd name="connsiteX48" fmla="*/ 5106872 w 5410782"/>
                <a:gd name="connsiteY48" fmla="*/ 887499 h 1101159"/>
                <a:gd name="connsiteX49" fmla="*/ 5410782 w 5410782"/>
                <a:gd name="connsiteY49" fmla="*/ 1087797 h 1101159"/>
                <a:gd name="connsiteX0" fmla="*/ 0 w 5410782"/>
                <a:gd name="connsiteY0" fmla="*/ 0 h 1099051"/>
                <a:gd name="connsiteX1" fmla="*/ 80210 w 5410782"/>
                <a:gd name="connsiteY1" fmla="*/ 52013 h 1099051"/>
                <a:gd name="connsiteX2" fmla="*/ 116222 w 5410782"/>
                <a:gd name="connsiteY2" fmla="*/ 77036 h 1099051"/>
                <a:gd name="connsiteX3" fmla="*/ 179463 w 5410782"/>
                <a:gd name="connsiteY3" fmla="*/ 94440 h 1099051"/>
                <a:gd name="connsiteX4" fmla="*/ 284623 w 5410782"/>
                <a:gd name="connsiteY4" fmla="*/ 92368 h 1099051"/>
                <a:gd name="connsiteX5" fmla="*/ 344905 w 5410782"/>
                <a:gd name="connsiteY5" fmla="*/ 104274 h 1099051"/>
                <a:gd name="connsiteX6" fmla="*/ 385010 w 5410782"/>
                <a:gd name="connsiteY6" fmla="*/ 128337 h 1099051"/>
                <a:gd name="connsiteX7" fmla="*/ 403685 w 5410782"/>
                <a:gd name="connsiteY7" fmla="*/ 173206 h 1099051"/>
                <a:gd name="connsiteX8" fmla="*/ 510067 w 5410782"/>
                <a:gd name="connsiteY8" fmla="*/ 262248 h 1099051"/>
                <a:gd name="connsiteX9" fmla="*/ 513228 w 5410782"/>
                <a:gd name="connsiteY9" fmla="*/ 381844 h 1099051"/>
                <a:gd name="connsiteX10" fmla="*/ 531223 w 5410782"/>
                <a:gd name="connsiteY10" fmla="*/ 414247 h 1099051"/>
                <a:gd name="connsiteX11" fmla="*/ 646650 w 5410782"/>
                <a:gd name="connsiteY11" fmla="*/ 562212 h 1099051"/>
                <a:gd name="connsiteX12" fmla="*/ 752097 w 5410782"/>
                <a:gd name="connsiteY12" fmla="*/ 713058 h 1099051"/>
                <a:gd name="connsiteX13" fmla="*/ 946484 w 5410782"/>
                <a:gd name="connsiteY13" fmla="*/ 627637 h 1099051"/>
                <a:gd name="connsiteX14" fmla="*/ 1119604 w 5410782"/>
                <a:gd name="connsiteY14" fmla="*/ 567548 h 1099051"/>
                <a:gd name="connsiteX15" fmla="*/ 1491916 w 5410782"/>
                <a:gd name="connsiteY15" fmla="*/ 505327 h 1099051"/>
                <a:gd name="connsiteX16" fmla="*/ 1596189 w 5410782"/>
                <a:gd name="connsiteY16" fmla="*/ 505327 h 1099051"/>
                <a:gd name="connsiteX17" fmla="*/ 1644316 w 5410782"/>
                <a:gd name="connsiteY17" fmla="*/ 505327 h 1099051"/>
                <a:gd name="connsiteX18" fmla="*/ 1779697 w 5410782"/>
                <a:gd name="connsiteY18" fmla="*/ 493863 h 1099051"/>
                <a:gd name="connsiteX19" fmla="*/ 2021376 w 5410782"/>
                <a:gd name="connsiteY19" fmla="*/ 477004 h 1099051"/>
                <a:gd name="connsiteX20" fmla="*/ 2159417 w 5410782"/>
                <a:gd name="connsiteY20" fmla="*/ 427124 h 1099051"/>
                <a:gd name="connsiteX21" fmla="*/ 2243934 w 5410782"/>
                <a:gd name="connsiteY21" fmla="*/ 407195 h 1099051"/>
                <a:gd name="connsiteX22" fmla="*/ 2294021 w 5410782"/>
                <a:gd name="connsiteY22" fmla="*/ 441158 h 1099051"/>
                <a:gd name="connsiteX23" fmla="*/ 2366210 w 5410782"/>
                <a:gd name="connsiteY23" fmla="*/ 545432 h 1099051"/>
                <a:gd name="connsiteX24" fmla="*/ 2401554 w 5410782"/>
                <a:gd name="connsiteY24" fmla="*/ 577516 h 1099051"/>
                <a:gd name="connsiteX25" fmla="*/ 2454442 w 5410782"/>
                <a:gd name="connsiteY25" fmla="*/ 625643 h 1099051"/>
                <a:gd name="connsiteX26" fmla="*/ 2486526 w 5410782"/>
                <a:gd name="connsiteY26" fmla="*/ 625643 h 1099051"/>
                <a:gd name="connsiteX27" fmla="*/ 2550695 w 5410782"/>
                <a:gd name="connsiteY27" fmla="*/ 617622 h 1099051"/>
                <a:gd name="connsiteX28" fmla="*/ 2610101 w 5410782"/>
                <a:gd name="connsiteY28" fmla="*/ 616743 h 1099051"/>
                <a:gd name="connsiteX29" fmla="*/ 2662989 w 5410782"/>
                <a:gd name="connsiteY29" fmla="*/ 649706 h 1099051"/>
                <a:gd name="connsiteX30" fmla="*/ 2698333 w 5410782"/>
                <a:gd name="connsiteY30" fmla="*/ 682667 h 1099051"/>
                <a:gd name="connsiteX31" fmla="*/ 2739314 w 5410782"/>
                <a:gd name="connsiteY31" fmla="*/ 690688 h 1099051"/>
                <a:gd name="connsiteX32" fmla="*/ 2785060 w 5410782"/>
                <a:gd name="connsiteY32" fmla="*/ 683545 h 1099051"/>
                <a:gd name="connsiteX33" fmla="*/ 2862399 w 5410782"/>
                <a:gd name="connsiteY33" fmla="*/ 696519 h 1099051"/>
                <a:gd name="connsiteX34" fmla="*/ 2895600 w 5410782"/>
                <a:gd name="connsiteY34" fmla="*/ 721895 h 1099051"/>
                <a:gd name="connsiteX35" fmla="*/ 2919663 w 5410782"/>
                <a:gd name="connsiteY35" fmla="*/ 770022 h 1099051"/>
                <a:gd name="connsiteX36" fmla="*/ 2962149 w 5410782"/>
                <a:gd name="connsiteY36" fmla="*/ 821406 h 1099051"/>
                <a:gd name="connsiteX37" fmla="*/ 3046955 w 5410782"/>
                <a:gd name="connsiteY37" fmla="*/ 797846 h 1099051"/>
                <a:gd name="connsiteX38" fmla="*/ 3116303 w 5410782"/>
                <a:gd name="connsiteY38" fmla="*/ 782179 h 1099051"/>
                <a:gd name="connsiteX39" fmla="*/ 3186112 w 5410782"/>
                <a:gd name="connsiteY39" fmla="*/ 843842 h 1099051"/>
                <a:gd name="connsiteX40" fmla="*/ 3256547 w 5410782"/>
                <a:gd name="connsiteY40" fmla="*/ 930443 h 1099051"/>
                <a:gd name="connsiteX41" fmla="*/ 3282632 w 5410782"/>
                <a:gd name="connsiteY41" fmla="*/ 991794 h 1099051"/>
                <a:gd name="connsiteX42" fmla="*/ 3320716 w 5410782"/>
                <a:gd name="connsiteY42" fmla="*/ 1010653 h 1099051"/>
                <a:gd name="connsiteX43" fmla="*/ 3376863 w 5410782"/>
                <a:gd name="connsiteY43" fmla="*/ 1082843 h 1099051"/>
                <a:gd name="connsiteX44" fmla="*/ 3640925 w 5410782"/>
                <a:gd name="connsiteY44" fmla="*/ 1091197 h 1099051"/>
                <a:gd name="connsiteX45" fmla="*/ 4080889 w 5410782"/>
                <a:gd name="connsiteY45" fmla="*/ 1099051 h 1099051"/>
                <a:gd name="connsiteX46" fmla="*/ 4224988 w 5410782"/>
                <a:gd name="connsiteY46" fmla="*/ 950791 h 1099051"/>
                <a:gd name="connsiteX47" fmla="*/ 4627014 w 5410782"/>
                <a:gd name="connsiteY47" fmla="*/ 718620 h 1099051"/>
                <a:gd name="connsiteX48" fmla="*/ 5106872 w 5410782"/>
                <a:gd name="connsiteY48" fmla="*/ 887499 h 1099051"/>
                <a:gd name="connsiteX49" fmla="*/ 5410782 w 5410782"/>
                <a:gd name="connsiteY49" fmla="*/ 1087797 h 1099051"/>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627014 w 5410782"/>
                <a:gd name="connsiteY47" fmla="*/ 718620 h 1110554"/>
                <a:gd name="connsiteX48" fmla="*/ 5106872 w 5410782"/>
                <a:gd name="connsiteY48" fmla="*/ 887499 h 1110554"/>
                <a:gd name="connsiteX49" fmla="*/ 5410782 w 5410782"/>
                <a:gd name="connsiteY49"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627014 w 5410782"/>
                <a:gd name="connsiteY47" fmla="*/ 718620 h 1110554"/>
                <a:gd name="connsiteX48" fmla="*/ 5106872 w 5410782"/>
                <a:gd name="connsiteY48" fmla="*/ 887499 h 1110554"/>
                <a:gd name="connsiteX49" fmla="*/ 5410782 w 5410782"/>
                <a:gd name="connsiteY49"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403079 w 5410782"/>
                <a:gd name="connsiteY47" fmla="*/ 860008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14958 w 5410782"/>
                <a:gd name="connsiteY49" fmla="*/ 777532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038892 w 5410782"/>
                <a:gd name="connsiteY50" fmla="*/ 856080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77830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330806"/>
                <a:gd name="connsiteY0" fmla="*/ 0 h 1110554"/>
                <a:gd name="connsiteX1" fmla="*/ 80210 w 5330806"/>
                <a:gd name="connsiteY1" fmla="*/ 52013 h 1110554"/>
                <a:gd name="connsiteX2" fmla="*/ 116222 w 5330806"/>
                <a:gd name="connsiteY2" fmla="*/ 77036 h 1110554"/>
                <a:gd name="connsiteX3" fmla="*/ 179463 w 5330806"/>
                <a:gd name="connsiteY3" fmla="*/ 94440 h 1110554"/>
                <a:gd name="connsiteX4" fmla="*/ 284623 w 5330806"/>
                <a:gd name="connsiteY4" fmla="*/ 92368 h 1110554"/>
                <a:gd name="connsiteX5" fmla="*/ 344905 w 5330806"/>
                <a:gd name="connsiteY5" fmla="*/ 104274 h 1110554"/>
                <a:gd name="connsiteX6" fmla="*/ 385010 w 5330806"/>
                <a:gd name="connsiteY6" fmla="*/ 128337 h 1110554"/>
                <a:gd name="connsiteX7" fmla="*/ 403685 w 5330806"/>
                <a:gd name="connsiteY7" fmla="*/ 173206 h 1110554"/>
                <a:gd name="connsiteX8" fmla="*/ 510067 w 5330806"/>
                <a:gd name="connsiteY8" fmla="*/ 262248 h 1110554"/>
                <a:gd name="connsiteX9" fmla="*/ 513228 w 5330806"/>
                <a:gd name="connsiteY9" fmla="*/ 381844 h 1110554"/>
                <a:gd name="connsiteX10" fmla="*/ 531223 w 5330806"/>
                <a:gd name="connsiteY10" fmla="*/ 414247 h 1110554"/>
                <a:gd name="connsiteX11" fmla="*/ 646650 w 5330806"/>
                <a:gd name="connsiteY11" fmla="*/ 562212 h 1110554"/>
                <a:gd name="connsiteX12" fmla="*/ 752097 w 5330806"/>
                <a:gd name="connsiteY12" fmla="*/ 713058 h 1110554"/>
                <a:gd name="connsiteX13" fmla="*/ 946484 w 5330806"/>
                <a:gd name="connsiteY13" fmla="*/ 627637 h 1110554"/>
                <a:gd name="connsiteX14" fmla="*/ 1119604 w 5330806"/>
                <a:gd name="connsiteY14" fmla="*/ 567548 h 1110554"/>
                <a:gd name="connsiteX15" fmla="*/ 1491916 w 5330806"/>
                <a:gd name="connsiteY15" fmla="*/ 505327 h 1110554"/>
                <a:gd name="connsiteX16" fmla="*/ 1596189 w 5330806"/>
                <a:gd name="connsiteY16" fmla="*/ 505327 h 1110554"/>
                <a:gd name="connsiteX17" fmla="*/ 1644316 w 5330806"/>
                <a:gd name="connsiteY17" fmla="*/ 505327 h 1110554"/>
                <a:gd name="connsiteX18" fmla="*/ 1779697 w 5330806"/>
                <a:gd name="connsiteY18" fmla="*/ 493863 h 1110554"/>
                <a:gd name="connsiteX19" fmla="*/ 2021376 w 5330806"/>
                <a:gd name="connsiteY19" fmla="*/ 477004 h 1110554"/>
                <a:gd name="connsiteX20" fmla="*/ 2159417 w 5330806"/>
                <a:gd name="connsiteY20" fmla="*/ 427124 h 1110554"/>
                <a:gd name="connsiteX21" fmla="*/ 2243934 w 5330806"/>
                <a:gd name="connsiteY21" fmla="*/ 407195 h 1110554"/>
                <a:gd name="connsiteX22" fmla="*/ 2294021 w 5330806"/>
                <a:gd name="connsiteY22" fmla="*/ 441158 h 1110554"/>
                <a:gd name="connsiteX23" fmla="*/ 2366210 w 5330806"/>
                <a:gd name="connsiteY23" fmla="*/ 545432 h 1110554"/>
                <a:gd name="connsiteX24" fmla="*/ 2401554 w 5330806"/>
                <a:gd name="connsiteY24" fmla="*/ 577516 h 1110554"/>
                <a:gd name="connsiteX25" fmla="*/ 2454442 w 5330806"/>
                <a:gd name="connsiteY25" fmla="*/ 625643 h 1110554"/>
                <a:gd name="connsiteX26" fmla="*/ 2486526 w 5330806"/>
                <a:gd name="connsiteY26" fmla="*/ 625643 h 1110554"/>
                <a:gd name="connsiteX27" fmla="*/ 2550695 w 5330806"/>
                <a:gd name="connsiteY27" fmla="*/ 617622 h 1110554"/>
                <a:gd name="connsiteX28" fmla="*/ 2610101 w 5330806"/>
                <a:gd name="connsiteY28" fmla="*/ 616743 h 1110554"/>
                <a:gd name="connsiteX29" fmla="*/ 2662989 w 5330806"/>
                <a:gd name="connsiteY29" fmla="*/ 649706 h 1110554"/>
                <a:gd name="connsiteX30" fmla="*/ 2698333 w 5330806"/>
                <a:gd name="connsiteY30" fmla="*/ 682667 h 1110554"/>
                <a:gd name="connsiteX31" fmla="*/ 2739314 w 5330806"/>
                <a:gd name="connsiteY31" fmla="*/ 690688 h 1110554"/>
                <a:gd name="connsiteX32" fmla="*/ 2785060 w 5330806"/>
                <a:gd name="connsiteY32" fmla="*/ 683545 h 1110554"/>
                <a:gd name="connsiteX33" fmla="*/ 2862399 w 5330806"/>
                <a:gd name="connsiteY33" fmla="*/ 696519 h 1110554"/>
                <a:gd name="connsiteX34" fmla="*/ 2895600 w 5330806"/>
                <a:gd name="connsiteY34" fmla="*/ 721895 h 1110554"/>
                <a:gd name="connsiteX35" fmla="*/ 2919663 w 5330806"/>
                <a:gd name="connsiteY35" fmla="*/ 770022 h 1110554"/>
                <a:gd name="connsiteX36" fmla="*/ 2962149 w 5330806"/>
                <a:gd name="connsiteY36" fmla="*/ 821406 h 1110554"/>
                <a:gd name="connsiteX37" fmla="*/ 3046955 w 5330806"/>
                <a:gd name="connsiteY37" fmla="*/ 797846 h 1110554"/>
                <a:gd name="connsiteX38" fmla="*/ 3116303 w 5330806"/>
                <a:gd name="connsiteY38" fmla="*/ 782179 h 1110554"/>
                <a:gd name="connsiteX39" fmla="*/ 3186112 w 5330806"/>
                <a:gd name="connsiteY39" fmla="*/ 843842 h 1110554"/>
                <a:gd name="connsiteX40" fmla="*/ 3256547 w 5330806"/>
                <a:gd name="connsiteY40" fmla="*/ 930443 h 1110554"/>
                <a:gd name="connsiteX41" fmla="*/ 3282632 w 5330806"/>
                <a:gd name="connsiteY41" fmla="*/ 991794 h 1110554"/>
                <a:gd name="connsiteX42" fmla="*/ 3320716 w 5330806"/>
                <a:gd name="connsiteY42" fmla="*/ 1010653 h 1110554"/>
                <a:gd name="connsiteX43" fmla="*/ 3376863 w 5330806"/>
                <a:gd name="connsiteY43" fmla="*/ 1082843 h 1110554"/>
                <a:gd name="connsiteX44" fmla="*/ 3640925 w 5330806"/>
                <a:gd name="connsiteY44" fmla="*/ 1091197 h 1110554"/>
                <a:gd name="connsiteX45" fmla="*/ 4080889 w 5330806"/>
                <a:gd name="connsiteY45" fmla="*/ 1099051 h 1110554"/>
                <a:gd name="connsiteX46" fmla="*/ 4224988 w 5330806"/>
                <a:gd name="connsiteY46" fmla="*/ 950791 h 1110554"/>
                <a:gd name="connsiteX47" fmla="*/ 4395082 w 5330806"/>
                <a:gd name="connsiteY47" fmla="*/ 832516 h 1110554"/>
                <a:gd name="connsiteX48" fmla="*/ 4627014 w 5330806"/>
                <a:gd name="connsiteY48" fmla="*/ 718620 h 1110554"/>
                <a:gd name="connsiteX49" fmla="*/ 4862944 w 5330806"/>
                <a:gd name="connsiteY49" fmla="*/ 742185 h 1110554"/>
                <a:gd name="connsiteX50" fmla="*/ 4958915 w 5330806"/>
                <a:gd name="connsiteY50" fmla="*/ 832516 h 1110554"/>
                <a:gd name="connsiteX51" fmla="*/ 5106872 w 5330806"/>
                <a:gd name="connsiteY51" fmla="*/ 887499 h 1110554"/>
                <a:gd name="connsiteX52" fmla="*/ 5262826 w 5330806"/>
                <a:gd name="connsiteY52" fmla="*/ 997467 h 1110554"/>
                <a:gd name="connsiteX53" fmla="*/ 5330806 w 5330806"/>
                <a:gd name="connsiteY53" fmla="*/ 1083870 h 1110554"/>
                <a:gd name="connsiteX0" fmla="*/ 0 w 5334024"/>
                <a:gd name="connsiteY0" fmla="*/ 0 h 1110554"/>
                <a:gd name="connsiteX1" fmla="*/ 80210 w 5334024"/>
                <a:gd name="connsiteY1" fmla="*/ 52013 h 1110554"/>
                <a:gd name="connsiteX2" fmla="*/ 116222 w 5334024"/>
                <a:gd name="connsiteY2" fmla="*/ 77036 h 1110554"/>
                <a:gd name="connsiteX3" fmla="*/ 179463 w 5334024"/>
                <a:gd name="connsiteY3" fmla="*/ 94440 h 1110554"/>
                <a:gd name="connsiteX4" fmla="*/ 284623 w 5334024"/>
                <a:gd name="connsiteY4" fmla="*/ 92368 h 1110554"/>
                <a:gd name="connsiteX5" fmla="*/ 344905 w 5334024"/>
                <a:gd name="connsiteY5" fmla="*/ 104274 h 1110554"/>
                <a:gd name="connsiteX6" fmla="*/ 385010 w 5334024"/>
                <a:gd name="connsiteY6" fmla="*/ 128337 h 1110554"/>
                <a:gd name="connsiteX7" fmla="*/ 403685 w 5334024"/>
                <a:gd name="connsiteY7" fmla="*/ 173206 h 1110554"/>
                <a:gd name="connsiteX8" fmla="*/ 510067 w 5334024"/>
                <a:gd name="connsiteY8" fmla="*/ 262248 h 1110554"/>
                <a:gd name="connsiteX9" fmla="*/ 513228 w 5334024"/>
                <a:gd name="connsiteY9" fmla="*/ 381844 h 1110554"/>
                <a:gd name="connsiteX10" fmla="*/ 531223 w 5334024"/>
                <a:gd name="connsiteY10" fmla="*/ 414247 h 1110554"/>
                <a:gd name="connsiteX11" fmla="*/ 646650 w 5334024"/>
                <a:gd name="connsiteY11" fmla="*/ 562212 h 1110554"/>
                <a:gd name="connsiteX12" fmla="*/ 752097 w 5334024"/>
                <a:gd name="connsiteY12" fmla="*/ 713058 h 1110554"/>
                <a:gd name="connsiteX13" fmla="*/ 946484 w 5334024"/>
                <a:gd name="connsiteY13" fmla="*/ 627637 h 1110554"/>
                <a:gd name="connsiteX14" fmla="*/ 1119604 w 5334024"/>
                <a:gd name="connsiteY14" fmla="*/ 567548 h 1110554"/>
                <a:gd name="connsiteX15" fmla="*/ 1491916 w 5334024"/>
                <a:gd name="connsiteY15" fmla="*/ 505327 h 1110554"/>
                <a:gd name="connsiteX16" fmla="*/ 1596189 w 5334024"/>
                <a:gd name="connsiteY16" fmla="*/ 505327 h 1110554"/>
                <a:gd name="connsiteX17" fmla="*/ 1644316 w 5334024"/>
                <a:gd name="connsiteY17" fmla="*/ 505327 h 1110554"/>
                <a:gd name="connsiteX18" fmla="*/ 1779697 w 5334024"/>
                <a:gd name="connsiteY18" fmla="*/ 493863 h 1110554"/>
                <a:gd name="connsiteX19" fmla="*/ 2021376 w 5334024"/>
                <a:gd name="connsiteY19" fmla="*/ 477004 h 1110554"/>
                <a:gd name="connsiteX20" fmla="*/ 2159417 w 5334024"/>
                <a:gd name="connsiteY20" fmla="*/ 427124 h 1110554"/>
                <a:gd name="connsiteX21" fmla="*/ 2243934 w 5334024"/>
                <a:gd name="connsiteY21" fmla="*/ 407195 h 1110554"/>
                <a:gd name="connsiteX22" fmla="*/ 2294021 w 5334024"/>
                <a:gd name="connsiteY22" fmla="*/ 441158 h 1110554"/>
                <a:gd name="connsiteX23" fmla="*/ 2366210 w 5334024"/>
                <a:gd name="connsiteY23" fmla="*/ 545432 h 1110554"/>
                <a:gd name="connsiteX24" fmla="*/ 2401554 w 5334024"/>
                <a:gd name="connsiteY24" fmla="*/ 577516 h 1110554"/>
                <a:gd name="connsiteX25" fmla="*/ 2454442 w 5334024"/>
                <a:gd name="connsiteY25" fmla="*/ 625643 h 1110554"/>
                <a:gd name="connsiteX26" fmla="*/ 2486526 w 5334024"/>
                <a:gd name="connsiteY26" fmla="*/ 625643 h 1110554"/>
                <a:gd name="connsiteX27" fmla="*/ 2550695 w 5334024"/>
                <a:gd name="connsiteY27" fmla="*/ 617622 h 1110554"/>
                <a:gd name="connsiteX28" fmla="*/ 2610101 w 5334024"/>
                <a:gd name="connsiteY28" fmla="*/ 616743 h 1110554"/>
                <a:gd name="connsiteX29" fmla="*/ 2662989 w 5334024"/>
                <a:gd name="connsiteY29" fmla="*/ 649706 h 1110554"/>
                <a:gd name="connsiteX30" fmla="*/ 2698333 w 5334024"/>
                <a:gd name="connsiteY30" fmla="*/ 682667 h 1110554"/>
                <a:gd name="connsiteX31" fmla="*/ 2739314 w 5334024"/>
                <a:gd name="connsiteY31" fmla="*/ 690688 h 1110554"/>
                <a:gd name="connsiteX32" fmla="*/ 2785060 w 5334024"/>
                <a:gd name="connsiteY32" fmla="*/ 683545 h 1110554"/>
                <a:gd name="connsiteX33" fmla="*/ 2862399 w 5334024"/>
                <a:gd name="connsiteY33" fmla="*/ 696519 h 1110554"/>
                <a:gd name="connsiteX34" fmla="*/ 2895600 w 5334024"/>
                <a:gd name="connsiteY34" fmla="*/ 721895 h 1110554"/>
                <a:gd name="connsiteX35" fmla="*/ 2919663 w 5334024"/>
                <a:gd name="connsiteY35" fmla="*/ 770022 h 1110554"/>
                <a:gd name="connsiteX36" fmla="*/ 2962149 w 5334024"/>
                <a:gd name="connsiteY36" fmla="*/ 821406 h 1110554"/>
                <a:gd name="connsiteX37" fmla="*/ 3046955 w 5334024"/>
                <a:gd name="connsiteY37" fmla="*/ 797846 h 1110554"/>
                <a:gd name="connsiteX38" fmla="*/ 3116303 w 5334024"/>
                <a:gd name="connsiteY38" fmla="*/ 782179 h 1110554"/>
                <a:gd name="connsiteX39" fmla="*/ 3186112 w 5334024"/>
                <a:gd name="connsiteY39" fmla="*/ 843842 h 1110554"/>
                <a:gd name="connsiteX40" fmla="*/ 3256547 w 5334024"/>
                <a:gd name="connsiteY40" fmla="*/ 930443 h 1110554"/>
                <a:gd name="connsiteX41" fmla="*/ 3282632 w 5334024"/>
                <a:gd name="connsiteY41" fmla="*/ 991794 h 1110554"/>
                <a:gd name="connsiteX42" fmla="*/ 3320716 w 5334024"/>
                <a:gd name="connsiteY42" fmla="*/ 1010653 h 1110554"/>
                <a:gd name="connsiteX43" fmla="*/ 3376863 w 5334024"/>
                <a:gd name="connsiteY43" fmla="*/ 1082843 h 1110554"/>
                <a:gd name="connsiteX44" fmla="*/ 3640925 w 5334024"/>
                <a:gd name="connsiteY44" fmla="*/ 1091197 h 1110554"/>
                <a:gd name="connsiteX45" fmla="*/ 4080889 w 5334024"/>
                <a:gd name="connsiteY45" fmla="*/ 1099051 h 1110554"/>
                <a:gd name="connsiteX46" fmla="*/ 4224988 w 5334024"/>
                <a:gd name="connsiteY46" fmla="*/ 950791 h 1110554"/>
                <a:gd name="connsiteX47" fmla="*/ 4395082 w 5334024"/>
                <a:gd name="connsiteY47" fmla="*/ 832516 h 1110554"/>
                <a:gd name="connsiteX48" fmla="*/ 4627014 w 5334024"/>
                <a:gd name="connsiteY48" fmla="*/ 718620 h 1110554"/>
                <a:gd name="connsiteX49" fmla="*/ 4862944 w 5334024"/>
                <a:gd name="connsiteY49" fmla="*/ 742185 h 1110554"/>
                <a:gd name="connsiteX50" fmla="*/ 4958915 w 5334024"/>
                <a:gd name="connsiteY50" fmla="*/ 832516 h 1110554"/>
                <a:gd name="connsiteX51" fmla="*/ 5106872 w 5334024"/>
                <a:gd name="connsiteY51" fmla="*/ 887499 h 1110554"/>
                <a:gd name="connsiteX52" fmla="*/ 5262826 w 5334024"/>
                <a:gd name="connsiteY52" fmla="*/ 997467 h 1110554"/>
                <a:gd name="connsiteX53" fmla="*/ 5330806 w 5334024"/>
                <a:gd name="connsiteY53" fmla="*/ 1083870 h 1110554"/>
                <a:gd name="connsiteX54" fmla="*/ 5322808 w 5334024"/>
                <a:gd name="connsiteY54" fmla="*/ 1099580 h 1110554"/>
                <a:gd name="connsiteX0" fmla="*/ 0 w 5434796"/>
                <a:gd name="connsiteY0" fmla="*/ 0 h 1130999"/>
                <a:gd name="connsiteX1" fmla="*/ 80210 w 5434796"/>
                <a:gd name="connsiteY1" fmla="*/ 52013 h 1130999"/>
                <a:gd name="connsiteX2" fmla="*/ 116222 w 5434796"/>
                <a:gd name="connsiteY2" fmla="*/ 77036 h 1130999"/>
                <a:gd name="connsiteX3" fmla="*/ 179463 w 5434796"/>
                <a:gd name="connsiteY3" fmla="*/ 94440 h 1130999"/>
                <a:gd name="connsiteX4" fmla="*/ 284623 w 5434796"/>
                <a:gd name="connsiteY4" fmla="*/ 92368 h 1130999"/>
                <a:gd name="connsiteX5" fmla="*/ 344905 w 5434796"/>
                <a:gd name="connsiteY5" fmla="*/ 104274 h 1130999"/>
                <a:gd name="connsiteX6" fmla="*/ 385010 w 5434796"/>
                <a:gd name="connsiteY6" fmla="*/ 128337 h 1130999"/>
                <a:gd name="connsiteX7" fmla="*/ 403685 w 5434796"/>
                <a:gd name="connsiteY7" fmla="*/ 173206 h 1130999"/>
                <a:gd name="connsiteX8" fmla="*/ 510067 w 5434796"/>
                <a:gd name="connsiteY8" fmla="*/ 262248 h 1130999"/>
                <a:gd name="connsiteX9" fmla="*/ 513228 w 5434796"/>
                <a:gd name="connsiteY9" fmla="*/ 381844 h 1130999"/>
                <a:gd name="connsiteX10" fmla="*/ 531223 w 5434796"/>
                <a:gd name="connsiteY10" fmla="*/ 414247 h 1130999"/>
                <a:gd name="connsiteX11" fmla="*/ 646650 w 5434796"/>
                <a:gd name="connsiteY11" fmla="*/ 562212 h 1130999"/>
                <a:gd name="connsiteX12" fmla="*/ 752097 w 5434796"/>
                <a:gd name="connsiteY12" fmla="*/ 713058 h 1130999"/>
                <a:gd name="connsiteX13" fmla="*/ 946484 w 5434796"/>
                <a:gd name="connsiteY13" fmla="*/ 627637 h 1130999"/>
                <a:gd name="connsiteX14" fmla="*/ 1119604 w 5434796"/>
                <a:gd name="connsiteY14" fmla="*/ 567548 h 1130999"/>
                <a:gd name="connsiteX15" fmla="*/ 1491916 w 5434796"/>
                <a:gd name="connsiteY15" fmla="*/ 505327 h 1130999"/>
                <a:gd name="connsiteX16" fmla="*/ 1596189 w 5434796"/>
                <a:gd name="connsiteY16" fmla="*/ 505327 h 1130999"/>
                <a:gd name="connsiteX17" fmla="*/ 1644316 w 5434796"/>
                <a:gd name="connsiteY17" fmla="*/ 505327 h 1130999"/>
                <a:gd name="connsiteX18" fmla="*/ 1779697 w 5434796"/>
                <a:gd name="connsiteY18" fmla="*/ 493863 h 1130999"/>
                <a:gd name="connsiteX19" fmla="*/ 2021376 w 5434796"/>
                <a:gd name="connsiteY19" fmla="*/ 477004 h 1130999"/>
                <a:gd name="connsiteX20" fmla="*/ 2159417 w 5434796"/>
                <a:gd name="connsiteY20" fmla="*/ 427124 h 1130999"/>
                <a:gd name="connsiteX21" fmla="*/ 2243934 w 5434796"/>
                <a:gd name="connsiteY21" fmla="*/ 407195 h 1130999"/>
                <a:gd name="connsiteX22" fmla="*/ 2294021 w 5434796"/>
                <a:gd name="connsiteY22" fmla="*/ 441158 h 1130999"/>
                <a:gd name="connsiteX23" fmla="*/ 2366210 w 5434796"/>
                <a:gd name="connsiteY23" fmla="*/ 545432 h 1130999"/>
                <a:gd name="connsiteX24" fmla="*/ 2401554 w 5434796"/>
                <a:gd name="connsiteY24" fmla="*/ 577516 h 1130999"/>
                <a:gd name="connsiteX25" fmla="*/ 2454442 w 5434796"/>
                <a:gd name="connsiteY25" fmla="*/ 625643 h 1130999"/>
                <a:gd name="connsiteX26" fmla="*/ 2486526 w 5434796"/>
                <a:gd name="connsiteY26" fmla="*/ 625643 h 1130999"/>
                <a:gd name="connsiteX27" fmla="*/ 2550695 w 5434796"/>
                <a:gd name="connsiteY27" fmla="*/ 617622 h 1130999"/>
                <a:gd name="connsiteX28" fmla="*/ 2610101 w 5434796"/>
                <a:gd name="connsiteY28" fmla="*/ 616743 h 1130999"/>
                <a:gd name="connsiteX29" fmla="*/ 2662989 w 5434796"/>
                <a:gd name="connsiteY29" fmla="*/ 649706 h 1130999"/>
                <a:gd name="connsiteX30" fmla="*/ 2698333 w 5434796"/>
                <a:gd name="connsiteY30" fmla="*/ 682667 h 1130999"/>
                <a:gd name="connsiteX31" fmla="*/ 2739314 w 5434796"/>
                <a:gd name="connsiteY31" fmla="*/ 690688 h 1130999"/>
                <a:gd name="connsiteX32" fmla="*/ 2785060 w 5434796"/>
                <a:gd name="connsiteY32" fmla="*/ 683545 h 1130999"/>
                <a:gd name="connsiteX33" fmla="*/ 2862399 w 5434796"/>
                <a:gd name="connsiteY33" fmla="*/ 696519 h 1130999"/>
                <a:gd name="connsiteX34" fmla="*/ 2895600 w 5434796"/>
                <a:gd name="connsiteY34" fmla="*/ 721895 h 1130999"/>
                <a:gd name="connsiteX35" fmla="*/ 2919663 w 5434796"/>
                <a:gd name="connsiteY35" fmla="*/ 770022 h 1130999"/>
                <a:gd name="connsiteX36" fmla="*/ 2962149 w 5434796"/>
                <a:gd name="connsiteY36" fmla="*/ 821406 h 1130999"/>
                <a:gd name="connsiteX37" fmla="*/ 3046955 w 5434796"/>
                <a:gd name="connsiteY37" fmla="*/ 797846 h 1130999"/>
                <a:gd name="connsiteX38" fmla="*/ 3116303 w 5434796"/>
                <a:gd name="connsiteY38" fmla="*/ 782179 h 1130999"/>
                <a:gd name="connsiteX39" fmla="*/ 3186112 w 5434796"/>
                <a:gd name="connsiteY39" fmla="*/ 843842 h 1130999"/>
                <a:gd name="connsiteX40" fmla="*/ 3256547 w 5434796"/>
                <a:gd name="connsiteY40" fmla="*/ 930443 h 1130999"/>
                <a:gd name="connsiteX41" fmla="*/ 3282632 w 5434796"/>
                <a:gd name="connsiteY41" fmla="*/ 991794 h 1130999"/>
                <a:gd name="connsiteX42" fmla="*/ 3320716 w 5434796"/>
                <a:gd name="connsiteY42" fmla="*/ 1010653 h 1130999"/>
                <a:gd name="connsiteX43" fmla="*/ 3376863 w 5434796"/>
                <a:gd name="connsiteY43" fmla="*/ 1082843 h 1130999"/>
                <a:gd name="connsiteX44" fmla="*/ 3640925 w 5434796"/>
                <a:gd name="connsiteY44" fmla="*/ 1091197 h 1130999"/>
                <a:gd name="connsiteX45" fmla="*/ 4080889 w 5434796"/>
                <a:gd name="connsiteY45" fmla="*/ 1099051 h 1130999"/>
                <a:gd name="connsiteX46" fmla="*/ 4224988 w 5434796"/>
                <a:gd name="connsiteY46" fmla="*/ 950791 h 1130999"/>
                <a:gd name="connsiteX47" fmla="*/ 4395082 w 5434796"/>
                <a:gd name="connsiteY47" fmla="*/ 832516 h 1130999"/>
                <a:gd name="connsiteX48" fmla="*/ 4627014 w 5434796"/>
                <a:gd name="connsiteY48" fmla="*/ 718620 h 1130999"/>
                <a:gd name="connsiteX49" fmla="*/ 4862944 w 5434796"/>
                <a:gd name="connsiteY49" fmla="*/ 742185 h 1130999"/>
                <a:gd name="connsiteX50" fmla="*/ 4958915 w 5434796"/>
                <a:gd name="connsiteY50" fmla="*/ 832516 h 1130999"/>
                <a:gd name="connsiteX51" fmla="*/ 5106872 w 5434796"/>
                <a:gd name="connsiteY51" fmla="*/ 887499 h 1130999"/>
                <a:gd name="connsiteX52" fmla="*/ 5262826 w 5434796"/>
                <a:gd name="connsiteY52" fmla="*/ 997467 h 1130999"/>
                <a:gd name="connsiteX53" fmla="*/ 5330806 w 5434796"/>
                <a:gd name="connsiteY53" fmla="*/ 1083870 h 1130999"/>
                <a:gd name="connsiteX54" fmla="*/ 5434775 w 5434796"/>
                <a:gd name="connsiteY54" fmla="*/ 1130999 h 1130999"/>
                <a:gd name="connsiteX0" fmla="*/ 0 w 5422803"/>
                <a:gd name="connsiteY0" fmla="*/ 0 h 1110554"/>
                <a:gd name="connsiteX1" fmla="*/ 80210 w 5422803"/>
                <a:gd name="connsiteY1" fmla="*/ 52013 h 1110554"/>
                <a:gd name="connsiteX2" fmla="*/ 116222 w 5422803"/>
                <a:gd name="connsiteY2" fmla="*/ 77036 h 1110554"/>
                <a:gd name="connsiteX3" fmla="*/ 179463 w 5422803"/>
                <a:gd name="connsiteY3" fmla="*/ 94440 h 1110554"/>
                <a:gd name="connsiteX4" fmla="*/ 284623 w 5422803"/>
                <a:gd name="connsiteY4" fmla="*/ 92368 h 1110554"/>
                <a:gd name="connsiteX5" fmla="*/ 344905 w 5422803"/>
                <a:gd name="connsiteY5" fmla="*/ 104274 h 1110554"/>
                <a:gd name="connsiteX6" fmla="*/ 385010 w 5422803"/>
                <a:gd name="connsiteY6" fmla="*/ 128337 h 1110554"/>
                <a:gd name="connsiteX7" fmla="*/ 403685 w 5422803"/>
                <a:gd name="connsiteY7" fmla="*/ 173206 h 1110554"/>
                <a:gd name="connsiteX8" fmla="*/ 510067 w 5422803"/>
                <a:gd name="connsiteY8" fmla="*/ 262248 h 1110554"/>
                <a:gd name="connsiteX9" fmla="*/ 513228 w 5422803"/>
                <a:gd name="connsiteY9" fmla="*/ 381844 h 1110554"/>
                <a:gd name="connsiteX10" fmla="*/ 531223 w 5422803"/>
                <a:gd name="connsiteY10" fmla="*/ 414247 h 1110554"/>
                <a:gd name="connsiteX11" fmla="*/ 646650 w 5422803"/>
                <a:gd name="connsiteY11" fmla="*/ 562212 h 1110554"/>
                <a:gd name="connsiteX12" fmla="*/ 752097 w 5422803"/>
                <a:gd name="connsiteY12" fmla="*/ 713058 h 1110554"/>
                <a:gd name="connsiteX13" fmla="*/ 946484 w 5422803"/>
                <a:gd name="connsiteY13" fmla="*/ 627637 h 1110554"/>
                <a:gd name="connsiteX14" fmla="*/ 1119604 w 5422803"/>
                <a:gd name="connsiteY14" fmla="*/ 567548 h 1110554"/>
                <a:gd name="connsiteX15" fmla="*/ 1491916 w 5422803"/>
                <a:gd name="connsiteY15" fmla="*/ 505327 h 1110554"/>
                <a:gd name="connsiteX16" fmla="*/ 1596189 w 5422803"/>
                <a:gd name="connsiteY16" fmla="*/ 505327 h 1110554"/>
                <a:gd name="connsiteX17" fmla="*/ 1644316 w 5422803"/>
                <a:gd name="connsiteY17" fmla="*/ 505327 h 1110554"/>
                <a:gd name="connsiteX18" fmla="*/ 1779697 w 5422803"/>
                <a:gd name="connsiteY18" fmla="*/ 493863 h 1110554"/>
                <a:gd name="connsiteX19" fmla="*/ 2021376 w 5422803"/>
                <a:gd name="connsiteY19" fmla="*/ 477004 h 1110554"/>
                <a:gd name="connsiteX20" fmla="*/ 2159417 w 5422803"/>
                <a:gd name="connsiteY20" fmla="*/ 427124 h 1110554"/>
                <a:gd name="connsiteX21" fmla="*/ 2243934 w 5422803"/>
                <a:gd name="connsiteY21" fmla="*/ 407195 h 1110554"/>
                <a:gd name="connsiteX22" fmla="*/ 2294021 w 5422803"/>
                <a:gd name="connsiteY22" fmla="*/ 441158 h 1110554"/>
                <a:gd name="connsiteX23" fmla="*/ 2366210 w 5422803"/>
                <a:gd name="connsiteY23" fmla="*/ 545432 h 1110554"/>
                <a:gd name="connsiteX24" fmla="*/ 2401554 w 5422803"/>
                <a:gd name="connsiteY24" fmla="*/ 577516 h 1110554"/>
                <a:gd name="connsiteX25" fmla="*/ 2454442 w 5422803"/>
                <a:gd name="connsiteY25" fmla="*/ 625643 h 1110554"/>
                <a:gd name="connsiteX26" fmla="*/ 2486526 w 5422803"/>
                <a:gd name="connsiteY26" fmla="*/ 625643 h 1110554"/>
                <a:gd name="connsiteX27" fmla="*/ 2550695 w 5422803"/>
                <a:gd name="connsiteY27" fmla="*/ 617622 h 1110554"/>
                <a:gd name="connsiteX28" fmla="*/ 2610101 w 5422803"/>
                <a:gd name="connsiteY28" fmla="*/ 616743 h 1110554"/>
                <a:gd name="connsiteX29" fmla="*/ 2662989 w 5422803"/>
                <a:gd name="connsiteY29" fmla="*/ 649706 h 1110554"/>
                <a:gd name="connsiteX30" fmla="*/ 2698333 w 5422803"/>
                <a:gd name="connsiteY30" fmla="*/ 682667 h 1110554"/>
                <a:gd name="connsiteX31" fmla="*/ 2739314 w 5422803"/>
                <a:gd name="connsiteY31" fmla="*/ 690688 h 1110554"/>
                <a:gd name="connsiteX32" fmla="*/ 2785060 w 5422803"/>
                <a:gd name="connsiteY32" fmla="*/ 683545 h 1110554"/>
                <a:gd name="connsiteX33" fmla="*/ 2862399 w 5422803"/>
                <a:gd name="connsiteY33" fmla="*/ 696519 h 1110554"/>
                <a:gd name="connsiteX34" fmla="*/ 2895600 w 5422803"/>
                <a:gd name="connsiteY34" fmla="*/ 721895 h 1110554"/>
                <a:gd name="connsiteX35" fmla="*/ 2919663 w 5422803"/>
                <a:gd name="connsiteY35" fmla="*/ 770022 h 1110554"/>
                <a:gd name="connsiteX36" fmla="*/ 2962149 w 5422803"/>
                <a:gd name="connsiteY36" fmla="*/ 821406 h 1110554"/>
                <a:gd name="connsiteX37" fmla="*/ 3046955 w 5422803"/>
                <a:gd name="connsiteY37" fmla="*/ 797846 h 1110554"/>
                <a:gd name="connsiteX38" fmla="*/ 3116303 w 5422803"/>
                <a:gd name="connsiteY38" fmla="*/ 782179 h 1110554"/>
                <a:gd name="connsiteX39" fmla="*/ 3186112 w 5422803"/>
                <a:gd name="connsiteY39" fmla="*/ 843842 h 1110554"/>
                <a:gd name="connsiteX40" fmla="*/ 3256547 w 5422803"/>
                <a:gd name="connsiteY40" fmla="*/ 930443 h 1110554"/>
                <a:gd name="connsiteX41" fmla="*/ 3282632 w 5422803"/>
                <a:gd name="connsiteY41" fmla="*/ 991794 h 1110554"/>
                <a:gd name="connsiteX42" fmla="*/ 3320716 w 5422803"/>
                <a:gd name="connsiteY42" fmla="*/ 1010653 h 1110554"/>
                <a:gd name="connsiteX43" fmla="*/ 3376863 w 5422803"/>
                <a:gd name="connsiteY43" fmla="*/ 1082843 h 1110554"/>
                <a:gd name="connsiteX44" fmla="*/ 3640925 w 5422803"/>
                <a:gd name="connsiteY44" fmla="*/ 1091197 h 1110554"/>
                <a:gd name="connsiteX45" fmla="*/ 4080889 w 5422803"/>
                <a:gd name="connsiteY45" fmla="*/ 1099051 h 1110554"/>
                <a:gd name="connsiteX46" fmla="*/ 4224988 w 5422803"/>
                <a:gd name="connsiteY46" fmla="*/ 950791 h 1110554"/>
                <a:gd name="connsiteX47" fmla="*/ 4395082 w 5422803"/>
                <a:gd name="connsiteY47" fmla="*/ 832516 h 1110554"/>
                <a:gd name="connsiteX48" fmla="*/ 4627014 w 5422803"/>
                <a:gd name="connsiteY48" fmla="*/ 718620 h 1110554"/>
                <a:gd name="connsiteX49" fmla="*/ 4862944 w 5422803"/>
                <a:gd name="connsiteY49" fmla="*/ 742185 h 1110554"/>
                <a:gd name="connsiteX50" fmla="*/ 4958915 w 5422803"/>
                <a:gd name="connsiteY50" fmla="*/ 832516 h 1110554"/>
                <a:gd name="connsiteX51" fmla="*/ 5106872 w 5422803"/>
                <a:gd name="connsiteY51" fmla="*/ 887499 h 1110554"/>
                <a:gd name="connsiteX52" fmla="*/ 5262826 w 5422803"/>
                <a:gd name="connsiteY52" fmla="*/ 997467 h 1110554"/>
                <a:gd name="connsiteX53" fmla="*/ 5330806 w 5422803"/>
                <a:gd name="connsiteY53" fmla="*/ 1083870 h 1110554"/>
                <a:gd name="connsiteX54" fmla="*/ 5422779 w 5422803"/>
                <a:gd name="connsiteY54" fmla="*/ 1095652 h 1110554"/>
                <a:gd name="connsiteX0" fmla="*/ 0 w 5422802"/>
                <a:gd name="connsiteY0" fmla="*/ 0 h 1110554"/>
                <a:gd name="connsiteX1" fmla="*/ 80210 w 5422802"/>
                <a:gd name="connsiteY1" fmla="*/ 52013 h 1110554"/>
                <a:gd name="connsiteX2" fmla="*/ 116222 w 5422802"/>
                <a:gd name="connsiteY2" fmla="*/ 77036 h 1110554"/>
                <a:gd name="connsiteX3" fmla="*/ 179463 w 5422802"/>
                <a:gd name="connsiteY3" fmla="*/ 94440 h 1110554"/>
                <a:gd name="connsiteX4" fmla="*/ 284623 w 5422802"/>
                <a:gd name="connsiteY4" fmla="*/ 92368 h 1110554"/>
                <a:gd name="connsiteX5" fmla="*/ 344905 w 5422802"/>
                <a:gd name="connsiteY5" fmla="*/ 104274 h 1110554"/>
                <a:gd name="connsiteX6" fmla="*/ 385010 w 5422802"/>
                <a:gd name="connsiteY6" fmla="*/ 128337 h 1110554"/>
                <a:gd name="connsiteX7" fmla="*/ 403685 w 5422802"/>
                <a:gd name="connsiteY7" fmla="*/ 173206 h 1110554"/>
                <a:gd name="connsiteX8" fmla="*/ 510067 w 5422802"/>
                <a:gd name="connsiteY8" fmla="*/ 262248 h 1110554"/>
                <a:gd name="connsiteX9" fmla="*/ 513228 w 5422802"/>
                <a:gd name="connsiteY9" fmla="*/ 381844 h 1110554"/>
                <a:gd name="connsiteX10" fmla="*/ 531223 w 5422802"/>
                <a:gd name="connsiteY10" fmla="*/ 414247 h 1110554"/>
                <a:gd name="connsiteX11" fmla="*/ 646650 w 5422802"/>
                <a:gd name="connsiteY11" fmla="*/ 562212 h 1110554"/>
                <a:gd name="connsiteX12" fmla="*/ 752097 w 5422802"/>
                <a:gd name="connsiteY12" fmla="*/ 713058 h 1110554"/>
                <a:gd name="connsiteX13" fmla="*/ 946484 w 5422802"/>
                <a:gd name="connsiteY13" fmla="*/ 627637 h 1110554"/>
                <a:gd name="connsiteX14" fmla="*/ 1119604 w 5422802"/>
                <a:gd name="connsiteY14" fmla="*/ 567548 h 1110554"/>
                <a:gd name="connsiteX15" fmla="*/ 1491916 w 5422802"/>
                <a:gd name="connsiteY15" fmla="*/ 505327 h 1110554"/>
                <a:gd name="connsiteX16" fmla="*/ 1596189 w 5422802"/>
                <a:gd name="connsiteY16" fmla="*/ 505327 h 1110554"/>
                <a:gd name="connsiteX17" fmla="*/ 1644316 w 5422802"/>
                <a:gd name="connsiteY17" fmla="*/ 505327 h 1110554"/>
                <a:gd name="connsiteX18" fmla="*/ 1779697 w 5422802"/>
                <a:gd name="connsiteY18" fmla="*/ 493863 h 1110554"/>
                <a:gd name="connsiteX19" fmla="*/ 2021376 w 5422802"/>
                <a:gd name="connsiteY19" fmla="*/ 477004 h 1110554"/>
                <a:gd name="connsiteX20" fmla="*/ 2159417 w 5422802"/>
                <a:gd name="connsiteY20" fmla="*/ 427124 h 1110554"/>
                <a:gd name="connsiteX21" fmla="*/ 2243934 w 5422802"/>
                <a:gd name="connsiteY21" fmla="*/ 407195 h 1110554"/>
                <a:gd name="connsiteX22" fmla="*/ 2294021 w 5422802"/>
                <a:gd name="connsiteY22" fmla="*/ 441158 h 1110554"/>
                <a:gd name="connsiteX23" fmla="*/ 2366210 w 5422802"/>
                <a:gd name="connsiteY23" fmla="*/ 545432 h 1110554"/>
                <a:gd name="connsiteX24" fmla="*/ 2401554 w 5422802"/>
                <a:gd name="connsiteY24" fmla="*/ 577516 h 1110554"/>
                <a:gd name="connsiteX25" fmla="*/ 2454442 w 5422802"/>
                <a:gd name="connsiteY25" fmla="*/ 625643 h 1110554"/>
                <a:gd name="connsiteX26" fmla="*/ 2486526 w 5422802"/>
                <a:gd name="connsiteY26" fmla="*/ 625643 h 1110554"/>
                <a:gd name="connsiteX27" fmla="*/ 2550695 w 5422802"/>
                <a:gd name="connsiteY27" fmla="*/ 617622 h 1110554"/>
                <a:gd name="connsiteX28" fmla="*/ 2610101 w 5422802"/>
                <a:gd name="connsiteY28" fmla="*/ 616743 h 1110554"/>
                <a:gd name="connsiteX29" fmla="*/ 2662989 w 5422802"/>
                <a:gd name="connsiteY29" fmla="*/ 649706 h 1110554"/>
                <a:gd name="connsiteX30" fmla="*/ 2698333 w 5422802"/>
                <a:gd name="connsiteY30" fmla="*/ 682667 h 1110554"/>
                <a:gd name="connsiteX31" fmla="*/ 2739314 w 5422802"/>
                <a:gd name="connsiteY31" fmla="*/ 690688 h 1110554"/>
                <a:gd name="connsiteX32" fmla="*/ 2785060 w 5422802"/>
                <a:gd name="connsiteY32" fmla="*/ 683545 h 1110554"/>
                <a:gd name="connsiteX33" fmla="*/ 2862399 w 5422802"/>
                <a:gd name="connsiteY33" fmla="*/ 696519 h 1110554"/>
                <a:gd name="connsiteX34" fmla="*/ 2895600 w 5422802"/>
                <a:gd name="connsiteY34" fmla="*/ 721895 h 1110554"/>
                <a:gd name="connsiteX35" fmla="*/ 2919663 w 5422802"/>
                <a:gd name="connsiteY35" fmla="*/ 770022 h 1110554"/>
                <a:gd name="connsiteX36" fmla="*/ 2962149 w 5422802"/>
                <a:gd name="connsiteY36" fmla="*/ 821406 h 1110554"/>
                <a:gd name="connsiteX37" fmla="*/ 3046955 w 5422802"/>
                <a:gd name="connsiteY37" fmla="*/ 797846 h 1110554"/>
                <a:gd name="connsiteX38" fmla="*/ 3116303 w 5422802"/>
                <a:gd name="connsiteY38" fmla="*/ 782179 h 1110554"/>
                <a:gd name="connsiteX39" fmla="*/ 3186112 w 5422802"/>
                <a:gd name="connsiteY39" fmla="*/ 843842 h 1110554"/>
                <a:gd name="connsiteX40" fmla="*/ 3256547 w 5422802"/>
                <a:gd name="connsiteY40" fmla="*/ 930443 h 1110554"/>
                <a:gd name="connsiteX41" fmla="*/ 3282632 w 5422802"/>
                <a:gd name="connsiteY41" fmla="*/ 991794 h 1110554"/>
                <a:gd name="connsiteX42" fmla="*/ 3320716 w 5422802"/>
                <a:gd name="connsiteY42" fmla="*/ 1010653 h 1110554"/>
                <a:gd name="connsiteX43" fmla="*/ 3376863 w 5422802"/>
                <a:gd name="connsiteY43" fmla="*/ 1082843 h 1110554"/>
                <a:gd name="connsiteX44" fmla="*/ 3640925 w 5422802"/>
                <a:gd name="connsiteY44" fmla="*/ 1091197 h 1110554"/>
                <a:gd name="connsiteX45" fmla="*/ 4080889 w 5422802"/>
                <a:gd name="connsiteY45" fmla="*/ 1099051 h 1110554"/>
                <a:gd name="connsiteX46" fmla="*/ 4224988 w 5422802"/>
                <a:gd name="connsiteY46" fmla="*/ 950791 h 1110554"/>
                <a:gd name="connsiteX47" fmla="*/ 4395082 w 5422802"/>
                <a:gd name="connsiteY47" fmla="*/ 832516 h 1110554"/>
                <a:gd name="connsiteX48" fmla="*/ 4627014 w 5422802"/>
                <a:gd name="connsiteY48" fmla="*/ 718620 h 1110554"/>
                <a:gd name="connsiteX49" fmla="*/ 4862944 w 5422802"/>
                <a:gd name="connsiteY49" fmla="*/ 742185 h 1110554"/>
                <a:gd name="connsiteX50" fmla="*/ 4958915 w 5422802"/>
                <a:gd name="connsiteY50" fmla="*/ 832516 h 1110554"/>
                <a:gd name="connsiteX51" fmla="*/ 5106872 w 5422802"/>
                <a:gd name="connsiteY51" fmla="*/ 887499 h 1110554"/>
                <a:gd name="connsiteX52" fmla="*/ 5262826 w 5422802"/>
                <a:gd name="connsiteY52" fmla="*/ 997467 h 1110554"/>
                <a:gd name="connsiteX53" fmla="*/ 5326807 w 5422802"/>
                <a:gd name="connsiteY53" fmla="*/ 1052451 h 1110554"/>
                <a:gd name="connsiteX54" fmla="*/ 5422779 w 5422802"/>
                <a:gd name="connsiteY54" fmla="*/ 1095652 h 1110554"/>
                <a:gd name="connsiteX0" fmla="*/ 0 w 5422815"/>
                <a:gd name="connsiteY0" fmla="*/ 0 h 1110554"/>
                <a:gd name="connsiteX1" fmla="*/ 80210 w 5422815"/>
                <a:gd name="connsiteY1" fmla="*/ 52013 h 1110554"/>
                <a:gd name="connsiteX2" fmla="*/ 116222 w 5422815"/>
                <a:gd name="connsiteY2" fmla="*/ 77036 h 1110554"/>
                <a:gd name="connsiteX3" fmla="*/ 179463 w 5422815"/>
                <a:gd name="connsiteY3" fmla="*/ 94440 h 1110554"/>
                <a:gd name="connsiteX4" fmla="*/ 284623 w 5422815"/>
                <a:gd name="connsiteY4" fmla="*/ 92368 h 1110554"/>
                <a:gd name="connsiteX5" fmla="*/ 344905 w 5422815"/>
                <a:gd name="connsiteY5" fmla="*/ 104274 h 1110554"/>
                <a:gd name="connsiteX6" fmla="*/ 385010 w 5422815"/>
                <a:gd name="connsiteY6" fmla="*/ 128337 h 1110554"/>
                <a:gd name="connsiteX7" fmla="*/ 403685 w 5422815"/>
                <a:gd name="connsiteY7" fmla="*/ 173206 h 1110554"/>
                <a:gd name="connsiteX8" fmla="*/ 510067 w 5422815"/>
                <a:gd name="connsiteY8" fmla="*/ 262248 h 1110554"/>
                <a:gd name="connsiteX9" fmla="*/ 513228 w 5422815"/>
                <a:gd name="connsiteY9" fmla="*/ 381844 h 1110554"/>
                <a:gd name="connsiteX10" fmla="*/ 531223 w 5422815"/>
                <a:gd name="connsiteY10" fmla="*/ 414247 h 1110554"/>
                <a:gd name="connsiteX11" fmla="*/ 646650 w 5422815"/>
                <a:gd name="connsiteY11" fmla="*/ 562212 h 1110554"/>
                <a:gd name="connsiteX12" fmla="*/ 752097 w 5422815"/>
                <a:gd name="connsiteY12" fmla="*/ 713058 h 1110554"/>
                <a:gd name="connsiteX13" fmla="*/ 946484 w 5422815"/>
                <a:gd name="connsiteY13" fmla="*/ 627637 h 1110554"/>
                <a:gd name="connsiteX14" fmla="*/ 1119604 w 5422815"/>
                <a:gd name="connsiteY14" fmla="*/ 567548 h 1110554"/>
                <a:gd name="connsiteX15" fmla="*/ 1491916 w 5422815"/>
                <a:gd name="connsiteY15" fmla="*/ 505327 h 1110554"/>
                <a:gd name="connsiteX16" fmla="*/ 1596189 w 5422815"/>
                <a:gd name="connsiteY16" fmla="*/ 505327 h 1110554"/>
                <a:gd name="connsiteX17" fmla="*/ 1644316 w 5422815"/>
                <a:gd name="connsiteY17" fmla="*/ 505327 h 1110554"/>
                <a:gd name="connsiteX18" fmla="*/ 1779697 w 5422815"/>
                <a:gd name="connsiteY18" fmla="*/ 493863 h 1110554"/>
                <a:gd name="connsiteX19" fmla="*/ 2021376 w 5422815"/>
                <a:gd name="connsiteY19" fmla="*/ 477004 h 1110554"/>
                <a:gd name="connsiteX20" fmla="*/ 2159417 w 5422815"/>
                <a:gd name="connsiteY20" fmla="*/ 427124 h 1110554"/>
                <a:gd name="connsiteX21" fmla="*/ 2243934 w 5422815"/>
                <a:gd name="connsiteY21" fmla="*/ 407195 h 1110554"/>
                <a:gd name="connsiteX22" fmla="*/ 2294021 w 5422815"/>
                <a:gd name="connsiteY22" fmla="*/ 441158 h 1110554"/>
                <a:gd name="connsiteX23" fmla="*/ 2366210 w 5422815"/>
                <a:gd name="connsiteY23" fmla="*/ 545432 h 1110554"/>
                <a:gd name="connsiteX24" fmla="*/ 2401554 w 5422815"/>
                <a:gd name="connsiteY24" fmla="*/ 577516 h 1110554"/>
                <a:gd name="connsiteX25" fmla="*/ 2454442 w 5422815"/>
                <a:gd name="connsiteY25" fmla="*/ 625643 h 1110554"/>
                <a:gd name="connsiteX26" fmla="*/ 2486526 w 5422815"/>
                <a:gd name="connsiteY26" fmla="*/ 625643 h 1110554"/>
                <a:gd name="connsiteX27" fmla="*/ 2550695 w 5422815"/>
                <a:gd name="connsiteY27" fmla="*/ 617622 h 1110554"/>
                <a:gd name="connsiteX28" fmla="*/ 2610101 w 5422815"/>
                <a:gd name="connsiteY28" fmla="*/ 616743 h 1110554"/>
                <a:gd name="connsiteX29" fmla="*/ 2662989 w 5422815"/>
                <a:gd name="connsiteY29" fmla="*/ 649706 h 1110554"/>
                <a:gd name="connsiteX30" fmla="*/ 2698333 w 5422815"/>
                <a:gd name="connsiteY30" fmla="*/ 682667 h 1110554"/>
                <a:gd name="connsiteX31" fmla="*/ 2739314 w 5422815"/>
                <a:gd name="connsiteY31" fmla="*/ 690688 h 1110554"/>
                <a:gd name="connsiteX32" fmla="*/ 2785060 w 5422815"/>
                <a:gd name="connsiteY32" fmla="*/ 683545 h 1110554"/>
                <a:gd name="connsiteX33" fmla="*/ 2862399 w 5422815"/>
                <a:gd name="connsiteY33" fmla="*/ 696519 h 1110554"/>
                <a:gd name="connsiteX34" fmla="*/ 2895600 w 5422815"/>
                <a:gd name="connsiteY34" fmla="*/ 721895 h 1110554"/>
                <a:gd name="connsiteX35" fmla="*/ 2919663 w 5422815"/>
                <a:gd name="connsiteY35" fmla="*/ 770022 h 1110554"/>
                <a:gd name="connsiteX36" fmla="*/ 2962149 w 5422815"/>
                <a:gd name="connsiteY36" fmla="*/ 821406 h 1110554"/>
                <a:gd name="connsiteX37" fmla="*/ 3046955 w 5422815"/>
                <a:gd name="connsiteY37" fmla="*/ 797846 h 1110554"/>
                <a:gd name="connsiteX38" fmla="*/ 3116303 w 5422815"/>
                <a:gd name="connsiteY38" fmla="*/ 782179 h 1110554"/>
                <a:gd name="connsiteX39" fmla="*/ 3186112 w 5422815"/>
                <a:gd name="connsiteY39" fmla="*/ 843842 h 1110554"/>
                <a:gd name="connsiteX40" fmla="*/ 3256547 w 5422815"/>
                <a:gd name="connsiteY40" fmla="*/ 930443 h 1110554"/>
                <a:gd name="connsiteX41" fmla="*/ 3282632 w 5422815"/>
                <a:gd name="connsiteY41" fmla="*/ 991794 h 1110554"/>
                <a:gd name="connsiteX42" fmla="*/ 3320716 w 5422815"/>
                <a:gd name="connsiteY42" fmla="*/ 1010653 h 1110554"/>
                <a:gd name="connsiteX43" fmla="*/ 3376863 w 5422815"/>
                <a:gd name="connsiteY43" fmla="*/ 1082843 h 1110554"/>
                <a:gd name="connsiteX44" fmla="*/ 3640925 w 5422815"/>
                <a:gd name="connsiteY44" fmla="*/ 1091197 h 1110554"/>
                <a:gd name="connsiteX45" fmla="*/ 4080889 w 5422815"/>
                <a:gd name="connsiteY45" fmla="*/ 1099051 h 1110554"/>
                <a:gd name="connsiteX46" fmla="*/ 4224988 w 5422815"/>
                <a:gd name="connsiteY46" fmla="*/ 950791 h 1110554"/>
                <a:gd name="connsiteX47" fmla="*/ 4395082 w 5422815"/>
                <a:gd name="connsiteY47" fmla="*/ 832516 h 1110554"/>
                <a:gd name="connsiteX48" fmla="*/ 4627014 w 5422815"/>
                <a:gd name="connsiteY48" fmla="*/ 718620 h 1110554"/>
                <a:gd name="connsiteX49" fmla="*/ 4862944 w 5422815"/>
                <a:gd name="connsiteY49" fmla="*/ 742185 h 1110554"/>
                <a:gd name="connsiteX50" fmla="*/ 4958915 w 5422815"/>
                <a:gd name="connsiteY50" fmla="*/ 832516 h 1110554"/>
                <a:gd name="connsiteX51" fmla="*/ 5106872 w 5422815"/>
                <a:gd name="connsiteY51" fmla="*/ 887499 h 1110554"/>
                <a:gd name="connsiteX52" fmla="*/ 5262826 w 5422815"/>
                <a:gd name="connsiteY52" fmla="*/ 997467 h 1110554"/>
                <a:gd name="connsiteX53" fmla="*/ 5358798 w 5422815"/>
                <a:gd name="connsiteY53" fmla="*/ 1044596 h 1110554"/>
                <a:gd name="connsiteX54" fmla="*/ 5422779 w 5422815"/>
                <a:gd name="connsiteY54" fmla="*/ 1095652 h 1110554"/>
                <a:gd name="connsiteX0" fmla="*/ 0 w 5422802"/>
                <a:gd name="connsiteY0" fmla="*/ 0 h 1110554"/>
                <a:gd name="connsiteX1" fmla="*/ 80210 w 5422802"/>
                <a:gd name="connsiteY1" fmla="*/ 52013 h 1110554"/>
                <a:gd name="connsiteX2" fmla="*/ 116222 w 5422802"/>
                <a:gd name="connsiteY2" fmla="*/ 77036 h 1110554"/>
                <a:gd name="connsiteX3" fmla="*/ 179463 w 5422802"/>
                <a:gd name="connsiteY3" fmla="*/ 94440 h 1110554"/>
                <a:gd name="connsiteX4" fmla="*/ 284623 w 5422802"/>
                <a:gd name="connsiteY4" fmla="*/ 92368 h 1110554"/>
                <a:gd name="connsiteX5" fmla="*/ 344905 w 5422802"/>
                <a:gd name="connsiteY5" fmla="*/ 104274 h 1110554"/>
                <a:gd name="connsiteX6" fmla="*/ 385010 w 5422802"/>
                <a:gd name="connsiteY6" fmla="*/ 128337 h 1110554"/>
                <a:gd name="connsiteX7" fmla="*/ 403685 w 5422802"/>
                <a:gd name="connsiteY7" fmla="*/ 173206 h 1110554"/>
                <a:gd name="connsiteX8" fmla="*/ 510067 w 5422802"/>
                <a:gd name="connsiteY8" fmla="*/ 262248 h 1110554"/>
                <a:gd name="connsiteX9" fmla="*/ 513228 w 5422802"/>
                <a:gd name="connsiteY9" fmla="*/ 381844 h 1110554"/>
                <a:gd name="connsiteX10" fmla="*/ 531223 w 5422802"/>
                <a:gd name="connsiteY10" fmla="*/ 414247 h 1110554"/>
                <a:gd name="connsiteX11" fmla="*/ 646650 w 5422802"/>
                <a:gd name="connsiteY11" fmla="*/ 562212 h 1110554"/>
                <a:gd name="connsiteX12" fmla="*/ 752097 w 5422802"/>
                <a:gd name="connsiteY12" fmla="*/ 713058 h 1110554"/>
                <a:gd name="connsiteX13" fmla="*/ 946484 w 5422802"/>
                <a:gd name="connsiteY13" fmla="*/ 627637 h 1110554"/>
                <a:gd name="connsiteX14" fmla="*/ 1119604 w 5422802"/>
                <a:gd name="connsiteY14" fmla="*/ 567548 h 1110554"/>
                <a:gd name="connsiteX15" fmla="*/ 1491916 w 5422802"/>
                <a:gd name="connsiteY15" fmla="*/ 505327 h 1110554"/>
                <a:gd name="connsiteX16" fmla="*/ 1596189 w 5422802"/>
                <a:gd name="connsiteY16" fmla="*/ 505327 h 1110554"/>
                <a:gd name="connsiteX17" fmla="*/ 1644316 w 5422802"/>
                <a:gd name="connsiteY17" fmla="*/ 505327 h 1110554"/>
                <a:gd name="connsiteX18" fmla="*/ 1779697 w 5422802"/>
                <a:gd name="connsiteY18" fmla="*/ 493863 h 1110554"/>
                <a:gd name="connsiteX19" fmla="*/ 2021376 w 5422802"/>
                <a:gd name="connsiteY19" fmla="*/ 477004 h 1110554"/>
                <a:gd name="connsiteX20" fmla="*/ 2159417 w 5422802"/>
                <a:gd name="connsiteY20" fmla="*/ 427124 h 1110554"/>
                <a:gd name="connsiteX21" fmla="*/ 2243934 w 5422802"/>
                <a:gd name="connsiteY21" fmla="*/ 407195 h 1110554"/>
                <a:gd name="connsiteX22" fmla="*/ 2294021 w 5422802"/>
                <a:gd name="connsiteY22" fmla="*/ 441158 h 1110554"/>
                <a:gd name="connsiteX23" fmla="*/ 2366210 w 5422802"/>
                <a:gd name="connsiteY23" fmla="*/ 545432 h 1110554"/>
                <a:gd name="connsiteX24" fmla="*/ 2401554 w 5422802"/>
                <a:gd name="connsiteY24" fmla="*/ 577516 h 1110554"/>
                <a:gd name="connsiteX25" fmla="*/ 2454442 w 5422802"/>
                <a:gd name="connsiteY25" fmla="*/ 625643 h 1110554"/>
                <a:gd name="connsiteX26" fmla="*/ 2486526 w 5422802"/>
                <a:gd name="connsiteY26" fmla="*/ 625643 h 1110554"/>
                <a:gd name="connsiteX27" fmla="*/ 2550695 w 5422802"/>
                <a:gd name="connsiteY27" fmla="*/ 617622 h 1110554"/>
                <a:gd name="connsiteX28" fmla="*/ 2610101 w 5422802"/>
                <a:gd name="connsiteY28" fmla="*/ 616743 h 1110554"/>
                <a:gd name="connsiteX29" fmla="*/ 2662989 w 5422802"/>
                <a:gd name="connsiteY29" fmla="*/ 649706 h 1110554"/>
                <a:gd name="connsiteX30" fmla="*/ 2698333 w 5422802"/>
                <a:gd name="connsiteY30" fmla="*/ 682667 h 1110554"/>
                <a:gd name="connsiteX31" fmla="*/ 2739314 w 5422802"/>
                <a:gd name="connsiteY31" fmla="*/ 690688 h 1110554"/>
                <a:gd name="connsiteX32" fmla="*/ 2785060 w 5422802"/>
                <a:gd name="connsiteY32" fmla="*/ 683545 h 1110554"/>
                <a:gd name="connsiteX33" fmla="*/ 2862399 w 5422802"/>
                <a:gd name="connsiteY33" fmla="*/ 696519 h 1110554"/>
                <a:gd name="connsiteX34" fmla="*/ 2895600 w 5422802"/>
                <a:gd name="connsiteY34" fmla="*/ 721895 h 1110554"/>
                <a:gd name="connsiteX35" fmla="*/ 2919663 w 5422802"/>
                <a:gd name="connsiteY35" fmla="*/ 770022 h 1110554"/>
                <a:gd name="connsiteX36" fmla="*/ 2962149 w 5422802"/>
                <a:gd name="connsiteY36" fmla="*/ 821406 h 1110554"/>
                <a:gd name="connsiteX37" fmla="*/ 3046955 w 5422802"/>
                <a:gd name="connsiteY37" fmla="*/ 797846 h 1110554"/>
                <a:gd name="connsiteX38" fmla="*/ 3116303 w 5422802"/>
                <a:gd name="connsiteY38" fmla="*/ 782179 h 1110554"/>
                <a:gd name="connsiteX39" fmla="*/ 3186112 w 5422802"/>
                <a:gd name="connsiteY39" fmla="*/ 843842 h 1110554"/>
                <a:gd name="connsiteX40" fmla="*/ 3256547 w 5422802"/>
                <a:gd name="connsiteY40" fmla="*/ 930443 h 1110554"/>
                <a:gd name="connsiteX41" fmla="*/ 3282632 w 5422802"/>
                <a:gd name="connsiteY41" fmla="*/ 991794 h 1110554"/>
                <a:gd name="connsiteX42" fmla="*/ 3320716 w 5422802"/>
                <a:gd name="connsiteY42" fmla="*/ 1010653 h 1110554"/>
                <a:gd name="connsiteX43" fmla="*/ 3376863 w 5422802"/>
                <a:gd name="connsiteY43" fmla="*/ 1082843 h 1110554"/>
                <a:gd name="connsiteX44" fmla="*/ 3640925 w 5422802"/>
                <a:gd name="connsiteY44" fmla="*/ 1091197 h 1110554"/>
                <a:gd name="connsiteX45" fmla="*/ 4080889 w 5422802"/>
                <a:gd name="connsiteY45" fmla="*/ 1099051 h 1110554"/>
                <a:gd name="connsiteX46" fmla="*/ 4224988 w 5422802"/>
                <a:gd name="connsiteY46" fmla="*/ 950791 h 1110554"/>
                <a:gd name="connsiteX47" fmla="*/ 4395082 w 5422802"/>
                <a:gd name="connsiteY47" fmla="*/ 832516 h 1110554"/>
                <a:gd name="connsiteX48" fmla="*/ 4627014 w 5422802"/>
                <a:gd name="connsiteY48" fmla="*/ 718620 h 1110554"/>
                <a:gd name="connsiteX49" fmla="*/ 4862944 w 5422802"/>
                <a:gd name="connsiteY49" fmla="*/ 742185 h 1110554"/>
                <a:gd name="connsiteX50" fmla="*/ 4958915 w 5422802"/>
                <a:gd name="connsiteY50" fmla="*/ 832516 h 1110554"/>
                <a:gd name="connsiteX51" fmla="*/ 5106872 w 5422802"/>
                <a:gd name="connsiteY51" fmla="*/ 887499 h 1110554"/>
                <a:gd name="connsiteX52" fmla="*/ 5262826 w 5422802"/>
                <a:gd name="connsiteY52" fmla="*/ 997467 h 1110554"/>
                <a:gd name="connsiteX53" fmla="*/ 5326808 w 5422802"/>
                <a:gd name="connsiteY53" fmla="*/ 1056378 h 1110554"/>
                <a:gd name="connsiteX54" fmla="*/ 5422779 w 5422802"/>
                <a:gd name="connsiteY54" fmla="*/ 1095652 h 1110554"/>
                <a:gd name="connsiteX0" fmla="*/ 0 w 5431151"/>
                <a:gd name="connsiteY0" fmla="*/ 0 h 1110554"/>
                <a:gd name="connsiteX1" fmla="*/ 80210 w 5431151"/>
                <a:gd name="connsiteY1" fmla="*/ 52013 h 1110554"/>
                <a:gd name="connsiteX2" fmla="*/ 116222 w 5431151"/>
                <a:gd name="connsiteY2" fmla="*/ 77036 h 1110554"/>
                <a:gd name="connsiteX3" fmla="*/ 179463 w 5431151"/>
                <a:gd name="connsiteY3" fmla="*/ 94440 h 1110554"/>
                <a:gd name="connsiteX4" fmla="*/ 284623 w 5431151"/>
                <a:gd name="connsiteY4" fmla="*/ 92368 h 1110554"/>
                <a:gd name="connsiteX5" fmla="*/ 344905 w 5431151"/>
                <a:gd name="connsiteY5" fmla="*/ 104274 h 1110554"/>
                <a:gd name="connsiteX6" fmla="*/ 385010 w 5431151"/>
                <a:gd name="connsiteY6" fmla="*/ 128337 h 1110554"/>
                <a:gd name="connsiteX7" fmla="*/ 403685 w 5431151"/>
                <a:gd name="connsiteY7" fmla="*/ 173206 h 1110554"/>
                <a:gd name="connsiteX8" fmla="*/ 510067 w 5431151"/>
                <a:gd name="connsiteY8" fmla="*/ 262248 h 1110554"/>
                <a:gd name="connsiteX9" fmla="*/ 513228 w 5431151"/>
                <a:gd name="connsiteY9" fmla="*/ 381844 h 1110554"/>
                <a:gd name="connsiteX10" fmla="*/ 531223 w 5431151"/>
                <a:gd name="connsiteY10" fmla="*/ 414247 h 1110554"/>
                <a:gd name="connsiteX11" fmla="*/ 646650 w 5431151"/>
                <a:gd name="connsiteY11" fmla="*/ 562212 h 1110554"/>
                <a:gd name="connsiteX12" fmla="*/ 752097 w 5431151"/>
                <a:gd name="connsiteY12" fmla="*/ 713058 h 1110554"/>
                <a:gd name="connsiteX13" fmla="*/ 946484 w 5431151"/>
                <a:gd name="connsiteY13" fmla="*/ 627637 h 1110554"/>
                <a:gd name="connsiteX14" fmla="*/ 1119604 w 5431151"/>
                <a:gd name="connsiteY14" fmla="*/ 567548 h 1110554"/>
                <a:gd name="connsiteX15" fmla="*/ 1491916 w 5431151"/>
                <a:gd name="connsiteY15" fmla="*/ 505327 h 1110554"/>
                <a:gd name="connsiteX16" fmla="*/ 1596189 w 5431151"/>
                <a:gd name="connsiteY16" fmla="*/ 505327 h 1110554"/>
                <a:gd name="connsiteX17" fmla="*/ 1644316 w 5431151"/>
                <a:gd name="connsiteY17" fmla="*/ 505327 h 1110554"/>
                <a:gd name="connsiteX18" fmla="*/ 1779697 w 5431151"/>
                <a:gd name="connsiteY18" fmla="*/ 493863 h 1110554"/>
                <a:gd name="connsiteX19" fmla="*/ 2021376 w 5431151"/>
                <a:gd name="connsiteY19" fmla="*/ 477004 h 1110554"/>
                <a:gd name="connsiteX20" fmla="*/ 2159417 w 5431151"/>
                <a:gd name="connsiteY20" fmla="*/ 427124 h 1110554"/>
                <a:gd name="connsiteX21" fmla="*/ 2243934 w 5431151"/>
                <a:gd name="connsiteY21" fmla="*/ 407195 h 1110554"/>
                <a:gd name="connsiteX22" fmla="*/ 2294021 w 5431151"/>
                <a:gd name="connsiteY22" fmla="*/ 441158 h 1110554"/>
                <a:gd name="connsiteX23" fmla="*/ 2366210 w 5431151"/>
                <a:gd name="connsiteY23" fmla="*/ 545432 h 1110554"/>
                <a:gd name="connsiteX24" fmla="*/ 2401554 w 5431151"/>
                <a:gd name="connsiteY24" fmla="*/ 577516 h 1110554"/>
                <a:gd name="connsiteX25" fmla="*/ 2454442 w 5431151"/>
                <a:gd name="connsiteY25" fmla="*/ 625643 h 1110554"/>
                <a:gd name="connsiteX26" fmla="*/ 2486526 w 5431151"/>
                <a:gd name="connsiteY26" fmla="*/ 625643 h 1110554"/>
                <a:gd name="connsiteX27" fmla="*/ 2550695 w 5431151"/>
                <a:gd name="connsiteY27" fmla="*/ 617622 h 1110554"/>
                <a:gd name="connsiteX28" fmla="*/ 2610101 w 5431151"/>
                <a:gd name="connsiteY28" fmla="*/ 616743 h 1110554"/>
                <a:gd name="connsiteX29" fmla="*/ 2662989 w 5431151"/>
                <a:gd name="connsiteY29" fmla="*/ 649706 h 1110554"/>
                <a:gd name="connsiteX30" fmla="*/ 2698333 w 5431151"/>
                <a:gd name="connsiteY30" fmla="*/ 682667 h 1110554"/>
                <a:gd name="connsiteX31" fmla="*/ 2739314 w 5431151"/>
                <a:gd name="connsiteY31" fmla="*/ 690688 h 1110554"/>
                <a:gd name="connsiteX32" fmla="*/ 2785060 w 5431151"/>
                <a:gd name="connsiteY32" fmla="*/ 683545 h 1110554"/>
                <a:gd name="connsiteX33" fmla="*/ 2862399 w 5431151"/>
                <a:gd name="connsiteY33" fmla="*/ 696519 h 1110554"/>
                <a:gd name="connsiteX34" fmla="*/ 2895600 w 5431151"/>
                <a:gd name="connsiteY34" fmla="*/ 721895 h 1110554"/>
                <a:gd name="connsiteX35" fmla="*/ 2919663 w 5431151"/>
                <a:gd name="connsiteY35" fmla="*/ 770022 h 1110554"/>
                <a:gd name="connsiteX36" fmla="*/ 2962149 w 5431151"/>
                <a:gd name="connsiteY36" fmla="*/ 821406 h 1110554"/>
                <a:gd name="connsiteX37" fmla="*/ 3046955 w 5431151"/>
                <a:gd name="connsiteY37" fmla="*/ 797846 h 1110554"/>
                <a:gd name="connsiteX38" fmla="*/ 3116303 w 5431151"/>
                <a:gd name="connsiteY38" fmla="*/ 782179 h 1110554"/>
                <a:gd name="connsiteX39" fmla="*/ 3186112 w 5431151"/>
                <a:gd name="connsiteY39" fmla="*/ 843842 h 1110554"/>
                <a:gd name="connsiteX40" fmla="*/ 3256547 w 5431151"/>
                <a:gd name="connsiteY40" fmla="*/ 930443 h 1110554"/>
                <a:gd name="connsiteX41" fmla="*/ 3282632 w 5431151"/>
                <a:gd name="connsiteY41" fmla="*/ 991794 h 1110554"/>
                <a:gd name="connsiteX42" fmla="*/ 3320716 w 5431151"/>
                <a:gd name="connsiteY42" fmla="*/ 1010653 h 1110554"/>
                <a:gd name="connsiteX43" fmla="*/ 3376863 w 5431151"/>
                <a:gd name="connsiteY43" fmla="*/ 1082843 h 1110554"/>
                <a:gd name="connsiteX44" fmla="*/ 3640925 w 5431151"/>
                <a:gd name="connsiteY44" fmla="*/ 1091197 h 1110554"/>
                <a:gd name="connsiteX45" fmla="*/ 4080889 w 5431151"/>
                <a:gd name="connsiteY45" fmla="*/ 1099051 h 1110554"/>
                <a:gd name="connsiteX46" fmla="*/ 4224988 w 5431151"/>
                <a:gd name="connsiteY46" fmla="*/ 950791 h 1110554"/>
                <a:gd name="connsiteX47" fmla="*/ 4395082 w 5431151"/>
                <a:gd name="connsiteY47" fmla="*/ 832516 h 1110554"/>
                <a:gd name="connsiteX48" fmla="*/ 4627014 w 5431151"/>
                <a:gd name="connsiteY48" fmla="*/ 718620 h 1110554"/>
                <a:gd name="connsiteX49" fmla="*/ 4862944 w 5431151"/>
                <a:gd name="connsiteY49" fmla="*/ 742185 h 1110554"/>
                <a:gd name="connsiteX50" fmla="*/ 4958915 w 5431151"/>
                <a:gd name="connsiteY50" fmla="*/ 832516 h 1110554"/>
                <a:gd name="connsiteX51" fmla="*/ 5106872 w 5431151"/>
                <a:gd name="connsiteY51" fmla="*/ 887499 h 1110554"/>
                <a:gd name="connsiteX52" fmla="*/ 5262826 w 5431151"/>
                <a:gd name="connsiteY52" fmla="*/ 997467 h 1110554"/>
                <a:gd name="connsiteX53" fmla="*/ 5326808 w 5431151"/>
                <a:gd name="connsiteY53" fmla="*/ 1056378 h 1110554"/>
                <a:gd name="connsiteX54" fmla="*/ 5422779 w 5431151"/>
                <a:gd name="connsiteY54" fmla="*/ 1095652 h 1110554"/>
                <a:gd name="connsiteX55" fmla="*/ 5426777 w 5431151"/>
                <a:gd name="connsiteY55" fmla="*/ 1091725 h 1110554"/>
                <a:gd name="connsiteX0" fmla="*/ 0 w 5434774"/>
                <a:gd name="connsiteY0" fmla="*/ 0 h 1110554"/>
                <a:gd name="connsiteX1" fmla="*/ 80210 w 5434774"/>
                <a:gd name="connsiteY1" fmla="*/ 52013 h 1110554"/>
                <a:gd name="connsiteX2" fmla="*/ 116222 w 5434774"/>
                <a:gd name="connsiteY2" fmla="*/ 77036 h 1110554"/>
                <a:gd name="connsiteX3" fmla="*/ 179463 w 5434774"/>
                <a:gd name="connsiteY3" fmla="*/ 94440 h 1110554"/>
                <a:gd name="connsiteX4" fmla="*/ 284623 w 5434774"/>
                <a:gd name="connsiteY4" fmla="*/ 92368 h 1110554"/>
                <a:gd name="connsiteX5" fmla="*/ 344905 w 5434774"/>
                <a:gd name="connsiteY5" fmla="*/ 104274 h 1110554"/>
                <a:gd name="connsiteX6" fmla="*/ 385010 w 5434774"/>
                <a:gd name="connsiteY6" fmla="*/ 128337 h 1110554"/>
                <a:gd name="connsiteX7" fmla="*/ 403685 w 5434774"/>
                <a:gd name="connsiteY7" fmla="*/ 173206 h 1110554"/>
                <a:gd name="connsiteX8" fmla="*/ 510067 w 5434774"/>
                <a:gd name="connsiteY8" fmla="*/ 262248 h 1110554"/>
                <a:gd name="connsiteX9" fmla="*/ 513228 w 5434774"/>
                <a:gd name="connsiteY9" fmla="*/ 381844 h 1110554"/>
                <a:gd name="connsiteX10" fmla="*/ 531223 w 5434774"/>
                <a:gd name="connsiteY10" fmla="*/ 414247 h 1110554"/>
                <a:gd name="connsiteX11" fmla="*/ 646650 w 5434774"/>
                <a:gd name="connsiteY11" fmla="*/ 562212 h 1110554"/>
                <a:gd name="connsiteX12" fmla="*/ 752097 w 5434774"/>
                <a:gd name="connsiteY12" fmla="*/ 713058 h 1110554"/>
                <a:gd name="connsiteX13" fmla="*/ 946484 w 5434774"/>
                <a:gd name="connsiteY13" fmla="*/ 627637 h 1110554"/>
                <a:gd name="connsiteX14" fmla="*/ 1119604 w 5434774"/>
                <a:gd name="connsiteY14" fmla="*/ 567548 h 1110554"/>
                <a:gd name="connsiteX15" fmla="*/ 1491916 w 5434774"/>
                <a:gd name="connsiteY15" fmla="*/ 505327 h 1110554"/>
                <a:gd name="connsiteX16" fmla="*/ 1596189 w 5434774"/>
                <a:gd name="connsiteY16" fmla="*/ 505327 h 1110554"/>
                <a:gd name="connsiteX17" fmla="*/ 1644316 w 5434774"/>
                <a:gd name="connsiteY17" fmla="*/ 505327 h 1110554"/>
                <a:gd name="connsiteX18" fmla="*/ 1779697 w 5434774"/>
                <a:gd name="connsiteY18" fmla="*/ 493863 h 1110554"/>
                <a:gd name="connsiteX19" fmla="*/ 2021376 w 5434774"/>
                <a:gd name="connsiteY19" fmla="*/ 477004 h 1110554"/>
                <a:gd name="connsiteX20" fmla="*/ 2159417 w 5434774"/>
                <a:gd name="connsiteY20" fmla="*/ 427124 h 1110554"/>
                <a:gd name="connsiteX21" fmla="*/ 2243934 w 5434774"/>
                <a:gd name="connsiteY21" fmla="*/ 407195 h 1110554"/>
                <a:gd name="connsiteX22" fmla="*/ 2294021 w 5434774"/>
                <a:gd name="connsiteY22" fmla="*/ 441158 h 1110554"/>
                <a:gd name="connsiteX23" fmla="*/ 2366210 w 5434774"/>
                <a:gd name="connsiteY23" fmla="*/ 545432 h 1110554"/>
                <a:gd name="connsiteX24" fmla="*/ 2401554 w 5434774"/>
                <a:gd name="connsiteY24" fmla="*/ 577516 h 1110554"/>
                <a:gd name="connsiteX25" fmla="*/ 2454442 w 5434774"/>
                <a:gd name="connsiteY25" fmla="*/ 625643 h 1110554"/>
                <a:gd name="connsiteX26" fmla="*/ 2486526 w 5434774"/>
                <a:gd name="connsiteY26" fmla="*/ 625643 h 1110554"/>
                <a:gd name="connsiteX27" fmla="*/ 2550695 w 5434774"/>
                <a:gd name="connsiteY27" fmla="*/ 617622 h 1110554"/>
                <a:gd name="connsiteX28" fmla="*/ 2610101 w 5434774"/>
                <a:gd name="connsiteY28" fmla="*/ 616743 h 1110554"/>
                <a:gd name="connsiteX29" fmla="*/ 2662989 w 5434774"/>
                <a:gd name="connsiteY29" fmla="*/ 649706 h 1110554"/>
                <a:gd name="connsiteX30" fmla="*/ 2698333 w 5434774"/>
                <a:gd name="connsiteY30" fmla="*/ 682667 h 1110554"/>
                <a:gd name="connsiteX31" fmla="*/ 2739314 w 5434774"/>
                <a:gd name="connsiteY31" fmla="*/ 690688 h 1110554"/>
                <a:gd name="connsiteX32" fmla="*/ 2785060 w 5434774"/>
                <a:gd name="connsiteY32" fmla="*/ 683545 h 1110554"/>
                <a:gd name="connsiteX33" fmla="*/ 2862399 w 5434774"/>
                <a:gd name="connsiteY33" fmla="*/ 696519 h 1110554"/>
                <a:gd name="connsiteX34" fmla="*/ 2895600 w 5434774"/>
                <a:gd name="connsiteY34" fmla="*/ 721895 h 1110554"/>
                <a:gd name="connsiteX35" fmla="*/ 2919663 w 5434774"/>
                <a:gd name="connsiteY35" fmla="*/ 770022 h 1110554"/>
                <a:gd name="connsiteX36" fmla="*/ 2962149 w 5434774"/>
                <a:gd name="connsiteY36" fmla="*/ 821406 h 1110554"/>
                <a:gd name="connsiteX37" fmla="*/ 3046955 w 5434774"/>
                <a:gd name="connsiteY37" fmla="*/ 797846 h 1110554"/>
                <a:gd name="connsiteX38" fmla="*/ 3116303 w 5434774"/>
                <a:gd name="connsiteY38" fmla="*/ 782179 h 1110554"/>
                <a:gd name="connsiteX39" fmla="*/ 3186112 w 5434774"/>
                <a:gd name="connsiteY39" fmla="*/ 843842 h 1110554"/>
                <a:gd name="connsiteX40" fmla="*/ 3256547 w 5434774"/>
                <a:gd name="connsiteY40" fmla="*/ 930443 h 1110554"/>
                <a:gd name="connsiteX41" fmla="*/ 3282632 w 5434774"/>
                <a:gd name="connsiteY41" fmla="*/ 991794 h 1110554"/>
                <a:gd name="connsiteX42" fmla="*/ 3320716 w 5434774"/>
                <a:gd name="connsiteY42" fmla="*/ 1010653 h 1110554"/>
                <a:gd name="connsiteX43" fmla="*/ 3376863 w 5434774"/>
                <a:gd name="connsiteY43" fmla="*/ 1082843 h 1110554"/>
                <a:gd name="connsiteX44" fmla="*/ 3640925 w 5434774"/>
                <a:gd name="connsiteY44" fmla="*/ 1091197 h 1110554"/>
                <a:gd name="connsiteX45" fmla="*/ 4080889 w 5434774"/>
                <a:gd name="connsiteY45" fmla="*/ 1099051 h 1110554"/>
                <a:gd name="connsiteX46" fmla="*/ 4224988 w 5434774"/>
                <a:gd name="connsiteY46" fmla="*/ 950791 h 1110554"/>
                <a:gd name="connsiteX47" fmla="*/ 4395082 w 5434774"/>
                <a:gd name="connsiteY47" fmla="*/ 832516 h 1110554"/>
                <a:gd name="connsiteX48" fmla="*/ 4627014 w 5434774"/>
                <a:gd name="connsiteY48" fmla="*/ 718620 h 1110554"/>
                <a:gd name="connsiteX49" fmla="*/ 4862944 w 5434774"/>
                <a:gd name="connsiteY49" fmla="*/ 742185 h 1110554"/>
                <a:gd name="connsiteX50" fmla="*/ 4958915 w 5434774"/>
                <a:gd name="connsiteY50" fmla="*/ 832516 h 1110554"/>
                <a:gd name="connsiteX51" fmla="*/ 5106872 w 5434774"/>
                <a:gd name="connsiteY51" fmla="*/ 887499 h 1110554"/>
                <a:gd name="connsiteX52" fmla="*/ 5262826 w 5434774"/>
                <a:gd name="connsiteY52" fmla="*/ 997467 h 1110554"/>
                <a:gd name="connsiteX53" fmla="*/ 5326808 w 5434774"/>
                <a:gd name="connsiteY53" fmla="*/ 1056378 h 1110554"/>
                <a:gd name="connsiteX54" fmla="*/ 5422779 w 5434774"/>
                <a:gd name="connsiteY54" fmla="*/ 1095652 h 1110554"/>
                <a:gd name="connsiteX55" fmla="*/ 5426777 w 5434774"/>
                <a:gd name="connsiteY55" fmla="*/ 1091725 h 1110554"/>
                <a:gd name="connsiteX56" fmla="*/ 5434774 w 5434774"/>
                <a:gd name="connsiteY56" fmla="*/ 1099580 h 1110554"/>
                <a:gd name="connsiteX0" fmla="*/ 0 w 5450768"/>
                <a:gd name="connsiteY0" fmla="*/ 0 h 1110554"/>
                <a:gd name="connsiteX1" fmla="*/ 80210 w 5450768"/>
                <a:gd name="connsiteY1" fmla="*/ 52013 h 1110554"/>
                <a:gd name="connsiteX2" fmla="*/ 116222 w 5450768"/>
                <a:gd name="connsiteY2" fmla="*/ 77036 h 1110554"/>
                <a:gd name="connsiteX3" fmla="*/ 179463 w 5450768"/>
                <a:gd name="connsiteY3" fmla="*/ 94440 h 1110554"/>
                <a:gd name="connsiteX4" fmla="*/ 284623 w 5450768"/>
                <a:gd name="connsiteY4" fmla="*/ 92368 h 1110554"/>
                <a:gd name="connsiteX5" fmla="*/ 344905 w 5450768"/>
                <a:gd name="connsiteY5" fmla="*/ 104274 h 1110554"/>
                <a:gd name="connsiteX6" fmla="*/ 385010 w 5450768"/>
                <a:gd name="connsiteY6" fmla="*/ 128337 h 1110554"/>
                <a:gd name="connsiteX7" fmla="*/ 403685 w 5450768"/>
                <a:gd name="connsiteY7" fmla="*/ 173206 h 1110554"/>
                <a:gd name="connsiteX8" fmla="*/ 510067 w 5450768"/>
                <a:gd name="connsiteY8" fmla="*/ 262248 h 1110554"/>
                <a:gd name="connsiteX9" fmla="*/ 513228 w 5450768"/>
                <a:gd name="connsiteY9" fmla="*/ 381844 h 1110554"/>
                <a:gd name="connsiteX10" fmla="*/ 531223 w 5450768"/>
                <a:gd name="connsiteY10" fmla="*/ 414247 h 1110554"/>
                <a:gd name="connsiteX11" fmla="*/ 646650 w 5450768"/>
                <a:gd name="connsiteY11" fmla="*/ 562212 h 1110554"/>
                <a:gd name="connsiteX12" fmla="*/ 752097 w 5450768"/>
                <a:gd name="connsiteY12" fmla="*/ 713058 h 1110554"/>
                <a:gd name="connsiteX13" fmla="*/ 946484 w 5450768"/>
                <a:gd name="connsiteY13" fmla="*/ 627637 h 1110554"/>
                <a:gd name="connsiteX14" fmla="*/ 1119604 w 5450768"/>
                <a:gd name="connsiteY14" fmla="*/ 567548 h 1110554"/>
                <a:gd name="connsiteX15" fmla="*/ 1491916 w 5450768"/>
                <a:gd name="connsiteY15" fmla="*/ 505327 h 1110554"/>
                <a:gd name="connsiteX16" fmla="*/ 1596189 w 5450768"/>
                <a:gd name="connsiteY16" fmla="*/ 505327 h 1110554"/>
                <a:gd name="connsiteX17" fmla="*/ 1644316 w 5450768"/>
                <a:gd name="connsiteY17" fmla="*/ 505327 h 1110554"/>
                <a:gd name="connsiteX18" fmla="*/ 1779697 w 5450768"/>
                <a:gd name="connsiteY18" fmla="*/ 493863 h 1110554"/>
                <a:gd name="connsiteX19" fmla="*/ 2021376 w 5450768"/>
                <a:gd name="connsiteY19" fmla="*/ 477004 h 1110554"/>
                <a:gd name="connsiteX20" fmla="*/ 2159417 w 5450768"/>
                <a:gd name="connsiteY20" fmla="*/ 427124 h 1110554"/>
                <a:gd name="connsiteX21" fmla="*/ 2243934 w 5450768"/>
                <a:gd name="connsiteY21" fmla="*/ 407195 h 1110554"/>
                <a:gd name="connsiteX22" fmla="*/ 2294021 w 5450768"/>
                <a:gd name="connsiteY22" fmla="*/ 441158 h 1110554"/>
                <a:gd name="connsiteX23" fmla="*/ 2366210 w 5450768"/>
                <a:gd name="connsiteY23" fmla="*/ 545432 h 1110554"/>
                <a:gd name="connsiteX24" fmla="*/ 2401554 w 5450768"/>
                <a:gd name="connsiteY24" fmla="*/ 577516 h 1110554"/>
                <a:gd name="connsiteX25" fmla="*/ 2454442 w 5450768"/>
                <a:gd name="connsiteY25" fmla="*/ 625643 h 1110554"/>
                <a:gd name="connsiteX26" fmla="*/ 2486526 w 5450768"/>
                <a:gd name="connsiteY26" fmla="*/ 625643 h 1110554"/>
                <a:gd name="connsiteX27" fmla="*/ 2550695 w 5450768"/>
                <a:gd name="connsiteY27" fmla="*/ 617622 h 1110554"/>
                <a:gd name="connsiteX28" fmla="*/ 2610101 w 5450768"/>
                <a:gd name="connsiteY28" fmla="*/ 616743 h 1110554"/>
                <a:gd name="connsiteX29" fmla="*/ 2662989 w 5450768"/>
                <a:gd name="connsiteY29" fmla="*/ 649706 h 1110554"/>
                <a:gd name="connsiteX30" fmla="*/ 2698333 w 5450768"/>
                <a:gd name="connsiteY30" fmla="*/ 682667 h 1110554"/>
                <a:gd name="connsiteX31" fmla="*/ 2739314 w 5450768"/>
                <a:gd name="connsiteY31" fmla="*/ 690688 h 1110554"/>
                <a:gd name="connsiteX32" fmla="*/ 2785060 w 5450768"/>
                <a:gd name="connsiteY32" fmla="*/ 683545 h 1110554"/>
                <a:gd name="connsiteX33" fmla="*/ 2862399 w 5450768"/>
                <a:gd name="connsiteY33" fmla="*/ 696519 h 1110554"/>
                <a:gd name="connsiteX34" fmla="*/ 2895600 w 5450768"/>
                <a:gd name="connsiteY34" fmla="*/ 721895 h 1110554"/>
                <a:gd name="connsiteX35" fmla="*/ 2919663 w 5450768"/>
                <a:gd name="connsiteY35" fmla="*/ 770022 h 1110554"/>
                <a:gd name="connsiteX36" fmla="*/ 2962149 w 5450768"/>
                <a:gd name="connsiteY36" fmla="*/ 821406 h 1110554"/>
                <a:gd name="connsiteX37" fmla="*/ 3046955 w 5450768"/>
                <a:gd name="connsiteY37" fmla="*/ 797846 h 1110554"/>
                <a:gd name="connsiteX38" fmla="*/ 3116303 w 5450768"/>
                <a:gd name="connsiteY38" fmla="*/ 782179 h 1110554"/>
                <a:gd name="connsiteX39" fmla="*/ 3186112 w 5450768"/>
                <a:gd name="connsiteY39" fmla="*/ 843842 h 1110554"/>
                <a:gd name="connsiteX40" fmla="*/ 3256547 w 5450768"/>
                <a:gd name="connsiteY40" fmla="*/ 930443 h 1110554"/>
                <a:gd name="connsiteX41" fmla="*/ 3282632 w 5450768"/>
                <a:gd name="connsiteY41" fmla="*/ 991794 h 1110554"/>
                <a:gd name="connsiteX42" fmla="*/ 3320716 w 5450768"/>
                <a:gd name="connsiteY42" fmla="*/ 1010653 h 1110554"/>
                <a:gd name="connsiteX43" fmla="*/ 3376863 w 5450768"/>
                <a:gd name="connsiteY43" fmla="*/ 1082843 h 1110554"/>
                <a:gd name="connsiteX44" fmla="*/ 3640925 w 5450768"/>
                <a:gd name="connsiteY44" fmla="*/ 1091197 h 1110554"/>
                <a:gd name="connsiteX45" fmla="*/ 4080889 w 5450768"/>
                <a:gd name="connsiteY45" fmla="*/ 1099051 h 1110554"/>
                <a:gd name="connsiteX46" fmla="*/ 4224988 w 5450768"/>
                <a:gd name="connsiteY46" fmla="*/ 950791 h 1110554"/>
                <a:gd name="connsiteX47" fmla="*/ 4395082 w 5450768"/>
                <a:gd name="connsiteY47" fmla="*/ 832516 h 1110554"/>
                <a:gd name="connsiteX48" fmla="*/ 4627014 w 5450768"/>
                <a:gd name="connsiteY48" fmla="*/ 718620 h 1110554"/>
                <a:gd name="connsiteX49" fmla="*/ 4862944 w 5450768"/>
                <a:gd name="connsiteY49" fmla="*/ 742185 h 1110554"/>
                <a:gd name="connsiteX50" fmla="*/ 4958915 w 5450768"/>
                <a:gd name="connsiteY50" fmla="*/ 832516 h 1110554"/>
                <a:gd name="connsiteX51" fmla="*/ 5106872 w 5450768"/>
                <a:gd name="connsiteY51" fmla="*/ 887499 h 1110554"/>
                <a:gd name="connsiteX52" fmla="*/ 5262826 w 5450768"/>
                <a:gd name="connsiteY52" fmla="*/ 997467 h 1110554"/>
                <a:gd name="connsiteX53" fmla="*/ 5326808 w 5450768"/>
                <a:gd name="connsiteY53" fmla="*/ 1056378 h 1110554"/>
                <a:gd name="connsiteX54" fmla="*/ 5422779 w 5450768"/>
                <a:gd name="connsiteY54" fmla="*/ 1095652 h 1110554"/>
                <a:gd name="connsiteX55" fmla="*/ 5426777 w 5450768"/>
                <a:gd name="connsiteY55" fmla="*/ 1091725 h 1110554"/>
                <a:gd name="connsiteX56" fmla="*/ 5434774 w 5450768"/>
                <a:gd name="connsiteY56" fmla="*/ 1099580 h 1110554"/>
                <a:gd name="connsiteX57" fmla="*/ 5450768 w 5450768"/>
                <a:gd name="connsiteY57" fmla="*/ 1103507 h 1110554"/>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26777 w 5882641"/>
                <a:gd name="connsiteY55" fmla="*/ 1091725 h 1771167"/>
                <a:gd name="connsiteX56" fmla="*/ 5434774 w 5882641"/>
                <a:gd name="connsiteY56" fmla="*/ 1099580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26777 w 5882641"/>
                <a:gd name="connsiteY55" fmla="*/ 1091725 h 1771167"/>
                <a:gd name="connsiteX56" fmla="*/ 5670705 w 5882641"/>
                <a:gd name="connsiteY56" fmla="*/ 1453047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670705 w 5882641"/>
                <a:gd name="connsiteY56" fmla="*/ 1453047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702695 w 5882641"/>
                <a:gd name="connsiteY56" fmla="*/ 1460902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702695 w 5882641"/>
                <a:gd name="connsiteY56" fmla="*/ 1460902 h 1771167"/>
                <a:gd name="connsiteX57" fmla="*/ 5806663 w 5882641"/>
                <a:gd name="connsiteY57" fmla="*/ 1621924 h 1771167"/>
                <a:gd name="connsiteX58" fmla="*/ 5882641 w 5882641"/>
                <a:gd name="connsiteY58" fmla="*/ 1771167 h 1771167"/>
                <a:gd name="connsiteX0" fmla="*/ 0 w 5854649"/>
                <a:gd name="connsiteY0" fmla="*/ 0 h 1720111"/>
                <a:gd name="connsiteX1" fmla="*/ 80210 w 5854649"/>
                <a:gd name="connsiteY1" fmla="*/ 52013 h 1720111"/>
                <a:gd name="connsiteX2" fmla="*/ 116222 w 5854649"/>
                <a:gd name="connsiteY2" fmla="*/ 77036 h 1720111"/>
                <a:gd name="connsiteX3" fmla="*/ 179463 w 5854649"/>
                <a:gd name="connsiteY3" fmla="*/ 94440 h 1720111"/>
                <a:gd name="connsiteX4" fmla="*/ 284623 w 5854649"/>
                <a:gd name="connsiteY4" fmla="*/ 92368 h 1720111"/>
                <a:gd name="connsiteX5" fmla="*/ 344905 w 5854649"/>
                <a:gd name="connsiteY5" fmla="*/ 104274 h 1720111"/>
                <a:gd name="connsiteX6" fmla="*/ 385010 w 5854649"/>
                <a:gd name="connsiteY6" fmla="*/ 128337 h 1720111"/>
                <a:gd name="connsiteX7" fmla="*/ 403685 w 5854649"/>
                <a:gd name="connsiteY7" fmla="*/ 173206 h 1720111"/>
                <a:gd name="connsiteX8" fmla="*/ 510067 w 5854649"/>
                <a:gd name="connsiteY8" fmla="*/ 262248 h 1720111"/>
                <a:gd name="connsiteX9" fmla="*/ 513228 w 5854649"/>
                <a:gd name="connsiteY9" fmla="*/ 381844 h 1720111"/>
                <a:gd name="connsiteX10" fmla="*/ 531223 w 5854649"/>
                <a:gd name="connsiteY10" fmla="*/ 414247 h 1720111"/>
                <a:gd name="connsiteX11" fmla="*/ 646650 w 5854649"/>
                <a:gd name="connsiteY11" fmla="*/ 562212 h 1720111"/>
                <a:gd name="connsiteX12" fmla="*/ 752097 w 5854649"/>
                <a:gd name="connsiteY12" fmla="*/ 713058 h 1720111"/>
                <a:gd name="connsiteX13" fmla="*/ 946484 w 5854649"/>
                <a:gd name="connsiteY13" fmla="*/ 627637 h 1720111"/>
                <a:gd name="connsiteX14" fmla="*/ 1119604 w 5854649"/>
                <a:gd name="connsiteY14" fmla="*/ 567548 h 1720111"/>
                <a:gd name="connsiteX15" fmla="*/ 1491916 w 5854649"/>
                <a:gd name="connsiteY15" fmla="*/ 505327 h 1720111"/>
                <a:gd name="connsiteX16" fmla="*/ 1596189 w 5854649"/>
                <a:gd name="connsiteY16" fmla="*/ 505327 h 1720111"/>
                <a:gd name="connsiteX17" fmla="*/ 1644316 w 5854649"/>
                <a:gd name="connsiteY17" fmla="*/ 505327 h 1720111"/>
                <a:gd name="connsiteX18" fmla="*/ 1779697 w 5854649"/>
                <a:gd name="connsiteY18" fmla="*/ 493863 h 1720111"/>
                <a:gd name="connsiteX19" fmla="*/ 2021376 w 5854649"/>
                <a:gd name="connsiteY19" fmla="*/ 477004 h 1720111"/>
                <a:gd name="connsiteX20" fmla="*/ 2159417 w 5854649"/>
                <a:gd name="connsiteY20" fmla="*/ 427124 h 1720111"/>
                <a:gd name="connsiteX21" fmla="*/ 2243934 w 5854649"/>
                <a:gd name="connsiteY21" fmla="*/ 407195 h 1720111"/>
                <a:gd name="connsiteX22" fmla="*/ 2294021 w 5854649"/>
                <a:gd name="connsiteY22" fmla="*/ 441158 h 1720111"/>
                <a:gd name="connsiteX23" fmla="*/ 2366210 w 5854649"/>
                <a:gd name="connsiteY23" fmla="*/ 545432 h 1720111"/>
                <a:gd name="connsiteX24" fmla="*/ 2401554 w 5854649"/>
                <a:gd name="connsiteY24" fmla="*/ 577516 h 1720111"/>
                <a:gd name="connsiteX25" fmla="*/ 2454442 w 5854649"/>
                <a:gd name="connsiteY25" fmla="*/ 625643 h 1720111"/>
                <a:gd name="connsiteX26" fmla="*/ 2486526 w 5854649"/>
                <a:gd name="connsiteY26" fmla="*/ 625643 h 1720111"/>
                <a:gd name="connsiteX27" fmla="*/ 2550695 w 5854649"/>
                <a:gd name="connsiteY27" fmla="*/ 617622 h 1720111"/>
                <a:gd name="connsiteX28" fmla="*/ 2610101 w 5854649"/>
                <a:gd name="connsiteY28" fmla="*/ 616743 h 1720111"/>
                <a:gd name="connsiteX29" fmla="*/ 2662989 w 5854649"/>
                <a:gd name="connsiteY29" fmla="*/ 649706 h 1720111"/>
                <a:gd name="connsiteX30" fmla="*/ 2698333 w 5854649"/>
                <a:gd name="connsiteY30" fmla="*/ 682667 h 1720111"/>
                <a:gd name="connsiteX31" fmla="*/ 2739314 w 5854649"/>
                <a:gd name="connsiteY31" fmla="*/ 690688 h 1720111"/>
                <a:gd name="connsiteX32" fmla="*/ 2785060 w 5854649"/>
                <a:gd name="connsiteY32" fmla="*/ 683545 h 1720111"/>
                <a:gd name="connsiteX33" fmla="*/ 2862399 w 5854649"/>
                <a:gd name="connsiteY33" fmla="*/ 696519 h 1720111"/>
                <a:gd name="connsiteX34" fmla="*/ 2895600 w 5854649"/>
                <a:gd name="connsiteY34" fmla="*/ 721895 h 1720111"/>
                <a:gd name="connsiteX35" fmla="*/ 2919663 w 5854649"/>
                <a:gd name="connsiteY35" fmla="*/ 770022 h 1720111"/>
                <a:gd name="connsiteX36" fmla="*/ 2962149 w 5854649"/>
                <a:gd name="connsiteY36" fmla="*/ 821406 h 1720111"/>
                <a:gd name="connsiteX37" fmla="*/ 3046955 w 5854649"/>
                <a:gd name="connsiteY37" fmla="*/ 797846 h 1720111"/>
                <a:gd name="connsiteX38" fmla="*/ 3116303 w 5854649"/>
                <a:gd name="connsiteY38" fmla="*/ 782179 h 1720111"/>
                <a:gd name="connsiteX39" fmla="*/ 3186112 w 5854649"/>
                <a:gd name="connsiteY39" fmla="*/ 843842 h 1720111"/>
                <a:gd name="connsiteX40" fmla="*/ 3256547 w 5854649"/>
                <a:gd name="connsiteY40" fmla="*/ 930443 h 1720111"/>
                <a:gd name="connsiteX41" fmla="*/ 3282632 w 5854649"/>
                <a:gd name="connsiteY41" fmla="*/ 991794 h 1720111"/>
                <a:gd name="connsiteX42" fmla="*/ 3320716 w 5854649"/>
                <a:gd name="connsiteY42" fmla="*/ 1010653 h 1720111"/>
                <a:gd name="connsiteX43" fmla="*/ 3376863 w 5854649"/>
                <a:gd name="connsiteY43" fmla="*/ 1082843 h 1720111"/>
                <a:gd name="connsiteX44" fmla="*/ 3640925 w 5854649"/>
                <a:gd name="connsiteY44" fmla="*/ 1091197 h 1720111"/>
                <a:gd name="connsiteX45" fmla="*/ 4080889 w 5854649"/>
                <a:gd name="connsiteY45" fmla="*/ 1099051 h 1720111"/>
                <a:gd name="connsiteX46" fmla="*/ 4224988 w 5854649"/>
                <a:gd name="connsiteY46" fmla="*/ 950791 h 1720111"/>
                <a:gd name="connsiteX47" fmla="*/ 4395082 w 5854649"/>
                <a:gd name="connsiteY47" fmla="*/ 832516 h 1720111"/>
                <a:gd name="connsiteX48" fmla="*/ 4627014 w 5854649"/>
                <a:gd name="connsiteY48" fmla="*/ 718620 h 1720111"/>
                <a:gd name="connsiteX49" fmla="*/ 4862944 w 5854649"/>
                <a:gd name="connsiteY49" fmla="*/ 742185 h 1720111"/>
                <a:gd name="connsiteX50" fmla="*/ 4958915 w 5854649"/>
                <a:gd name="connsiteY50" fmla="*/ 832516 h 1720111"/>
                <a:gd name="connsiteX51" fmla="*/ 5106872 w 5854649"/>
                <a:gd name="connsiteY51" fmla="*/ 887499 h 1720111"/>
                <a:gd name="connsiteX52" fmla="*/ 5262826 w 5854649"/>
                <a:gd name="connsiteY52" fmla="*/ 997467 h 1720111"/>
                <a:gd name="connsiteX53" fmla="*/ 5326808 w 5854649"/>
                <a:gd name="connsiteY53" fmla="*/ 1056378 h 1720111"/>
                <a:gd name="connsiteX54" fmla="*/ 5422779 w 5854649"/>
                <a:gd name="connsiteY54" fmla="*/ 1095652 h 1720111"/>
                <a:gd name="connsiteX55" fmla="*/ 5450771 w 5854649"/>
                <a:gd name="connsiteY55" fmla="*/ 1252749 h 1720111"/>
                <a:gd name="connsiteX56" fmla="*/ 5702695 w 5854649"/>
                <a:gd name="connsiteY56" fmla="*/ 1460902 h 1720111"/>
                <a:gd name="connsiteX57" fmla="*/ 5806663 w 5854649"/>
                <a:gd name="connsiteY57" fmla="*/ 1621924 h 1720111"/>
                <a:gd name="connsiteX58" fmla="*/ 5854649 w 5854649"/>
                <a:gd name="connsiteY58" fmla="*/ 1720111 h 1720111"/>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702695 w 5894637"/>
                <a:gd name="connsiteY56" fmla="*/ 1460902 h 1751530"/>
                <a:gd name="connsiteX57" fmla="*/ 5806663 w 5894637"/>
                <a:gd name="connsiteY57" fmla="*/ 1621924 h 1751530"/>
                <a:gd name="connsiteX58" fmla="*/ 5894637 w 5894637"/>
                <a:gd name="connsiteY58"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86728 w 5894637"/>
                <a:gd name="connsiteY56" fmla="*/ 1354862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96984 w 5894637"/>
                <a:gd name="connsiteY43" fmla="*/ 1111940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96230 w 5894637"/>
                <a:gd name="connsiteY3" fmla="*/ 10784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96984 w 5894637"/>
                <a:gd name="connsiteY43" fmla="*/ 1111940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96230 w 5894637"/>
                <a:gd name="connsiteY3" fmla="*/ 10784 h 1751530"/>
                <a:gd name="connsiteX4" fmla="*/ 284623 w 5894637"/>
                <a:gd name="connsiteY4" fmla="*/ 92368 h 1751530"/>
                <a:gd name="connsiteX5" fmla="*/ 344905 w 5894637"/>
                <a:gd name="connsiteY5" fmla="*/ 71540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96984 w 5894637"/>
                <a:gd name="connsiteY43" fmla="*/ 1111940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96230 w 5894637"/>
                <a:gd name="connsiteY3" fmla="*/ 10784 h 1751530"/>
                <a:gd name="connsiteX4" fmla="*/ 344905 w 5894637"/>
                <a:gd name="connsiteY4" fmla="*/ 71540 h 1751530"/>
                <a:gd name="connsiteX5" fmla="*/ 385010 w 5894637"/>
                <a:gd name="connsiteY5" fmla="*/ 128337 h 1751530"/>
                <a:gd name="connsiteX6" fmla="*/ 403685 w 5894637"/>
                <a:gd name="connsiteY6" fmla="*/ 173206 h 1751530"/>
                <a:gd name="connsiteX7" fmla="*/ 510067 w 5894637"/>
                <a:gd name="connsiteY7" fmla="*/ 262248 h 1751530"/>
                <a:gd name="connsiteX8" fmla="*/ 513228 w 5894637"/>
                <a:gd name="connsiteY8" fmla="*/ 381844 h 1751530"/>
                <a:gd name="connsiteX9" fmla="*/ 531223 w 5894637"/>
                <a:gd name="connsiteY9" fmla="*/ 414247 h 1751530"/>
                <a:gd name="connsiteX10" fmla="*/ 646650 w 5894637"/>
                <a:gd name="connsiteY10" fmla="*/ 562212 h 1751530"/>
                <a:gd name="connsiteX11" fmla="*/ 752097 w 5894637"/>
                <a:gd name="connsiteY11" fmla="*/ 713058 h 1751530"/>
                <a:gd name="connsiteX12" fmla="*/ 946484 w 5894637"/>
                <a:gd name="connsiteY12" fmla="*/ 627637 h 1751530"/>
                <a:gd name="connsiteX13" fmla="*/ 1119604 w 5894637"/>
                <a:gd name="connsiteY13" fmla="*/ 567548 h 1751530"/>
                <a:gd name="connsiteX14" fmla="*/ 1491916 w 5894637"/>
                <a:gd name="connsiteY14" fmla="*/ 505327 h 1751530"/>
                <a:gd name="connsiteX15" fmla="*/ 1596189 w 5894637"/>
                <a:gd name="connsiteY15" fmla="*/ 505327 h 1751530"/>
                <a:gd name="connsiteX16" fmla="*/ 1644316 w 5894637"/>
                <a:gd name="connsiteY16" fmla="*/ 505327 h 1751530"/>
                <a:gd name="connsiteX17" fmla="*/ 1779697 w 5894637"/>
                <a:gd name="connsiteY17" fmla="*/ 493863 h 1751530"/>
                <a:gd name="connsiteX18" fmla="*/ 2021376 w 5894637"/>
                <a:gd name="connsiteY18" fmla="*/ 477004 h 1751530"/>
                <a:gd name="connsiteX19" fmla="*/ 2159417 w 5894637"/>
                <a:gd name="connsiteY19" fmla="*/ 427124 h 1751530"/>
                <a:gd name="connsiteX20" fmla="*/ 2227168 w 5894637"/>
                <a:gd name="connsiteY20" fmla="*/ 389009 h 1751530"/>
                <a:gd name="connsiteX21" fmla="*/ 2294021 w 5894637"/>
                <a:gd name="connsiteY21" fmla="*/ 441158 h 1751530"/>
                <a:gd name="connsiteX22" fmla="*/ 2366210 w 5894637"/>
                <a:gd name="connsiteY22" fmla="*/ 545432 h 1751530"/>
                <a:gd name="connsiteX23" fmla="*/ 2401554 w 5894637"/>
                <a:gd name="connsiteY23" fmla="*/ 577516 h 1751530"/>
                <a:gd name="connsiteX24" fmla="*/ 2454442 w 5894637"/>
                <a:gd name="connsiteY24" fmla="*/ 625643 h 1751530"/>
                <a:gd name="connsiteX25" fmla="*/ 2486526 w 5894637"/>
                <a:gd name="connsiteY25" fmla="*/ 625643 h 1751530"/>
                <a:gd name="connsiteX26" fmla="*/ 2550695 w 5894637"/>
                <a:gd name="connsiteY26" fmla="*/ 617622 h 1751530"/>
                <a:gd name="connsiteX27" fmla="*/ 2610101 w 5894637"/>
                <a:gd name="connsiteY27" fmla="*/ 616743 h 1751530"/>
                <a:gd name="connsiteX28" fmla="*/ 2662989 w 5894637"/>
                <a:gd name="connsiteY28" fmla="*/ 649706 h 1751530"/>
                <a:gd name="connsiteX29" fmla="*/ 2698333 w 5894637"/>
                <a:gd name="connsiteY29" fmla="*/ 682667 h 1751530"/>
                <a:gd name="connsiteX30" fmla="*/ 2739314 w 5894637"/>
                <a:gd name="connsiteY30" fmla="*/ 690688 h 1751530"/>
                <a:gd name="connsiteX31" fmla="*/ 2785060 w 5894637"/>
                <a:gd name="connsiteY31" fmla="*/ 683545 h 1751530"/>
                <a:gd name="connsiteX32" fmla="*/ 2862399 w 5894637"/>
                <a:gd name="connsiteY32" fmla="*/ 696519 h 1751530"/>
                <a:gd name="connsiteX33" fmla="*/ 2895600 w 5894637"/>
                <a:gd name="connsiteY33" fmla="*/ 721895 h 1751530"/>
                <a:gd name="connsiteX34" fmla="*/ 2919663 w 5894637"/>
                <a:gd name="connsiteY34" fmla="*/ 770022 h 1751530"/>
                <a:gd name="connsiteX35" fmla="*/ 2962149 w 5894637"/>
                <a:gd name="connsiteY35" fmla="*/ 821406 h 1751530"/>
                <a:gd name="connsiteX36" fmla="*/ 3046955 w 5894637"/>
                <a:gd name="connsiteY36" fmla="*/ 797846 h 1751530"/>
                <a:gd name="connsiteX37" fmla="*/ 3116303 w 5894637"/>
                <a:gd name="connsiteY37" fmla="*/ 782179 h 1751530"/>
                <a:gd name="connsiteX38" fmla="*/ 3186112 w 5894637"/>
                <a:gd name="connsiteY38" fmla="*/ 843842 h 1751530"/>
                <a:gd name="connsiteX39" fmla="*/ 3256547 w 5894637"/>
                <a:gd name="connsiteY39" fmla="*/ 930443 h 1751530"/>
                <a:gd name="connsiteX40" fmla="*/ 3282632 w 5894637"/>
                <a:gd name="connsiteY40" fmla="*/ 991794 h 1751530"/>
                <a:gd name="connsiteX41" fmla="*/ 3320716 w 5894637"/>
                <a:gd name="connsiteY41" fmla="*/ 1010653 h 1751530"/>
                <a:gd name="connsiteX42" fmla="*/ 3396984 w 5894637"/>
                <a:gd name="connsiteY42" fmla="*/ 1111940 h 1751530"/>
                <a:gd name="connsiteX43" fmla="*/ 3640925 w 5894637"/>
                <a:gd name="connsiteY43" fmla="*/ 1127570 h 1751530"/>
                <a:gd name="connsiteX44" fmla="*/ 4097657 w 5894637"/>
                <a:gd name="connsiteY44" fmla="*/ 1142698 h 1751530"/>
                <a:gd name="connsiteX45" fmla="*/ 4224988 w 5894637"/>
                <a:gd name="connsiteY45" fmla="*/ 972614 h 1751530"/>
                <a:gd name="connsiteX46" fmla="*/ 4397143 w 5894637"/>
                <a:gd name="connsiteY46" fmla="*/ 846485 h 1751530"/>
                <a:gd name="connsiteX47" fmla="*/ 4627014 w 5894637"/>
                <a:gd name="connsiteY47" fmla="*/ 718620 h 1751530"/>
                <a:gd name="connsiteX48" fmla="*/ 4862944 w 5894637"/>
                <a:gd name="connsiteY48" fmla="*/ 742185 h 1751530"/>
                <a:gd name="connsiteX49" fmla="*/ 4958915 w 5894637"/>
                <a:gd name="connsiteY49" fmla="*/ 832516 h 1751530"/>
                <a:gd name="connsiteX50" fmla="*/ 5106872 w 5894637"/>
                <a:gd name="connsiteY50" fmla="*/ 887499 h 1751530"/>
                <a:gd name="connsiteX51" fmla="*/ 5262826 w 5894637"/>
                <a:gd name="connsiteY51" fmla="*/ 997467 h 1751530"/>
                <a:gd name="connsiteX52" fmla="*/ 5326808 w 5894637"/>
                <a:gd name="connsiteY52" fmla="*/ 1056378 h 1751530"/>
                <a:gd name="connsiteX53" fmla="*/ 5422779 w 5894637"/>
                <a:gd name="connsiteY53" fmla="*/ 1095652 h 1751530"/>
                <a:gd name="connsiteX54" fmla="*/ 5450771 w 5894637"/>
                <a:gd name="connsiteY54" fmla="*/ 1252749 h 1751530"/>
                <a:gd name="connsiteX55" fmla="*/ 5562735 w 5894637"/>
                <a:gd name="connsiteY55" fmla="*/ 1366644 h 1751530"/>
                <a:gd name="connsiteX56" fmla="*/ 5702695 w 5894637"/>
                <a:gd name="connsiteY56" fmla="*/ 1460902 h 1751530"/>
                <a:gd name="connsiteX57" fmla="*/ 5806663 w 5894637"/>
                <a:gd name="connsiteY57" fmla="*/ 1621924 h 1751530"/>
                <a:gd name="connsiteX58" fmla="*/ 5894637 w 5894637"/>
                <a:gd name="connsiteY58" fmla="*/ 1751530 h 1751530"/>
                <a:gd name="connsiteX0" fmla="*/ 0 w 5894637"/>
                <a:gd name="connsiteY0" fmla="*/ 0 h 1751530"/>
                <a:gd name="connsiteX1" fmla="*/ 80210 w 5894637"/>
                <a:gd name="connsiteY1" fmla="*/ 52013 h 1751530"/>
                <a:gd name="connsiteX2" fmla="*/ 196230 w 5894637"/>
                <a:gd name="connsiteY2" fmla="*/ 10784 h 1751530"/>
                <a:gd name="connsiteX3" fmla="*/ 344905 w 5894637"/>
                <a:gd name="connsiteY3" fmla="*/ 71540 h 1751530"/>
                <a:gd name="connsiteX4" fmla="*/ 385010 w 5894637"/>
                <a:gd name="connsiteY4" fmla="*/ 128337 h 1751530"/>
                <a:gd name="connsiteX5" fmla="*/ 403685 w 5894637"/>
                <a:gd name="connsiteY5" fmla="*/ 173206 h 1751530"/>
                <a:gd name="connsiteX6" fmla="*/ 510067 w 5894637"/>
                <a:gd name="connsiteY6" fmla="*/ 262248 h 1751530"/>
                <a:gd name="connsiteX7" fmla="*/ 513228 w 5894637"/>
                <a:gd name="connsiteY7" fmla="*/ 381844 h 1751530"/>
                <a:gd name="connsiteX8" fmla="*/ 531223 w 5894637"/>
                <a:gd name="connsiteY8" fmla="*/ 414247 h 1751530"/>
                <a:gd name="connsiteX9" fmla="*/ 646650 w 5894637"/>
                <a:gd name="connsiteY9" fmla="*/ 562212 h 1751530"/>
                <a:gd name="connsiteX10" fmla="*/ 752097 w 5894637"/>
                <a:gd name="connsiteY10" fmla="*/ 713058 h 1751530"/>
                <a:gd name="connsiteX11" fmla="*/ 946484 w 5894637"/>
                <a:gd name="connsiteY11" fmla="*/ 627637 h 1751530"/>
                <a:gd name="connsiteX12" fmla="*/ 1119604 w 5894637"/>
                <a:gd name="connsiteY12" fmla="*/ 567548 h 1751530"/>
                <a:gd name="connsiteX13" fmla="*/ 1491916 w 5894637"/>
                <a:gd name="connsiteY13" fmla="*/ 505327 h 1751530"/>
                <a:gd name="connsiteX14" fmla="*/ 1596189 w 5894637"/>
                <a:gd name="connsiteY14" fmla="*/ 505327 h 1751530"/>
                <a:gd name="connsiteX15" fmla="*/ 1644316 w 5894637"/>
                <a:gd name="connsiteY15" fmla="*/ 505327 h 1751530"/>
                <a:gd name="connsiteX16" fmla="*/ 1779697 w 5894637"/>
                <a:gd name="connsiteY16" fmla="*/ 493863 h 1751530"/>
                <a:gd name="connsiteX17" fmla="*/ 2021376 w 5894637"/>
                <a:gd name="connsiteY17" fmla="*/ 477004 h 1751530"/>
                <a:gd name="connsiteX18" fmla="*/ 2159417 w 5894637"/>
                <a:gd name="connsiteY18" fmla="*/ 427124 h 1751530"/>
                <a:gd name="connsiteX19" fmla="*/ 2227168 w 5894637"/>
                <a:gd name="connsiteY19" fmla="*/ 389009 h 1751530"/>
                <a:gd name="connsiteX20" fmla="*/ 2294021 w 5894637"/>
                <a:gd name="connsiteY20" fmla="*/ 441158 h 1751530"/>
                <a:gd name="connsiteX21" fmla="*/ 2366210 w 5894637"/>
                <a:gd name="connsiteY21" fmla="*/ 545432 h 1751530"/>
                <a:gd name="connsiteX22" fmla="*/ 2401554 w 5894637"/>
                <a:gd name="connsiteY22" fmla="*/ 577516 h 1751530"/>
                <a:gd name="connsiteX23" fmla="*/ 2454442 w 5894637"/>
                <a:gd name="connsiteY23" fmla="*/ 625643 h 1751530"/>
                <a:gd name="connsiteX24" fmla="*/ 2486526 w 5894637"/>
                <a:gd name="connsiteY24" fmla="*/ 625643 h 1751530"/>
                <a:gd name="connsiteX25" fmla="*/ 2550695 w 5894637"/>
                <a:gd name="connsiteY25" fmla="*/ 617622 h 1751530"/>
                <a:gd name="connsiteX26" fmla="*/ 2610101 w 5894637"/>
                <a:gd name="connsiteY26" fmla="*/ 616743 h 1751530"/>
                <a:gd name="connsiteX27" fmla="*/ 2662989 w 5894637"/>
                <a:gd name="connsiteY27" fmla="*/ 649706 h 1751530"/>
                <a:gd name="connsiteX28" fmla="*/ 2698333 w 5894637"/>
                <a:gd name="connsiteY28" fmla="*/ 682667 h 1751530"/>
                <a:gd name="connsiteX29" fmla="*/ 2739314 w 5894637"/>
                <a:gd name="connsiteY29" fmla="*/ 690688 h 1751530"/>
                <a:gd name="connsiteX30" fmla="*/ 2785060 w 5894637"/>
                <a:gd name="connsiteY30" fmla="*/ 683545 h 1751530"/>
                <a:gd name="connsiteX31" fmla="*/ 2862399 w 5894637"/>
                <a:gd name="connsiteY31" fmla="*/ 696519 h 1751530"/>
                <a:gd name="connsiteX32" fmla="*/ 2895600 w 5894637"/>
                <a:gd name="connsiteY32" fmla="*/ 721895 h 1751530"/>
                <a:gd name="connsiteX33" fmla="*/ 2919663 w 5894637"/>
                <a:gd name="connsiteY33" fmla="*/ 770022 h 1751530"/>
                <a:gd name="connsiteX34" fmla="*/ 2962149 w 5894637"/>
                <a:gd name="connsiteY34" fmla="*/ 821406 h 1751530"/>
                <a:gd name="connsiteX35" fmla="*/ 3046955 w 5894637"/>
                <a:gd name="connsiteY35" fmla="*/ 797846 h 1751530"/>
                <a:gd name="connsiteX36" fmla="*/ 3116303 w 5894637"/>
                <a:gd name="connsiteY36" fmla="*/ 782179 h 1751530"/>
                <a:gd name="connsiteX37" fmla="*/ 3186112 w 5894637"/>
                <a:gd name="connsiteY37" fmla="*/ 843842 h 1751530"/>
                <a:gd name="connsiteX38" fmla="*/ 3256547 w 5894637"/>
                <a:gd name="connsiteY38" fmla="*/ 930443 h 1751530"/>
                <a:gd name="connsiteX39" fmla="*/ 3282632 w 5894637"/>
                <a:gd name="connsiteY39" fmla="*/ 991794 h 1751530"/>
                <a:gd name="connsiteX40" fmla="*/ 3320716 w 5894637"/>
                <a:gd name="connsiteY40" fmla="*/ 1010653 h 1751530"/>
                <a:gd name="connsiteX41" fmla="*/ 3396984 w 5894637"/>
                <a:gd name="connsiteY41" fmla="*/ 1111940 h 1751530"/>
                <a:gd name="connsiteX42" fmla="*/ 3640925 w 5894637"/>
                <a:gd name="connsiteY42" fmla="*/ 1127570 h 1751530"/>
                <a:gd name="connsiteX43" fmla="*/ 4097657 w 5894637"/>
                <a:gd name="connsiteY43" fmla="*/ 1142698 h 1751530"/>
                <a:gd name="connsiteX44" fmla="*/ 4224988 w 5894637"/>
                <a:gd name="connsiteY44" fmla="*/ 972614 h 1751530"/>
                <a:gd name="connsiteX45" fmla="*/ 4397143 w 5894637"/>
                <a:gd name="connsiteY45" fmla="*/ 846485 h 1751530"/>
                <a:gd name="connsiteX46" fmla="*/ 4627014 w 5894637"/>
                <a:gd name="connsiteY46" fmla="*/ 718620 h 1751530"/>
                <a:gd name="connsiteX47" fmla="*/ 4862944 w 5894637"/>
                <a:gd name="connsiteY47" fmla="*/ 742185 h 1751530"/>
                <a:gd name="connsiteX48" fmla="*/ 4958915 w 5894637"/>
                <a:gd name="connsiteY48" fmla="*/ 832516 h 1751530"/>
                <a:gd name="connsiteX49" fmla="*/ 5106872 w 5894637"/>
                <a:gd name="connsiteY49" fmla="*/ 887499 h 1751530"/>
                <a:gd name="connsiteX50" fmla="*/ 5262826 w 5894637"/>
                <a:gd name="connsiteY50" fmla="*/ 997467 h 1751530"/>
                <a:gd name="connsiteX51" fmla="*/ 5326808 w 5894637"/>
                <a:gd name="connsiteY51" fmla="*/ 1056378 h 1751530"/>
                <a:gd name="connsiteX52" fmla="*/ 5422779 w 5894637"/>
                <a:gd name="connsiteY52" fmla="*/ 1095652 h 1751530"/>
                <a:gd name="connsiteX53" fmla="*/ 5450771 w 5894637"/>
                <a:gd name="connsiteY53" fmla="*/ 1252749 h 1751530"/>
                <a:gd name="connsiteX54" fmla="*/ 5562735 w 5894637"/>
                <a:gd name="connsiteY54" fmla="*/ 1366644 h 1751530"/>
                <a:gd name="connsiteX55" fmla="*/ 5702695 w 5894637"/>
                <a:gd name="connsiteY55" fmla="*/ 1460902 h 1751530"/>
                <a:gd name="connsiteX56" fmla="*/ 5806663 w 5894637"/>
                <a:gd name="connsiteY56" fmla="*/ 1621924 h 1751530"/>
                <a:gd name="connsiteX57" fmla="*/ 5894637 w 5894637"/>
                <a:gd name="connsiteY57" fmla="*/ 1751530 h 1751530"/>
                <a:gd name="connsiteX0" fmla="*/ 0 w 5894637"/>
                <a:gd name="connsiteY0" fmla="*/ 2662 h 1754192"/>
                <a:gd name="connsiteX1" fmla="*/ 73502 w 5894637"/>
                <a:gd name="connsiteY1" fmla="*/ 117 h 1754192"/>
                <a:gd name="connsiteX2" fmla="*/ 196230 w 5894637"/>
                <a:gd name="connsiteY2" fmla="*/ 13446 h 1754192"/>
                <a:gd name="connsiteX3" fmla="*/ 344905 w 5894637"/>
                <a:gd name="connsiteY3" fmla="*/ 74202 h 1754192"/>
                <a:gd name="connsiteX4" fmla="*/ 385010 w 5894637"/>
                <a:gd name="connsiteY4" fmla="*/ 130999 h 1754192"/>
                <a:gd name="connsiteX5" fmla="*/ 403685 w 5894637"/>
                <a:gd name="connsiteY5" fmla="*/ 175868 h 1754192"/>
                <a:gd name="connsiteX6" fmla="*/ 510067 w 5894637"/>
                <a:gd name="connsiteY6" fmla="*/ 264910 h 1754192"/>
                <a:gd name="connsiteX7" fmla="*/ 513228 w 5894637"/>
                <a:gd name="connsiteY7" fmla="*/ 384506 h 1754192"/>
                <a:gd name="connsiteX8" fmla="*/ 531223 w 5894637"/>
                <a:gd name="connsiteY8" fmla="*/ 416909 h 1754192"/>
                <a:gd name="connsiteX9" fmla="*/ 646650 w 5894637"/>
                <a:gd name="connsiteY9" fmla="*/ 564874 h 1754192"/>
                <a:gd name="connsiteX10" fmla="*/ 752097 w 5894637"/>
                <a:gd name="connsiteY10" fmla="*/ 715720 h 1754192"/>
                <a:gd name="connsiteX11" fmla="*/ 946484 w 5894637"/>
                <a:gd name="connsiteY11" fmla="*/ 630299 h 1754192"/>
                <a:gd name="connsiteX12" fmla="*/ 1119604 w 5894637"/>
                <a:gd name="connsiteY12" fmla="*/ 570210 h 1754192"/>
                <a:gd name="connsiteX13" fmla="*/ 1491916 w 5894637"/>
                <a:gd name="connsiteY13" fmla="*/ 507989 h 1754192"/>
                <a:gd name="connsiteX14" fmla="*/ 1596189 w 5894637"/>
                <a:gd name="connsiteY14" fmla="*/ 507989 h 1754192"/>
                <a:gd name="connsiteX15" fmla="*/ 1644316 w 5894637"/>
                <a:gd name="connsiteY15" fmla="*/ 507989 h 1754192"/>
                <a:gd name="connsiteX16" fmla="*/ 1779697 w 5894637"/>
                <a:gd name="connsiteY16" fmla="*/ 496525 h 1754192"/>
                <a:gd name="connsiteX17" fmla="*/ 2021376 w 5894637"/>
                <a:gd name="connsiteY17" fmla="*/ 479666 h 1754192"/>
                <a:gd name="connsiteX18" fmla="*/ 2159417 w 5894637"/>
                <a:gd name="connsiteY18" fmla="*/ 429786 h 1754192"/>
                <a:gd name="connsiteX19" fmla="*/ 2227168 w 5894637"/>
                <a:gd name="connsiteY19" fmla="*/ 391671 h 1754192"/>
                <a:gd name="connsiteX20" fmla="*/ 2294021 w 5894637"/>
                <a:gd name="connsiteY20" fmla="*/ 443820 h 1754192"/>
                <a:gd name="connsiteX21" fmla="*/ 2366210 w 5894637"/>
                <a:gd name="connsiteY21" fmla="*/ 548094 h 1754192"/>
                <a:gd name="connsiteX22" fmla="*/ 2401554 w 5894637"/>
                <a:gd name="connsiteY22" fmla="*/ 580178 h 1754192"/>
                <a:gd name="connsiteX23" fmla="*/ 2454442 w 5894637"/>
                <a:gd name="connsiteY23" fmla="*/ 628305 h 1754192"/>
                <a:gd name="connsiteX24" fmla="*/ 2486526 w 5894637"/>
                <a:gd name="connsiteY24" fmla="*/ 628305 h 1754192"/>
                <a:gd name="connsiteX25" fmla="*/ 2550695 w 5894637"/>
                <a:gd name="connsiteY25" fmla="*/ 620284 h 1754192"/>
                <a:gd name="connsiteX26" fmla="*/ 2610101 w 5894637"/>
                <a:gd name="connsiteY26" fmla="*/ 619405 h 1754192"/>
                <a:gd name="connsiteX27" fmla="*/ 2662989 w 5894637"/>
                <a:gd name="connsiteY27" fmla="*/ 652368 h 1754192"/>
                <a:gd name="connsiteX28" fmla="*/ 2698333 w 5894637"/>
                <a:gd name="connsiteY28" fmla="*/ 685329 h 1754192"/>
                <a:gd name="connsiteX29" fmla="*/ 2739314 w 5894637"/>
                <a:gd name="connsiteY29" fmla="*/ 693350 h 1754192"/>
                <a:gd name="connsiteX30" fmla="*/ 2785060 w 5894637"/>
                <a:gd name="connsiteY30" fmla="*/ 686207 h 1754192"/>
                <a:gd name="connsiteX31" fmla="*/ 2862399 w 5894637"/>
                <a:gd name="connsiteY31" fmla="*/ 699181 h 1754192"/>
                <a:gd name="connsiteX32" fmla="*/ 2895600 w 5894637"/>
                <a:gd name="connsiteY32" fmla="*/ 724557 h 1754192"/>
                <a:gd name="connsiteX33" fmla="*/ 2919663 w 5894637"/>
                <a:gd name="connsiteY33" fmla="*/ 772684 h 1754192"/>
                <a:gd name="connsiteX34" fmla="*/ 2962149 w 5894637"/>
                <a:gd name="connsiteY34" fmla="*/ 824068 h 1754192"/>
                <a:gd name="connsiteX35" fmla="*/ 3046955 w 5894637"/>
                <a:gd name="connsiteY35" fmla="*/ 800508 h 1754192"/>
                <a:gd name="connsiteX36" fmla="*/ 3116303 w 5894637"/>
                <a:gd name="connsiteY36" fmla="*/ 784841 h 1754192"/>
                <a:gd name="connsiteX37" fmla="*/ 3186112 w 5894637"/>
                <a:gd name="connsiteY37" fmla="*/ 846504 h 1754192"/>
                <a:gd name="connsiteX38" fmla="*/ 3256547 w 5894637"/>
                <a:gd name="connsiteY38" fmla="*/ 933105 h 1754192"/>
                <a:gd name="connsiteX39" fmla="*/ 3282632 w 5894637"/>
                <a:gd name="connsiteY39" fmla="*/ 994456 h 1754192"/>
                <a:gd name="connsiteX40" fmla="*/ 3320716 w 5894637"/>
                <a:gd name="connsiteY40" fmla="*/ 1013315 h 1754192"/>
                <a:gd name="connsiteX41" fmla="*/ 3396984 w 5894637"/>
                <a:gd name="connsiteY41" fmla="*/ 1114602 h 1754192"/>
                <a:gd name="connsiteX42" fmla="*/ 3640925 w 5894637"/>
                <a:gd name="connsiteY42" fmla="*/ 1130232 h 1754192"/>
                <a:gd name="connsiteX43" fmla="*/ 4097657 w 5894637"/>
                <a:gd name="connsiteY43" fmla="*/ 1145360 h 1754192"/>
                <a:gd name="connsiteX44" fmla="*/ 4224988 w 5894637"/>
                <a:gd name="connsiteY44" fmla="*/ 975276 h 1754192"/>
                <a:gd name="connsiteX45" fmla="*/ 4397143 w 5894637"/>
                <a:gd name="connsiteY45" fmla="*/ 849147 h 1754192"/>
                <a:gd name="connsiteX46" fmla="*/ 4627014 w 5894637"/>
                <a:gd name="connsiteY46" fmla="*/ 721282 h 1754192"/>
                <a:gd name="connsiteX47" fmla="*/ 4862944 w 5894637"/>
                <a:gd name="connsiteY47" fmla="*/ 744847 h 1754192"/>
                <a:gd name="connsiteX48" fmla="*/ 4958915 w 5894637"/>
                <a:gd name="connsiteY48" fmla="*/ 835178 h 1754192"/>
                <a:gd name="connsiteX49" fmla="*/ 5106872 w 5894637"/>
                <a:gd name="connsiteY49" fmla="*/ 890161 h 1754192"/>
                <a:gd name="connsiteX50" fmla="*/ 5262826 w 5894637"/>
                <a:gd name="connsiteY50" fmla="*/ 1000129 h 1754192"/>
                <a:gd name="connsiteX51" fmla="*/ 5326808 w 5894637"/>
                <a:gd name="connsiteY51" fmla="*/ 1059040 h 1754192"/>
                <a:gd name="connsiteX52" fmla="*/ 5422779 w 5894637"/>
                <a:gd name="connsiteY52" fmla="*/ 1098314 h 1754192"/>
                <a:gd name="connsiteX53" fmla="*/ 5450771 w 5894637"/>
                <a:gd name="connsiteY53" fmla="*/ 1255411 h 1754192"/>
                <a:gd name="connsiteX54" fmla="*/ 5562735 w 5894637"/>
                <a:gd name="connsiteY54" fmla="*/ 1369306 h 1754192"/>
                <a:gd name="connsiteX55" fmla="*/ 5702695 w 5894637"/>
                <a:gd name="connsiteY55" fmla="*/ 1463564 h 1754192"/>
                <a:gd name="connsiteX56" fmla="*/ 5806663 w 5894637"/>
                <a:gd name="connsiteY56" fmla="*/ 1624586 h 1754192"/>
                <a:gd name="connsiteX57" fmla="*/ 5894637 w 5894637"/>
                <a:gd name="connsiteY57" fmla="*/ 1754192 h 175419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43926 w 5934878"/>
                <a:gd name="connsiteY5" fmla="*/ 235038 h 1813362"/>
                <a:gd name="connsiteX6" fmla="*/ 550308 w 5934878"/>
                <a:gd name="connsiteY6" fmla="*/ 324080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50308 w 5934878"/>
                <a:gd name="connsiteY6" fmla="*/ 324080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5046103 w 5934878"/>
                <a:gd name="connsiteY48" fmla="*/ 897985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5046103 w 5934878"/>
                <a:gd name="connsiteY48" fmla="*/ 897985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521194 w 5934878"/>
                <a:gd name="connsiteY53" fmla="*/ 1310944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5046103 w 5934878"/>
                <a:gd name="connsiteY48" fmla="*/ 897985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521194 w 5934878"/>
                <a:gd name="connsiteY53" fmla="*/ 1310944 h 1813362"/>
                <a:gd name="connsiteX54" fmla="*/ 5602976 w 5934878"/>
                <a:gd name="connsiteY54" fmla="*/ 1428476 h 1813362"/>
                <a:gd name="connsiteX55" fmla="*/ 5695988 w 5934878"/>
                <a:gd name="connsiteY55" fmla="*/ 1548192 h 1813362"/>
                <a:gd name="connsiteX56" fmla="*/ 5846904 w 5934878"/>
                <a:gd name="connsiteY56" fmla="*/ 1683756 h 1813362"/>
                <a:gd name="connsiteX57" fmla="*/ 5934878 w 5934878"/>
                <a:gd name="connsiteY57" fmla="*/ 1813362 h 1813362"/>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6411062 w 6411062"/>
                <a:gd name="connsiteY57"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6130459 w 6411062"/>
                <a:gd name="connsiteY57" fmla="*/ 1991986 h 2315294"/>
                <a:gd name="connsiteX58" fmla="*/ 6411062 w 6411062"/>
                <a:gd name="connsiteY58"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411062 w 6411062"/>
                <a:gd name="connsiteY58"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411062 w 6411062"/>
                <a:gd name="connsiteY58"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33812 w 6411062"/>
                <a:gd name="connsiteY58" fmla="*/ 2072003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01483 w 6411062"/>
                <a:gd name="connsiteY59" fmla="*/ 2290235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41724 w 6411062"/>
                <a:gd name="connsiteY59" fmla="*/ 2210216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41724 w 6411062"/>
                <a:gd name="connsiteY59" fmla="*/ 2210216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41724 w 6411062"/>
                <a:gd name="connsiteY59" fmla="*/ 2210216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14897 w 6411062"/>
                <a:gd name="connsiteY59" fmla="*/ 2210216 h 2315294"/>
                <a:gd name="connsiteX60" fmla="*/ 6411062 w 6411062"/>
                <a:gd name="connsiteY60" fmla="*/ 2315294 h 2315294"/>
                <a:gd name="connsiteX0" fmla="*/ 0 w 6419602"/>
                <a:gd name="connsiteY0" fmla="*/ 0 h 2324344"/>
                <a:gd name="connsiteX1" fmla="*/ 113743 w 6419602"/>
                <a:gd name="connsiteY1" fmla="*/ 59287 h 2324344"/>
                <a:gd name="connsiteX2" fmla="*/ 236471 w 6419602"/>
                <a:gd name="connsiteY2" fmla="*/ 72616 h 2324344"/>
                <a:gd name="connsiteX3" fmla="*/ 385146 w 6419602"/>
                <a:gd name="connsiteY3" fmla="*/ 133372 h 2324344"/>
                <a:gd name="connsiteX4" fmla="*/ 425251 w 6419602"/>
                <a:gd name="connsiteY4" fmla="*/ 190169 h 2324344"/>
                <a:gd name="connsiteX5" fmla="*/ 457340 w 6419602"/>
                <a:gd name="connsiteY5" fmla="*/ 235038 h 2324344"/>
                <a:gd name="connsiteX6" fmla="*/ 526833 w 6419602"/>
                <a:gd name="connsiteY6" fmla="*/ 327716 h 2324344"/>
                <a:gd name="connsiteX7" fmla="*/ 553469 w 6419602"/>
                <a:gd name="connsiteY7" fmla="*/ 443676 h 2324344"/>
                <a:gd name="connsiteX8" fmla="*/ 618412 w 6419602"/>
                <a:gd name="connsiteY8" fmla="*/ 501539 h 2324344"/>
                <a:gd name="connsiteX9" fmla="*/ 686891 w 6419602"/>
                <a:gd name="connsiteY9" fmla="*/ 624044 h 2324344"/>
                <a:gd name="connsiteX10" fmla="*/ 792338 w 6419602"/>
                <a:gd name="connsiteY10" fmla="*/ 774890 h 2324344"/>
                <a:gd name="connsiteX11" fmla="*/ 986725 w 6419602"/>
                <a:gd name="connsiteY11" fmla="*/ 689469 h 2324344"/>
                <a:gd name="connsiteX12" fmla="*/ 1159845 w 6419602"/>
                <a:gd name="connsiteY12" fmla="*/ 629380 h 2324344"/>
                <a:gd name="connsiteX13" fmla="*/ 1532157 w 6419602"/>
                <a:gd name="connsiteY13" fmla="*/ 567159 h 2324344"/>
                <a:gd name="connsiteX14" fmla="*/ 1636430 w 6419602"/>
                <a:gd name="connsiteY14" fmla="*/ 567159 h 2324344"/>
                <a:gd name="connsiteX15" fmla="*/ 1684557 w 6419602"/>
                <a:gd name="connsiteY15" fmla="*/ 567159 h 2324344"/>
                <a:gd name="connsiteX16" fmla="*/ 1819938 w 6419602"/>
                <a:gd name="connsiteY16" fmla="*/ 555695 h 2324344"/>
                <a:gd name="connsiteX17" fmla="*/ 2061617 w 6419602"/>
                <a:gd name="connsiteY17" fmla="*/ 538836 h 2324344"/>
                <a:gd name="connsiteX18" fmla="*/ 2199658 w 6419602"/>
                <a:gd name="connsiteY18" fmla="*/ 488956 h 2324344"/>
                <a:gd name="connsiteX19" fmla="*/ 2267409 w 6419602"/>
                <a:gd name="connsiteY19" fmla="*/ 450841 h 2324344"/>
                <a:gd name="connsiteX20" fmla="*/ 2334262 w 6419602"/>
                <a:gd name="connsiteY20" fmla="*/ 502990 h 2324344"/>
                <a:gd name="connsiteX21" fmla="*/ 2406451 w 6419602"/>
                <a:gd name="connsiteY21" fmla="*/ 607264 h 2324344"/>
                <a:gd name="connsiteX22" fmla="*/ 2441795 w 6419602"/>
                <a:gd name="connsiteY22" fmla="*/ 639348 h 2324344"/>
                <a:gd name="connsiteX23" fmla="*/ 2494683 w 6419602"/>
                <a:gd name="connsiteY23" fmla="*/ 687475 h 2324344"/>
                <a:gd name="connsiteX24" fmla="*/ 2526767 w 6419602"/>
                <a:gd name="connsiteY24" fmla="*/ 687475 h 2324344"/>
                <a:gd name="connsiteX25" fmla="*/ 2590936 w 6419602"/>
                <a:gd name="connsiteY25" fmla="*/ 679454 h 2324344"/>
                <a:gd name="connsiteX26" fmla="*/ 2650342 w 6419602"/>
                <a:gd name="connsiteY26" fmla="*/ 678575 h 2324344"/>
                <a:gd name="connsiteX27" fmla="*/ 2703230 w 6419602"/>
                <a:gd name="connsiteY27" fmla="*/ 711538 h 2324344"/>
                <a:gd name="connsiteX28" fmla="*/ 2738574 w 6419602"/>
                <a:gd name="connsiteY28" fmla="*/ 744499 h 2324344"/>
                <a:gd name="connsiteX29" fmla="*/ 2779555 w 6419602"/>
                <a:gd name="connsiteY29" fmla="*/ 752520 h 2324344"/>
                <a:gd name="connsiteX30" fmla="*/ 2825301 w 6419602"/>
                <a:gd name="connsiteY30" fmla="*/ 745377 h 2324344"/>
                <a:gd name="connsiteX31" fmla="*/ 2902640 w 6419602"/>
                <a:gd name="connsiteY31" fmla="*/ 758351 h 2324344"/>
                <a:gd name="connsiteX32" fmla="*/ 2935841 w 6419602"/>
                <a:gd name="connsiteY32" fmla="*/ 783727 h 2324344"/>
                <a:gd name="connsiteX33" fmla="*/ 2959904 w 6419602"/>
                <a:gd name="connsiteY33" fmla="*/ 831854 h 2324344"/>
                <a:gd name="connsiteX34" fmla="*/ 3002390 w 6419602"/>
                <a:gd name="connsiteY34" fmla="*/ 883238 h 2324344"/>
                <a:gd name="connsiteX35" fmla="*/ 3087196 w 6419602"/>
                <a:gd name="connsiteY35" fmla="*/ 859678 h 2324344"/>
                <a:gd name="connsiteX36" fmla="*/ 3156544 w 6419602"/>
                <a:gd name="connsiteY36" fmla="*/ 844011 h 2324344"/>
                <a:gd name="connsiteX37" fmla="*/ 3226353 w 6419602"/>
                <a:gd name="connsiteY37" fmla="*/ 905674 h 2324344"/>
                <a:gd name="connsiteX38" fmla="*/ 3296788 w 6419602"/>
                <a:gd name="connsiteY38" fmla="*/ 992275 h 2324344"/>
                <a:gd name="connsiteX39" fmla="*/ 3322873 w 6419602"/>
                <a:gd name="connsiteY39" fmla="*/ 1053626 h 2324344"/>
                <a:gd name="connsiteX40" fmla="*/ 3360957 w 6419602"/>
                <a:gd name="connsiteY40" fmla="*/ 1072485 h 2324344"/>
                <a:gd name="connsiteX41" fmla="*/ 3437225 w 6419602"/>
                <a:gd name="connsiteY41" fmla="*/ 1173772 h 2324344"/>
                <a:gd name="connsiteX42" fmla="*/ 3681166 w 6419602"/>
                <a:gd name="connsiteY42" fmla="*/ 1189402 h 2324344"/>
                <a:gd name="connsiteX43" fmla="*/ 4137898 w 6419602"/>
                <a:gd name="connsiteY43" fmla="*/ 1204530 h 2324344"/>
                <a:gd name="connsiteX44" fmla="*/ 4265229 w 6419602"/>
                <a:gd name="connsiteY44" fmla="*/ 1034446 h 2324344"/>
                <a:gd name="connsiteX45" fmla="*/ 4437384 w 6419602"/>
                <a:gd name="connsiteY45" fmla="*/ 908317 h 2324344"/>
                <a:gd name="connsiteX46" fmla="*/ 4667255 w 6419602"/>
                <a:gd name="connsiteY46" fmla="*/ 780452 h 2324344"/>
                <a:gd name="connsiteX47" fmla="*/ 4903185 w 6419602"/>
                <a:gd name="connsiteY47" fmla="*/ 804017 h 2324344"/>
                <a:gd name="connsiteX48" fmla="*/ 5046103 w 6419602"/>
                <a:gd name="connsiteY48" fmla="*/ 897985 h 2324344"/>
                <a:gd name="connsiteX49" fmla="*/ 5147113 w 6419602"/>
                <a:gd name="connsiteY49" fmla="*/ 949331 h 2324344"/>
                <a:gd name="connsiteX50" fmla="*/ 5303067 w 6419602"/>
                <a:gd name="connsiteY50" fmla="*/ 1059299 h 2324344"/>
                <a:gd name="connsiteX51" fmla="*/ 5367049 w 6419602"/>
                <a:gd name="connsiteY51" fmla="*/ 1118210 h 2324344"/>
                <a:gd name="connsiteX52" fmla="*/ 5463020 w 6419602"/>
                <a:gd name="connsiteY52" fmla="*/ 1157484 h 2324344"/>
                <a:gd name="connsiteX53" fmla="*/ 5521194 w 6419602"/>
                <a:gd name="connsiteY53" fmla="*/ 1310944 h 2324344"/>
                <a:gd name="connsiteX54" fmla="*/ 5602976 w 6419602"/>
                <a:gd name="connsiteY54" fmla="*/ 1428476 h 2324344"/>
                <a:gd name="connsiteX55" fmla="*/ 5695988 w 6419602"/>
                <a:gd name="connsiteY55" fmla="*/ 1548192 h 2324344"/>
                <a:gd name="connsiteX56" fmla="*/ 5846904 w 6419602"/>
                <a:gd name="connsiteY56" fmla="*/ 1683756 h 2324344"/>
                <a:gd name="connsiteX57" fmla="*/ 5986262 w 6419602"/>
                <a:gd name="connsiteY57" fmla="*/ 1933791 h 2324344"/>
                <a:gd name="connsiteX58" fmla="*/ 6117045 w 6419602"/>
                <a:gd name="connsiteY58" fmla="*/ 2250225 h 2324344"/>
                <a:gd name="connsiteX59" fmla="*/ 6314897 w 6419602"/>
                <a:gd name="connsiteY59" fmla="*/ 2210216 h 2324344"/>
                <a:gd name="connsiteX60" fmla="*/ 6411062 w 6419602"/>
                <a:gd name="connsiteY60" fmla="*/ 2315294 h 2324344"/>
                <a:gd name="connsiteX61" fmla="*/ 6415498 w 6419602"/>
                <a:gd name="connsiteY61" fmla="*/ 2319333 h 2324344"/>
                <a:gd name="connsiteX0" fmla="*/ 0 w 6596583"/>
                <a:gd name="connsiteY0" fmla="*/ 0 h 2508467"/>
                <a:gd name="connsiteX1" fmla="*/ 113743 w 6596583"/>
                <a:gd name="connsiteY1" fmla="*/ 59287 h 2508467"/>
                <a:gd name="connsiteX2" fmla="*/ 236471 w 6596583"/>
                <a:gd name="connsiteY2" fmla="*/ 72616 h 2508467"/>
                <a:gd name="connsiteX3" fmla="*/ 385146 w 6596583"/>
                <a:gd name="connsiteY3" fmla="*/ 133372 h 2508467"/>
                <a:gd name="connsiteX4" fmla="*/ 425251 w 6596583"/>
                <a:gd name="connsiteY4" fmla="*/ 190169 h 2508467"/>
                <a:gd name="connsiteX5" fmla="*/ 457340 w 6596583"/>
                <a:gd name="connsiteY5" fmla="*/ 235038 h 2508467"/>
                <a:gd name="connsiteX6" fmla="*/ 526833 w 6596583"/>
                <a:gd name="connsiteY6" fmla="*/ 327716 h 2508467"/>
                <a:gd name="connsiteX7" fmla="*/ 553469 w 6596583"/>
                <a:gd name="connsiteY7" fmla="*/ 443676 h 2508467"/>
                <a:gd name="connsiteX8" fmla="*/ 618412 w 6596583"/>
                <a:gd name="connsiteY8" fmla="*/ 501539 h 2508467"/>
                <a:gd name="connsiteX9" fmla="*/ 686891 w 6596583"/>
                <a:gd name="connsiteY9" fmla="*/ 624044 h 2508467"/>
                <a:gd name="connsiteX10" fmla="*/ 792338 w 6596583"/>
                <a:gd name="connsiteY10" fmla="*/ 774890 h 2508467"/>
                <a:gd name="connsiteX11" fmla="*/ 986725 w 6596583"/>
                <a:gd name="connsiteY11" fmla="*/ 689469 h 2508467"/>
                <a:gd name="connsiteX12" fmla="*/ 1159845 w 6596583"/>
                <a:gd name="connsiteY12" fmla="*/ 629380 h 2508467"/>
                <a:gd name="connsiteX13" fmla="*/ 1532157 w 6596583"/>
                <a:gd name="connsiteY13" fmla="*/ 567159 h 2508467"/>
                <a:gd name="connsiteX14" fmla="*/ 1636430 w 6596583"/>
                <a:gd name="connsiteY14" fmla="*/ 567159 h 2508467"/>
                <a:gd name="connsiteX15" fmla="*/ 1684557 w 6596583"/>
                <a:gd name="connsiteY15" fmla="*/ 567159 h 2508467"/>
                <a:gd name="connsiteX16" fmla="*/ 1819938 w 6596583"/>
                <a:gd name="connsiteY16" fmla="*/ 555695 h 2508467"/>
                <a:gd name="connsiteX17" fmla="*/ 2061617 w 6596583"/>
                <a:gd name="connsiteY17" fmla="*/ 538836 h 2508467"/>
                <a:gd name="connsiteX18" fmla="*/ 2199658 w 6596583"/>
                <a:gd name="connsiteY18" fmla="*/ 488956 h 2508467"/>
                <a:gd name="connsiteX19" fmla="*/ 2267409 w 6596583"/>
                <a:gd name="connsiteY19" fmla="*/ 450841 h 2508467"/>
                <a:gd name="connsiteX20" fmla="*/ 2334262 w 6596583"/>
                <a:gd name="connsiteY20" fmla="*/ 502990 h 2508467"/>
                <a:gd name="connsiteX21" fmla="*/ 2406451 w 6596583"/>
                <a:gd name="connsiteY21" fmla="*/ 607264 h 2508467"/>
                <a:gd name="connsiteX22" fmla="*/ 2441795 w 6596583"/>
                <a:gd name="connsiteY22" fmla="*/ 639348 h 2508467"/>
                <a:gd name="connsiteX23" fmla="*/ 2494683 w 6596583"/>
                <a:gd name="connsiteY23" fmla="*/ 687475 h 2508467"/>
                <a:gd name="connsiteX24" fmla="*/ 2526767 w 6596583"/>
                <a:gd name="connsiteY24" fmla="*/ 687475 h 2508467"/>
                <a:gd name="connsiteX25" fmla="*/ 2590936 w 6596583"/>
                <a:gd name="connsiteY25" fmla="*/ 679454 h 2508467"/>
                <a:gd name="connsiteX26" fmla="*/ 2650342 w 6596583"/>
                <a:gd name="connsiteY26" fmla="*/ 678575 h 2508467"/>
                <a:gd name="connsiteX27" fmla="*/ 2703230 w 6596583"/>
                <a:gd name="connsiteY27" fmla="*/ 711538 h 2508467"/>
                <a:gd name="connsiteX28" fmla="*/ 2738574 w 6596583"/>
                <a:gd name="connsiteY28" fmla="*/ 744499 h 2508467"/>
                <a:gd name="connsiteX29" fmla="*/ 2779555 w 6596583"/>
                <a:gd name="connsiteY29" fmla="*/ 752520 h 2508467"/>
                <a:gd name="connsiteX30" fmla="*/ 2825301 w 6596583"/>
                <a:gd name="connsiteY30" fmla="*/ 745377 h 2508467"/>
                <a:gd name="connsiteX31" fmla="*/ 2902640 w 6596583"/>
                <a:gd name="connsiteY31" fmla="*/ 758351 h 2508467"/>
                <a:gd name="connsiteX32" fmla="*/ 2935841 w 6596583"/>
                <a:gd name="connsiteY32" fmla="*/ 783727 h 2508467"/>
                <a:gd name="connsiteX33" fmla="*/ 2959904 w 6596583"/>
                <a:gd name="connsiteY33" fmla="*/ 831854 h 2508467"/>
                <a:gd name="connsiteX34" fmla="*/ 3002390 w 6596583"/>
                <a:gd name="connsiteY34" fmla="*/ 883238 h 2508467"/>
                <a:gd name="connsiteX35" fmla="*/ 3087196 w 6596583"/>
                <a:gd name="connsiteY35" fmla="*/ 859678 h 2508467"/>
                <a:gd name="connsiteX36" fmla="*/ 3156544 w 6596583"/>
                <a:gd name="connsiteY36" fmla="*/ 844011 h 2508467"/>
                <a:gd name="connsiteX37" fmla="*/ 3226353 w 6596583"/>
                <a:gd name="connsiteY37" fmla="*/ 905674 h 2508467"/>
                <a:gd name="connsiteX38" fmla="*/ 3296788 w 6596583"/>
                <a:gd name="connsiteY38" fmla="*/ 992275 h 2508467"/>
                <a:gd name="connsiteX39" fmla="*/ 3322873 w 6596583"/>
                <a:gd name="connsiteY39" fmla="*/ 1053626 h 2508467"/>
                <a:gd name="connsiteX40" fmla="*/ 3360957 w 6596583"/>
                <a:gd name="connsiteY40" fmla="*/ 1072485 h 2508467"/>
                <a:gd name="connsiteX41" fmla="*/ 3437225 w 6596583"/>
                <a:gd name="connsiteY41" fmla="*/ 1173772 h 2508467"/>
                <a:gd name="connsiteX42" fmla="*/ 3681166 w 6596583"/>
                <a:gd name="connsiteY42" fmla="*/ 1189402 h 2508467"/>
                <a:gd name="connsiteX43" fmla="*/ 4137898 w 6596583"/>
                <a:gd name="connsiteY43" fmla="*/ 1204530 h 2508467"/>
                <a:gd name="connsiteX44" fmla="*/ 4265229 w 6596583"/>
                <a:gd name="connsiteY44" fmla="*/ 1034446 h 2508467"/>
                <a:gd name="connsiteX45" fmla="*/ 4437384 w 6596583"/>
                <a:gd name="connsiteY45" fmla="*/ 908317 h 2508467"/>
                <a:gd name="connsiteX46" fmla="*/ 4667255 w 6596583"/>
                <a:gd name="connsiteY46" fmla="*/ 780452 h 2508467"/>
                <a:gd name="connsiteX47" fmla="*/ 4903185 w 6596583"/>
                <a:gd name="connsiteY47" fmla="*/ 804017 h 2508467"/>
                <a:gd name="connsiteX48" fmla="*/ 5046103 w 6596583"/>
                <a:gd name="connsiteY48" fmla="*/ 897985 h 2508467"/>
                <a:gd name="connsiteX49" fmla="*/ 5147113 w 6596583"/>
                <a:gd name="connsiteY49" fmla="*/ 949331 h 2508467"/>
                <a:gd name="connsiteX50" fmla="*/ 5303067 w 6596583"/>
                <a:gd name="connsiteY50" fmla="*/ 1059299 h 2508467"/>
                <a:gd name="connsiteX51" fmla="*/ 5367049 w 6596583"/>
                <a:gd name="connsiteY51" fmla="*/ 1118210 h 2508467"/>
                <a:gd name="connsiteX52" fmla="*/ 5463020 w 6596583"/>
                <a:gd name="connsiteY52" fmla="*/ 1157484 h 2508467"/>
                <a:gd name="connsiteX53" fmla="*/ 5521194 w 6596583"/>
                <a:gd name="connsiteY53" fmla="*/ 1310944 h 2508467"/>
                <a:gd name="connsiteX54" fmla="*/ 5602976 w 6596583"/>
                <a:gd name="connsiteY54" fmla="*/ 1428476 h 2508467"/>
                <a:gd name="connsiteX55" fmla="*/ 5695988 w 6596583"/>
                <a:gd name="connsiteY55" fmla="*/ 1548192 h 2508467"/>
                <a:gd name="connsiteX56" fmla="*/ 5846904 w 6596583"/>
                <a:gd name="connsiteY56" fmla="*/ 1683756 h 2508467"/>
                <a:gd name="connsiteX57" fmla="*/ 5986262 w 6596583"/>
                <a:gd name="connsiteY57" fmla="*/ 1933791 h 2508467"/>
                <a:gd name="connsiteX58" fmla="*/ 6117045 w 6596583"/>
                <a:gd name="connsiteY58" fmla="*/ 2250225 h 2508467"/>
                <a:gd name="connsiteX59" fmla="*/ 6314897 w 6596583"/>
                <a:gd name="connsiteY59" fmla="*/ 2210216 h 2508467"/>
                <a:gd name="connsiteX60" fmla="*/ 6411062 w 6596583"/>
                <a:gd name="connsiteY60" fmla="*/ 2315294 h 2508467"/>
                <a:gd name="connsiteX61" fmla="*/ 6596583 w 6596583"/>
                <a:gd name="connsiteY61" fmla="*/ 2508467 h 2508467"/>
                <a:gd name="connsiteX0" fmla="*/ 0 w 6612416"/>
                <a:gd name="connsiteY0" fmla="*/ 0 h 2519993"/>
                <a:gd name="connsiteX1" fmla="*/ 113743 w 6612416"/>
                <a:gd name="connsiteY1" fmla="*/ 59287 h 2519993"/>
                <a:gd name="connsiteX2" fmla="*/ 236471 w 6612416"/>
                <a:gd name="connsiteY2" fmla="*/ 72616 h 2519993"/>
                <a:gd name="connsiteX3" fmla="*/ 385146 w 6612416"/>
                <a:gd name="connsiteY3" fmla="*/ 133372 h 2519993"/>
                <a:gd name="connsiteX4" fmla="*/ 425251 w 6612416"/>
                <a:gd name="connsiteY4" fmla="*/ 190169 h 2519993"/>
                <a:gd name="connsiteX5" fmla="*/ 457340 w 6612416"/>
                <a:gd name="connsiteY5" fmla="*/ 235038 h 2519993"/>
                <a:gd name="connsiteX6" fmla="*/ 526833 w 6612416"/>
                <a:gd name="connsiteY6" fmla="*/ 327716 h 2519993"/>
                <a:gd name="connsiteX7" fmla="*/ 553469 w 6612416"/>
                <a:gd name="connsiteY7" fmla="*/ 443676 h 2519993"/>
                <a:gd name="connsiteX8" fmla="*/ 618412 w 6612416"/>
                <a:gd name="connsiteY8" fmla="*/ 501539 h 2519993"/>
                <a:gd name="connsiteX9" fmla="*/ 686891 w 6612416"/>
                <a:gd name="connsiteY9" fmla="*/ 624044 h 2519993"/>
                <a:gd name="connsiteX10" fmla="*/ 792338 w 6612416"/>
                <a:gd name="connsiteY10" fmla="*/ 774890 h 2519993"/>
                <a:gd name="connsiteX11" fmla="*/ 986725 w 6612416"/>
                <a:gd name="connsiteY11" fmla="*/ 689469 h 2519993"/>
                <a:gd name="connsiteX12" fmla="*/ 1159845 w 6612416"/>
                <a:gd name="connsiteY12" fmla="*/ 629380 h 2519993"/>
                <a:gd name="connsiteX13" fmla="*/ 1532157 w 6612416"/>
                <a:gd name="connsiteY13" fmla="*/ 567159 h 2519993"/>
                <a:gd name="connsiteX14" fmla="*/ 1636430 w 6612416"/>
                <a:gd name="connsiteY14" fmla="*/ 567159 h 2519993"/>
                <a:gd name="connsiteX15" fmla="*/ 1684557 w 6612416"/>
                <a:gd name="connsiteY15" fmla="*/ 567159 h 2519993"/>
                <a:gd name="connsiteX16" fmla="*/ 1819938 w 6612416"/>
                <a:gd name="connsiteY16" fmla="*/ 555695 h 2519993"/>
                <a:gd name="connsiteX17" fmla="*/ 2061617 w 6612416"/>
                <a:gd name="connsiteY17" fmla="*/ 538836 h 2519993"/>
                <a:gd name="connsiteX18" fmla="*/ 2199658 w 6612416"/>
                <a:gd name="connsiteY18" fmla="*/ 488956 h 2519993"/>
                <a:gd name="connsiteX19" fmla="*/ 2267409 w 6612416"/>
                <a:gd name="connsiteY19" fmla="*/ 450841 h 2519993"/>
                <a:gd name="connsiteX20" fmla="*/ 2334262 w 6612416"/>
                <a:gd name="connsiteY20" fmla="*/ 502990 h 2519993"/>
                <a:gd name="connsiteX21" fmla="*/ 2406451 w 6612416"/>
                <a:gd name="connsiteY21" fmla="*/ 607264 h 2519993"/>
                <a:gd name="connsiteX22" fmla="*/ 2441795 w 6612416"/>
                <a:gd name="connsiteY22" fmla="*/ 639348 h 2519993"/>
                <a:gd name="connsiteX23" fmla="*/ 2494683 w 6612416"/>
                <a:gd name="connsiteY23" fmla="*/ 687475 h 2519993"/>
                <a:gd name="connsiteX24" fmla="*/ 2526767 w 6612416"/>
                <a:gd name="connsiteY24" fmla="*/ 687475 h 2519993"/>
                <a:gd name="connsiteX25" fmla="*/ 2590936 w 6612416"/>
                <a:gd name="connsiteY25" fmla="*/ 679454 h 2519993"/>
                <a:gd name="connsiteX26" fmla="*/ 2650342 w 6612416"/>
                <a:gd name="connsiteY26" fmla="*/ 678575 h 2519993"/>
                <a:gd name="connsiteX27" fmla="*/ 2703230 w 6612416"/>
                <a:gd name="connsiteY27" fmla="*/ 711538 h 2519993"/>
                <a:gd name="connsiteX28" fmla="*/ 2738574 w 6612416"/>
                <a:gd name="connsiteY28" fmla="*/ 744499 h 2519993"/>
                <a:gd name="connsiteX29" fmla="*/ 2779555 w 6612416"/>
                <a:gd name="connsiteY29" fmla="*/ 752520 h 2519993"/>
                <a:gd name="connsiteX30" fmla="*/ 2825301 w 6612416"/>
                <a:gd name="connsiteY30" fmla="*/ 745377 h 2519993"/>
                <a:gd name="connsiteX31" fmla="*/ 2902640 w 6612416"/>
                <a:gd name="connsiteY31" fmla="*/ 758351 h 2519993"/>
                <a:gd name="connsiteX32" fmla="*/ 2935841 w 6612416"/>
                <a:gd name="connsiteY32" fmla="*/ 783727 h 2519993"/>
                <a:gd name="connsiteX33" fmla="*/ 2959904 w 6612416"/>
                <a:gd name="connsiteY33" fmla="*/ 831854 h 2519993"/>
                <a:gd name="connsiteX34" fmla="*/ 3002390 w 6612416"/>
                <a:gd name="connsiteY34" fmla="*/ 883238 h 2519993"/>
                <a:gd name="connsiteX35" fmla="*/ 3087196 w 6612416"/>
                <a:gd name="connsiteY35" fmla="*/ 859678 h 2519993"/>
                <a:gd name="connsiteX36" fmla="*/ 3156544 w 6612416"/>
                <a:gd name="connsiteY36" fmla="*/ 844011 h 2519993"/>
                <a:gd name="connsiteX37" fmla="*/ 3226353 w 6612416"/>
                <a:gd name="connsiteY37" fmla="*/ 905674 h 2519993"/>
                <a:gd name="connsiteX38" fmla="*/ 3296788 w 6612416"/>
                <a:gd name="connsiteY38" fmla="*/ 992275 h 2519993"/>
                <a:gd name="connsiteX39" fmla="*/ 3322873 w 6612416"/>
                <a:gd name="connsiteY39" fmla="*/ 1053626 h 2519993"/>
                <a:gd name="connsiteX40" fmla="*/ 3360957 w 6612416"/>
                <a:gd name="connsiteY40" fmla="*/ 1072485 h 2519993"/>
                <a:gd name="connsiteX41" fmla="*/ 3437225 w 6612416"/>
                <a:gd name="connsiteY41" fmla="*/ 1173772 h 2519993"/>
                <a:gd name="connsiteX42" fmla="*/ 3681166 w 6612416"/>
                <a:gd name="connsiteY42" fmla="*/ 1189402 h 2519993"/>
                <a:gd name="connsiteX43" fmla="*/ 4137898 w 6612416"/>
                <a:gd name="connsiteY43" fmla="*/ 1204530 h 2519993"/>
                <a:gd name="connsiteX44" fmla="*/ 4265229 w 6612416"/>
                <a:gd name="connsiteY44" fmla="*/ 1034446 h 2519993"/>
                <a:gd name="connsiteX45" fmla="*/ 4437384 w 6612416"/>
                <a:gd name="connsiteY45" fmla="*/ 908317 h 2519993"/>
                <a:gd name="connsiteX46" fmla="*/ 4667255 w 6612416"/>
                <a:gd name="connsiteY46" fmla="*/ 780452 h 2519993"/>
                <a:gd name="connsiteX47" fmla="*/ 4903185 w 6612416"/>
                <a:gd name="connsiteY47" fmla="*/ 804017 h 2519993"/>
                <a:gd name="connsiteX48" fmla="*/ 5046103 w 6612416"/>
                <a:gd name="connsiteY48" fmla="*/ 897985 h 2519993"/>
                <a:gd name="connsiteX49" fmla="*/ 5147113 w 6612416"/>
                <a:gd name="connsiteY49" fmla="*/ 949331 h 2519993"/>
                <a:gd name="connsiteX50" fmla="*/ 5303067 w 6612416"/>
                <a:gd name="connsiteY50" fmla="*/ 1059299 h 2519993"/>
                <a:gd name="connsiteX51" fmla="*/ 5367049 w 6612416"/>
                <a:gd name="connsiteY51" fmla="*/ 1118210 h 2519993"/>
                <a:gd name="connsiteX52" fmla="*/ 5463020 w 6612416"/>
                <a:gd name="connsiteY52" fmla="*/ 1157484 h 2519993"/>
                <a:gd name="connsiteX53" fmla="*/ 5521194 w 6612416"/>
                <a:gd name="connsiteY53" fmla="*/ 1310944 h 2519993"/>
                <a:gd name="connsiteX54" fmla="*/ 5602976 w 6612416"/>
                <a:gd name="connsiteY54" fmla="*/ 1428476 h 2519993"/>
                <a:gd name="connsiteX55" fmla="*/ 5695988 w 6612416"/>
                <a:gd name="connsiteY55" fmla="*/ 1548192 h 2519993"/>
                <a:gd name="connsiteX56" fmla="*/ 5846904 w 6612416"/>
                <a:gd name="connsiteY56" fmla="*/ 1683756 h 2519993"/>
                <a:gd name="connsiteX57" fmla="*/ 5986262 w 6612416"/>
                <a:gd name="connsiteY57" fmla="*/ 1933791 h 2519993"/>
                <a:gd name="connsiteX58" fmla="*/ 6117045 w 6612416"/>
                <a:gd name="connsiteY58" fmla="*/ 2250225 h 2519993"/>
                <a:gd name="connsiteX59" fmla="*/ 6314897 w 6612416"/>
                <a:gd name="connsiteY59" fmla="*/ 2210216 h 2519993"/>
                <a:gd name="connsiteX60" fmla="*/ 6411062 w 6612416"/>
                <a:gd name="connsiteY60" fmla="*/ 2315294 h 2519993"/>
                <a:gd name="connsiteX61" fmla="*/ 6596583 w 6612416"/>
                <a:gd name="connsiteY61" fmla="*/ 2508467 h 2519993"/>
                <a:gd name="connsiteX62" fmla="*/ 6603289 w 6612416"/>
                <a:gd name="connsiteY62" fmla="*/ 2497557 h 2519993"/>
                <a:gd name="connsiteX0" fmla="*/ 0 w 6770959"/>
                <a:gd name="connsiteY0" fmla="*/ 0 h 2883109"/>
                <a:gd name="connsiteX1" fmla="*/ 113743 w 6770959"/>
                <a:gd name="connsiteY1" fmla="*/ 59287 h 2883109"/>
                <a:gd name="connsiteX2" fmla="*/ 236471 w 6770959"/>
                <a:gd name="connsiteY2" fmla="*/ 72616 h 2883109"/>
                <a:gd name="connsiteX3" fmla="*/ 385146 w 6770959"/>
                <a:gd name="connsiteY3" fmla="*/ 133372 h 2883109"/>
                <a:gd name="connsiteX4" fmla="*/ 425251 w 6770959"/>
                <a:gd name="connsiteY4" fmla="*/ 190169 h 2883109"/>
                <a:gd name="connsiteX5" fmla="*/ 457340 w 6770959"/>
                <a:gd name="connsiteY5" fmla="*/ 235038 h 2883109"/>
                <a:gd name="connsiteX6" fmla="*/ 526833 w 6770959"/>
                <a:gd name="connsiteY6" fmla="*/ 327716 h 2883109"/>
                <a:gd name="connsiteX7" fmla="*/ 553469 w 6770959"/>
                <a:gd name="connsiteY7" fmla="*/ 443676 h 2883109"/>
                <a:gd name="connsiteX8" fmla="*/ 618412 w 6770959"/>
                <a:gd name="connsiteY8" fmla="*/ 501539 h 2883109"/>
                <a:gd name="connsiteX9" fmla="*/ 686891 w 6770959"/>
                <a:gd name="connsiteY9" fmla="*/ 624044 h 2883109"/>
                <a:gd name="connsiteX10" fmla="*/ 792338 w 6770959"/>
                <a:gd name="connsiteY10" fmla="*/ 774890 h 2883109"/>
                <a:gd name="connsiteX11" fmla="*/ 986725 w 6770959"/>
                <a:gd name="connsiteY11" fmla="*/ 689469 h 2883109"/>
                <a:gd name="connsiteX12" fmla="*/ 1159845 w 6770959"/>
                <a:gd name="connsiteY12" fmla="*/ 629380 h 2883109"/>
                <a:gd name="connsiteX13" fmla="*/ 1532157 w 6770959"/>
                <a:gd name="connsiteY13" fmla="*/ 567159 h 2883109"/>
                <a:gd name="connsiteX14" fmla="*/ 1636430 w 6770959"/>
                <a:gd name="connsiteY14" fmla="*/ 567159 h 2883109"/>
                <a:gd name="connsiteX15" fmla="*/ 1684557 w 6770959"/>
                <a:gd name="connsiteY15" fmla="*/ 567159 h 2883109"/>
                <a:gd name="connsiteX16" fmla="*/ 1819938 w 6770959"/>
                <a:gd name="connsiteY16" fmla="*/ 555695 h 2883109"/>
                <a:gd name="connsiteX17" fmla="*/ 2061617 w 6770959"/>
                <a:gd name="connsiteY17" fmla="*/ 538836 h 2883109"/>
                <a:gd name="connsiteX18" fmla="*/ 2199658 w 6770959"/>
                <a:gd name="connsiteY18" fmla="*/ 488956 h 2883109"/>
                <a:gd name="connsiteX19" fmla="*/ 2267409 w 6770959"/>
                <a:gd name="connsiteY19" fmla="*/ 450841 h 2883109"/>
                <a:gd name="connsiteX20" fmla="*/ 2334262 w 6770959"/>
                <a:gd name="connsiteY20" fmla="*/ 502990 h 2883109"/>
                <a:gd name="connsiteX21" fmla="*/ 2406451 w 6770959"/>
                <a:gd name="connsiteY21" fmla="*/ 607264 h 2883109"/>
                <a:gd name="connsiteX22" fmla="*/ 2441795 w 6770959"/>
                <a:gd name="connsiteY22" fmla="*/ 639348 h 2883109"/>
                <a:gd name="connsiteX23" fmla="*/ 2494683 w 6770959"/>
                <a:gd name="connsiteY23" fmla="*/ 687475 h 2883109"/>
                <a:gd name="connsiteX24" fmla="*/ 2526767 w 6770959"/>
                <a:gd name="connsiteY24" fmla="*/ 687475 h 2883109"/>
                <a:gd name="connsiteX25" fmla="*/ 2590936 w 6770959"/>
                <a:gd name="connsiteY25" fmla="*/ 679454 h 2883109"/>
                <a:gd name="connsiteX26" fmla="*/ 2650342 w 6770959"/>
                <a:gd name="connsiteY26" fmla="*/ 678575 h 2883109"/>
                <a:gd name="connsiteX27" fmla="*/ 2703230 w 6770959"/>
                <a:gd name="connsiteY27" fmla="*/ 711538 h 2883109"/>
                <a:gd name="connsiteX28" fmla="*/ 2738574 w 6770959"/>
                <a:gd name="connsiteY28" fmla="*/ 744499 h 2883109"/>
                <a:gd name="connsiteX29" fmla="*/ 2779555 w 6770959"/>
                <a:gd name="connsiteY29" fmla="*/ 752520 h 2883109"/>
                <a:gd name="connsiteX30" fmla="*/ 2825301 w 6770959"/>
                <a:gd name="connsiteY30" fmla="*/ 745377 h 2883109"/>
                <a:gd name="connsiteX31" fmla="*/ 2902640 w 6770959"/>
                <a:gd name="connsiteY31" fmla="*/ 758351 h 2883109"/>
                <a:gd name="connsiteX32" fmla="*/ 2935841 w 6770959"/>
                <a:gd name="connsiteY32" fmla="*/ 783727 h 2883109"/>
                <a:gd name="connsiteX33" fmla="*/ 2959904 w 6770959"/>
                <a:gd name="connsiteY33" fmla="*/ 831854 h 2883109"/>
                <a:gd name="connsiteX34" fmla="*/ 3002390 w 6770959"/>
                <a:gd name="connsiteY34" fmla="*/ 883238 h 2883109"/>
                <a:gd name="connsiteX35" fmla="*/ 3087196 w 6770959"/>
                <a:gd name="connsiteY35" fmla="*/ 859678 h 2883109"/>
                <a:gd name="connsiteX36" fmla="*/ 3156544 w 6770959"/>
                <a:gd name="connsiteY36" fmla="*/ 844011 h 2883109"/>
                <a:gd name="connsiteX37" fmla="*/ 3226353 w 6770959"/>
                <a:gd name="connsiteY37" fmla="*/ 905674 h 2883109"/>
                <a:gd name="connsiteX38" fmla="*/ 3296788 w 6770959"/>
                <a:gd name="connsiteY38" fmla="*/ 992275 h 2883109"/>
                <a:gd name="connsiteX39" fmla="*/ 3322873 w 6770959"/>
                <a:gd name="connsiteY39" fmla="*/ 1053626 h 2883109"/>
                <a:gd name="connsiteX40" fmla="*/ 3360957 w 6770959"/>
                <a:gd name="connsiteY40" fmla="*/ 1072485 h 2883109"/>
                <a:gd name="connsiteX41" fmla="*/ 3437225 w 6770959"/>
                <a:gd name="connsiteY41" fmla="*/ 1173772 h 2883109"/>
                <a:gd name="connsiteX42" fmla="*/ 3681166 w 6770959"/>
                <a:gd name="connsiteY42" fmla="*/ 1189402 h 2883109"/>
                <a:gd name="connsiteX43" fmla="*/ 4137898 w 6770959"/>
                <a:gd name="connsiteY43" fmla="*/ 1204530 h 2883109"/>
                <a:gd name="connsiteX44" fmla="*/ 4265229 w 6770959"/>
                <a:gd name="connsiteY44" fmla="*/ 1034446 h 2883109"/>
                <a:gd name="connsiteX45" fmla="*/ 4437384 w 6770959"/>
                <a:gd name="connsiteY45" fmla="*/ 908317 h 2883109"/>
                <a:gd name="connsiteX46" fmla="*/ 4667255 w 6770959"/>
                <a:gd name="connsiteY46" fmla="*/ 780452 h 2883109"/>
                <a:gd name="connsiteX47" fmla="*/ 4903185 w 6770959"/>
                <a:gd name="connsiteY47" fmla="*/ 804017 h 2883109"/>
                <a:gd name="connsiteX48" fmla="*/ 5046103 w 6770959"/>
                <a:gd name="connsiteY48" fmla="*/ 897985 h 2883109"/>
                <a:gd name="connsiteX49" fmla="*/ 5147113 w 6770959"/>
                <a:gd name="connsiteY49" fmla="*/ 949331 h 2883109"/>
                <a:gd name="connsiteX50" fmla="*/ 5303067 w 6770959"/>
                <a:gd name="connsiteY50" fmla="*/ 1059299 h 2883109"/>
                <a:gd name="connsiteX51" fmla="*/ 5367049 w 6770959"/>
                <a:gd name="connsiteY51" fmla="*/ 1118210 h 2883109"/>
                <a:gd name="connsiteX52" fmla="*/ 5463020 w 6770959"/>
                <a:gd name="connsiteY52" fmla="*/ 1157484 h 2883109"/>
                <a:gd name="connsiteX53" fmla="*/ 5521194 w 6770959"/>
                <a:gd name="connsiteY53" fmla="*/ 1310944 h 2883109"/>
                <a:gd name="connsiteX54" fmla="*/ 5602976 w 6770959"/>
                <a:gd name="connsiteY54" fmla="*/ 1428476 h 2883109"/>
                <a:gd name="connsiteX55" fmla="*/ 5695988 w 6770959"/>
                <a:gd name="connsiteY55" fmla="*/ 1548192 h 2883109"/>
                <a:gd name="connsiteX56" fmla="*/ 5846904 w 6770959"/>
                <a:gd name="connsiteY56" fmla="*/ 1683756 h 2883109"/>
                <a:gd name="connsiteX57" fmla="*/ 5986262 w 6770959"/>
                <a:gd name="connsiteY57" fmla="*/ 1933791 h 2883109"/>
                <a:gd name="connsiteX58" fmla="*/ 6117045 w 6770959"/>
                <a:gd name="connsiteY58" fmla="*/ 2250225 h 2883109"/>
                <a:gd name="connsiteX59" fmla="*/ 6314897 w 6770959"/>
                <a:gd name="connsiteY59" fmla="*/ 2210216 h 2883109"/>
                <a:gd name="connsiteX60" fmla="*/ 6411062 w 6770959"/>
                <a:gd name="connsiteY60" fmla="*/ 2315294 h 2883109"/>
                <a:gd name="connsiteX61" fmla="*/ 6596583 w 6770959"/>
                <a:gd name="connsiteY61" fmla="*/ 2508467 h 2883109"/>
                <a:gd name="connsiteX62" fmla="*/ 6770959 w 6770959"/>
                <a:gd name="connsiteY62" fmla="*/ 2883098 h 2883109"/>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3156544 w 6770959"/>
                <a:gd name="connsiteY36" fmla="*/ 844011 h 2883098"/>
                <a:gd name="connsiteX37" fmla="*/ 3226353 w 6770959"/>
                <a:gd name="connsiteY37" fmla="*/ 905674 h 2883098"/>
                <a:gd name="connsiteX38" fmla="*/ 3296788 w 6770959"/>
                <a:gd name="connsiteY38" fmla="*/ 992275 h 2883098"/>
                <a:gd name="connsiteX39" fmla="*/ 3322873 w 6770959"/>
                <a:gd name="connsiteY39" fmla="*/ 1053626 h 2883098"/>
                <a:gd name="connsiteX40" fmla="*/ 3360957 w 6770959"/>
                <a:gd name="connsiteY40" fmla="*/ 1072485 h 2883098"/>
                <a:gd name="connsiteX41" fmla="*/ 3437225 w 6770959"/>
                <a:gd name="connsiteY41" fmla="*/ 1173772 h 2883098"/>
                <a:gd name="connsiteX42" fmla="*/ 3681166 w 6770959"/>
                <a:gd name="connsiteY42" fmla="*/ 1189402 h 2883098"/>
                <a:gd name="connsiteX43" fmla="*/ 4137898 w 6770959"/>
                <a:gd name="connsiteY43" fmla="*/ 1204530 h 2883098"/>
                <a:gd name="connsiteX44" fmla="*/ 4265229 w 6770959"/>
                <a:gd name="connsiteY44" fmla="*/ 1034446 h 2883098"/>
                <a:gd name="connsiteX45" fmla="*/ 4437384 w 6770959"/>
                <a:gd name="connsiteY45" fmla="*/ 908317 h 2883098"/>
                <a:gd name="connsiteX46" fmla="*/ 4667255 w 6770959"/>
                <a:gd name="connsiteY46" fmla="*/ 780452 h 2883098"/>
                <a:gd name="connsiteX47" fmla="*/ 4903185 w 6770959"/>
                <a:gd name="connsiteY47" fmla="*/ 804017 h 2883098"/>
                <a:gd name="connsiteX48" fmla="*/ 5046103 w 6770959"/>
                <a:gd name="connsiteY48" fmla="*/ 897985 h 2883098"/>
                <a:gd name="connsiteX49" fmla="*/ 5147113 w 6770959"/>
                <a:gd name="connsiteY49" fmla="*/ 949331 h 2883098"/>
                <a:gd name="connsiteX50" fmla="*/ 5303067 w 6770959"/>
                <a:gd name="connsiteY50" fmla="*/ 1059299 h 2883098"/>
                <a:gd name="connsiteX51" fmla="*/ 5367049 w 6770959"/>
                <a:gd name="connsiteY51" fmla="*/ 1118210 h 2883098"/>
                <a:gd name="connsiteX52" fmla="*/ 5463020 w 6770959"/>
                <a:gd name="connsiteY52" fmla="*/ 1157484 h 2883098"/>
                <a:gd name="connsiteX53" fmla="*/ 5521194 w 6770959"/>
                <a:gd name="connsiteY53" fmla="*/ 1310944 h 2883098"/>
                <a:gd name="connsiteX54" fmla="*/ 5602976 w 6770959"/>
                <a:gd name="connsiteY54" fmla="*/ 1428476 h 2883098"/>
                <a:gd name="connsiteX55" fmla="*/ 5695988 w 6770959"/>
                <a:gd name="connsiteY55" fmla="*/ 1548192 h 2883098"/>
                <a:gd name="connsiteX56" fmla="*/ 5846904 w 6770959"/>
                <a:gd name="connsiteY56" fmla="*/ 1683756 h 2883098"/>
                <a:gd name="connsiteX57" fmla="*/ 5986262 w 6770959"/>
                <a:gd name="connsiteY57" fmla="*/ 1933791 h 2883098"/>
                <a:gd name="connsiteX58" fmla="*/ 6117045 w 6770959"/>
                <a:gd name="connsiteY58" fmla="*/ 2250225 h 2883098"/>
                <a:gd name="connsiteX59" fmla="*/ 6314897 w 6770959"/>
                <a:gd name="connsiteY59" fmla="*/ 2210216 h 2883098"/>
                <a:gd name="connsiteX60" fmla="*/ 6411062 w 6770959"/>
                <a:gd name="connsiteY60" fmla="*/ 2315294 h 2883098"/>
                <a:gd name="connsiteX61" fmla="*/ 6596583 w 6770959"/>
                <a:gd name="connsiteY61" fmla="*/ 2508467 h 2883098"/>
                <a:gd name="connsiteX62" fmla="*/ 6677064 w 6770959"/>
                <a:gd name="connsiteY62" fmla="*/ 2672142 h 2883098"/>
                <a:gd name="connsiteX63" fmla="*/ 6770959 w 6770959"/>
                <a:gd name="connsiteY63"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3156544 w 6770959"/>
                <a:gd name="connsiteY36" fmla="*/ 844011 h 2883098"/>
                <a:gd name="connsiteX37" fmla="*/ 3226353 w 6770959"/>
                <a:gd name="connsiteY37" fmla="*/ 905674 h 2883098"/>
                <a:gd name="connsiteX38" fmla="*/ 3296788 w 6770959"/>
                <a:gd name="connsiteY38" fmla="*/ 992275 h 2883098"/>
                <a:gd name="connsiteX39" fmla="*/ 3322873 w 6770959"/>
                <a:gd name="connsiteY39" fmla="*/ 1053626 h 2883098"/>
                <a:gd name="connsiteX40" fmla="*/ 3360957 w 6770959"/>
                <a:gd name="connsiteY40" fmla="*/ 1072485 h 2883098"/>
                <a:gd name="connsiteX41" fmla="*/ 3437225 w 6770959"/>
                <a:gd name="connsiteY41" fmla="*/ 1173772 h 2883098"/>
                <a:gd name="connsiteX42" fmla="*/ 3681166 w 6770959"/>
                <a:gd name="connsiteY42" fmla="*/ 1189402 h 2883098"/>
                <a:gd name="connsiteX43" fmla="*/ 4137898 w 6770959"/>
                <a:gd name="connsiteY43" fmla="*/ 1204530 h 2883098"/>
                <a:gd name="connsiteX44" fmla="*/ 4265229 w 6770959"/>
                <a:gd name="connsiteY44" fmla="*/ 1034446 h 2883098"/>
                <a:gd name="connsiteX45" fmla="*/ 4437384 w 6770959"/>
                <a:gd name="connsiteY45" fmla="*/ 908317 h 2883098"/>
                <a:gd name="connsiteX46" fmla="*/ 4667255 w 6770959"/>
                <a:gd name="connsiteY46" fmla="*/ 780452 h 2883098"/>
                <a:gd name="connsiteX47" fmla="*/ 4903185 w 6770959"/>
                <a:gd name="connsiteY47" fmla="*/ 804017 h 2883098"/>
                <a:gd name="connsiteX48" fmla="*/ 5046103 w 6770959"/>
                <a:gd name="connsiteY48" fmla="*/ 897985 h 2883098"/>
                <a:gd name="connsiteX49" fmla="*/ 5147113 w 6770959"/>
                <a:gd name="connsiteY49" fmla="*/ 949331 h 2883098"/>
                <a:gd name="connsiteX50" fmla="*/ 5303067 w 6770959"/>
                <a:gd name="connsiteY50" fmla="*/ 1059299 h 2883098"/>
                <a:gd name="connsiteX51" fmla="*/ 5367049 w 6770959"/>
                <a:gd name="connsiteY51" fmla="*/ 1118210 h 2883098"/>
                <a:gd name="connsiteX52" fmla="*/ 5463020 w 6770959"/>
                <a:gd name="connsiteY52" fmla="*/ 1157484 h 2883098"/>
                <a:gd name="connsiteX53" fmla="*/ 5521194 w 6770959"/>
                <a:gd name="connsiteY53" fmla="*/ 1310944 h 2883098"/>
                <a:gd name="connsiteX54" fmla="*/ 5602976 w 6770959"/>
                <a:gd name="connsiteY54" fmla="*/ 1428476 h 2883098"/>
                <a:gd name="connsiteX55" fmla="*/ 5695988 w 6770959"/>
                <a:gd name="connsiteY55" fmla="*/ 1548192 h 2883098"/>
                <a:gd name="connsiteX56" fmla="*/ 5846904 w 6770959"/>
                <a:gd name="connsiteY56" fmla="*/ 1683756 h 2883098"/>
                <a:gd name="connsiteX57" fmla="*/ 5986262 w 6770959"/>
                <a:gd name="connsiteY57" fmla="*/ 1933791 h 2883098"/>
                <a:gd name="connsiteX58" fmla="*/ 6117045 w 6770959"/>
                <a:gd name="connsiteY58" fmla="*/ 2250225 h 2883098"/>
                <a:gd name="connsiteX59" fmla="*/ 6314897 w 6770959"/>
                <a:gd name="connsiteY59" fmla="*/ 2210216 h 2883098"/>
                <a:gd name="connsiteX60" fmla="*/ 6411062 w 6770959"/>
                <a:gd name="connsiteY60" fmla="*/ 2315294 h 2883098"/>
                <a:gd name="connsiteX61" fmla="*/ 6596583 w 6770959"/>
                <a:gd name="connsiteY61" fmla="*/ 2508467 h 2883098"/>
                <a:gd name="connsiteX62" fmla="*/ 6737426 w 6770959"/>
                <a:gd name="connsiteY62" fmla="*/ 2650319 h 2883098"/>
                <a:gd name="connsiteX63" fmla="*/ 6770959 w 6770959"/>
                <a:gd name="connsiteY63"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226353 w 6770959"/>
                <a:gd name="connsiteY37" fmla="*/ 905674 h 2883098"/>
                <a:gd name="connsiteX38" fmla="*/ 3296788 w 6770959"/>
                <a:gd name="connsiteY38" fmla="*/ 992275 h 2883098"/>
                <a:gd name="connsiteX39" fmla="*/ 3322873 w 6770959"/>
                <a:gd name="connsiteY39" fmla="*/ 1053626 h 2883098"/>
                <a:gd name="connsiteX40" fmla="*/ 3360957 w 6770959"/>
                <a:gd name="connsiteY40" fmla="*/ 1072485 h 2883098"/>
                <a:gd name="connsiteX41" fmla="*/ 3437225 w 6770959"/>
                <a:gd name="connsiteY41" fmla="*/ 1173772 h 2883098"/>
                <a:gd name="connsiteX42" fmla="*/ 3681166 w 6770959"/>
                <a:gd name="connsiteY42" fmla="*/ 1189402 h 2883098"/>
                <a:gd name="connsiteX43" fmla="*/ 4137898 w 6770959"/>
                <a:gd name="connsiteY43" fmla="*/ 1204530 h 2883098"/>
                <a:gd name="connsiteX44" fmla="*/ 4265229 w 6770959"/>
                <a:gd name="connsiteY44" fmla="*/ 1034446 h 2883098"/>
                <a:gd name="connsiteX45" fmla="*/ 4437384 w 6770959"/>
                <a:gd name="connsiteY45" fmla="*/ 908317 h 2883098"/>
                <a:gd name="connsiteX46" fmla="*/ 4667255 w 6770959"/>
                <a:gd name="connsiteY46" fmla="*/ 780452 h 2883098"/>
                <a:gd name="connsiteX47" fmla="*/ 4903185 w 6770959"/>
                <a:gd name="connsiteY47" fmla="*/ 804017 h 2883098"/>
                <a:gd name="connsiteX48" fmla="*/ 5046103 w 6770959"/>
                <a:gd name="connsiteY48" fmla="*/ 897985 h 2883098"/>
                <a:gd name="connsiteX49" fmla="*/ 5147113 w 6770959"/>
                <a:gd name="connsiteY49" fmla="*/ 949331 h 2883098"/>
                <a:gd name="connsiteX50" fmla="*/ 5303067 w 6770959"/>
                <a:gd name="connsiteY50" fmla="*/ 1059299 h 2883098"/>
                <a:gd name="connsiteX51" fmla="*/ 5367049 w 6770959"/>
                <a:gd name="connsiteY51" fmla="*/ 1118210 h 2883098"/>
                <a:gd name="connsiteX52" fmla="*/ 5463020 w 6770959"/>
                <a:gd name="connsiteY52" fmla="*/ 1157484 h 2883098"/>
                <a:gd name="connsiteX53" fmla="*/ 5521194 w 6770959"/>
                <a:gd name="connsiteY53" fmla="*/ 1310944 h 2883098"/>
                <a:gd name="connsiteX54" fmla="*/ 5602976 w 6770959"/>
                <a:gd name="connsiteY54" fmla="*/ 1428476 h 2883098"/>
                <a:gd name="connsiteX55" fmla="*/ 5695988 w 6770959"/>
                <a:gd name="connsiteY55" fmla="*/ 1548192 h 2883098"/>
                <a:gd name="connsiteX56" fmla="*/ 5846904 w 6770959"/>
                <a:gd name="connsiteY56" fmla="*/ 1683756 h 2883098"/>
                <a:gd name="connsiteX57" fmla="*/ 5986262 w 6770959"/>
                <a:gd name="connsiteY57" fmla="*/ 1933791 h 2883098"/>
                <a:gd name="connsiteX58" fmla="*/ 6117045 w 6770959"/>
                <a:gd name="connsiteY58" fmla="*/ 2250225 h 2883098"/>
                <a:gd name="connsiteX59" fmla="*/ 6314897 w 6770959"/>
                <a:gd name="connsiteY59" fmla="*/ 2210216 h 2883098"/>
                <a:gd name="connsiteX60" fmla="*/ 6411062 w 6770959"/>
                <a:gd name="connsiteY60" fmla="*/ 2315294 h 2883098"/>
                <a:gd name="connsiteX61" fmla="*/ 6596583 w 6770959"/>
                <a:gd name="connsiteY61" fmla="*/ 2508467 h 2883098"/>
                <a:gd name="connsiteX62" fmla="*/ 6737426 w 6770959"/>
                <a:gd name="connsiteY62" fmla="*/ 2650319 h 2883098"/>
                <a:gd name="connsiteX63" fmla="*/ 6770959 w 6770959"/>
                <a:gd name="connsiteY63"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296788 w 6770959"/>
                <a:gd name="connsiteY37" fmla="*/ 992275 h 2883098"/>
                <a:gd name="connsiteX38" fmla="*/ 3322873 w 6770959"/>
                <a:gd name="connsiteY38" fmla="*/ 1053626 h 2883098"/>
                <a:gd name="connsiteX39" fmla="*/ 3360957 w 6770959"/>
                <a:gd name="connsiteY39" fmla="*/ 1072485 h 2883098"/>
                <a:gd name="connsiteX40" fmla="*/ 3437225 w 6770959"/>
                <a:gd name="connsiteY40" fmla="*/ 1173772 h 2883098"/>
                <a:gd name="connsiteX41" fmla="*/ 3681166 w 6770959"/>
                <a:gd name="connsiteY41" fmla="*/ 1189402 h 2883098"/>
                <a:gd name="connsiteX42" fmla="*/ 4137898 w 6770959"/>
                <a:gd name="connsiteY42" fmla="*/ 1204530 h 2883098"/>
                <a:gd name="connsiteX43" fmla="*/ 4265229 w 6770959"/>
                <a:gd name="connsiteY43" fmla="*/ 1034446 h 2883098"/>
                <a:gd name="connsiteX44" fmla="*/ 4437384 w 6770959"/>
                <a:gd name="connsiteY44" fmla="*/ 908317 h 2883098"/>
                <a:gd name="connsiteX45" fmla="*/ 4667255 w 6770959"/>
                <a:gd name="connsiteY45" fmla="*/ 780452 h 2883098"/>
                <a:gd name="connsiteX46" fmla="*/ 4903185 w 6770959"/>
                <a:gd name="connsiteY46" fmla="*/ 804017 h 2883098"/>
                <a:gd name="connsiteX47" fmla="*/ 5046103 w 6770959"/>
                <a:gd name="connsiteY47" fmla="*/ 897985 h 2883098"/>
                <a:gd name="connsiteX48" fmla="*/ 5147113 w 6770959"/>
                <a:gd name="connsiteY48" fmla="*/ 949331 h 2883098"/>
                <a:gd name="connsiteX49" fmla="*/ 5303067 w 6770959"/>
                <a:gd name="connsiteY49" fmla="*/ 1059299 h 2883098"/>
                <a:gd name="connsiteX50" fmla="*/ 5367049 w 6770959"/>
                <a:gd name="connsiteY50" fmla="*/ 1118210 h 2883098"/>
                <a:gd name="connsiteX51" fmla="*/ 5463020 w 6770959"/>
                <a:gd name="connsiteY51" fmla="*/ 1157484 h 2883098"/>
                <a:gd name="connsiteX52" fmla="*/ 5521194 w 6770959"/>
                <a:gd name="connsiteY52" fmla="*/ 1310944 h 2883098"/>
                <a:gd name="connsiteX53" fmla="*/ 5602976 w 6770959"/>
                <a:gd name="connsiteY53" fmla="*/ 1428476 h 2883098"/>
                <a:gd name="connsiteX54" fmla="*/ 5695988 w 6770959"/>
                <a:gd name="connsiteY54" fmla="*/ 1548192 h 2883098"/>
                <a:gd name="connsiteX55" fmla="*/ 5846904 w 6770959"/>
                <a:gd name="connsiteY55" fmla="*/ 1683756 h 2883098"/>
                <a:gd name="connsiteX56" fmla="*/ 5986262 w 6770959"/>
                <a:gd name="connsiteY56" fmla="*/ 1933791 h 2883098"/>
                <a:gd name="connsiteX57" fmla="*/ 6117045 w 6770959"/>
                <a:gd name="connsiteY57" fmla="*/ 2250225 h 2883098"/>
                <a:gd name="connsiteX58" fmla="*/ 6314897 w 6770959"/>
                <a:gd name="connsiteY58" fmla="*/ 2210216 h 2883098"/>
                <a:gd name="connsiteX59" fmla="*/ 6411062 w 6770959"/>
                <a:gd name="connsiteY59" fmla="*/ 2315294 h 2883098"/>
                <a:gd name="connsiteX60" fmla="*/ 6596583 w 6770959"/>
                <a:gd name="connsiteY60" fmla="*/ 2508467 h 2883098"/>
                <a:gd name="connsiteX61" fmla="*/ 6737426 w 6770959"/>
                <a:gd name="connsiteY61" fmla="*/ 2650319 h 2883098"/>
                <a:gd name="connsiteX62" fmla="*/ 6770959 w 6770959"/>
                <a:gd name="connsiteY62"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322873 w 6770959"/>
                <a:gd name="connsiteY37" fmla="*/ 1053626 h 2883098"/>
                <a:gd name="connsiteX38" fmla="*/ 3360957 w 6770959"/>
                <a:gd name="connsiteY38" fmla="*/ 1072485 h 2883098"/>
                <a:gd name="connsiteX39" fmla="*/ 3437225 w 6770959"/>
                <a:gd name="connsiteY39" fmla="*/ 1173772 h 2883098"/>
                <a:gd name="connsiteX40" fmla="*/ 3681166 w 6770959"/>
                <a:gd name="connsiteY40" fmla="*/ 1189402 h 2883098"/>
                <a:gd name="connsiteX41" fmla="*/ 4137898 w 6770959"/>
                <a:gd name="connsiteY41" fmla="*/ 1204530 h 2883098"/>
                <a:gd name="connsiteX42" fmla="*/ 4265229 w 6770959"/>
                <a:gd name="connsiteY42" fmla="*/ 1034446 h 2883098"/>
                <a:gd name="connsiteX43" fmla="*/ 4437384 w 6770959"/>
                <a:gd name="connsiteY43" fmla="*/ 908317 h 2883098"/>
                <a:gd name="connsiteX44" fmla="*/ 4667255 w 6770959"/>
                <a:gd name="connsiteY44" fmla="*/ 780452 h 2883098"/>
                <a:gd name="connsiteX45" fmla="*/ 4903185 w 6770959"/>
                <a:gd name="connsiteY45" fmla="*/ 804017 h 2883098"/>
                <a:gd name="connsiteX46" fmla="*/ 5046103 w 6770959"/>
                <a:gd name="connsiteY46" fmla="*/ 897985 h 2883098"/>
                <a:gd name="connsiteX47" fmla="*/ 5147113 w 6770959"/>
                <a:gd name="connsiteY47" fmla="*/ 949331 h 2883098"/>
                <a:gd name="connsiteX48" fmla="*/ 5303067 w 6770959"/>
                <a:gd name="connsiteY48" fmla="*/ 1059299 h 2883098"/>
                <a:gd name="connsiteX49" fmla="*/ 5367049 w 6770959"/>
                <a:gd name="connsiteY49" fmla="*/ 1118210 h 2883098"/>
                <a:gd name="connsiteX50" fmla="*/ 5463020 w 6770959"/>
                <a:gd name="connsiteY50" fmla="*/ 1157484 h 2883098"/>
                <a:gd name="connsiteX51" fmla="*/ 5521194 w 6770959"/>
                <a:gd name="connsiteY51" fmla="*/ 1310944 h 2883098"/>
                <a:gd name="connsiteX52" fmla="*/ 5602976 w 6770959"/>
                <a:gd name="connsiteY52" fmla="*/ 1428476 h 2883098"/>
                <a:gd name="connsiteX53" fmla="*/ 5695988 w 6770959"/>
                <a:gd name="connsiteY53" fmla="*/ 1548192 h 2883098"/>
                <a:gd name="connsiteX54" fmla="*/ 5846904 w 6770959"/>
                <a:gd name="connsiteY54" fmla="*/ 1683756 h 2883098"/>
                <a:gd name="connsiteX55" fmla="*/ 5986262 w 6770959"/>
                <a:gd name="connsiteY55" fmla="*/ 1933791 h 2883098"/>
                <a:gd name="connsiteX56" fmla="*/ 6117045 w 6770959"/>
                <a:gd name="connsiteY56" fmla="*/ 2250225 h 2883098"/>
                <a:gd name="connsiteX57" fmla="*/ 6314897 w 6770959"/>
                <a:gd name="connsiteY57" fmla="*/ 2210216 h 2883098"/>
                <a:gd name="connsiteX58" fmla="*/ 6411062 w 6770959"/>
                <a:gd name="connsiteY58" fmla="*/ 2315294 h 2883098"/>
                <a:gd name="connsiteX59" fmla="*/ 6596583 w 6770959"/>
                <a:gd name="connsiteY59" fmla="*/ 2508467 h 2883098"/>
                <a:gd name="connsiteX60" fmla="*/ 6737426 w 6770959"/>
                <a:gd name="connsiteY60" fmla="*/ 2650319 h 2883098"/>
                <a:gd name="connsiteX61" fmla="*/ 6770959 w 6770959"/>
                <a:gd name="connsiteY61"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322873 w 6770959"/>
                <a:gd name="connsiteY37" fmla="*/ 1053626 h 2883098"/>
                <a:gd name="connsiteX38" fmla="*/ 3437225 w 6770959"/>
                <a:gd name="connsiteY38" fmla="*/ 1173772 h 2883098"/>
                <a:gd name="connsiteX39" fmla="*/ 3681166 w 6770959"/>
                <a:gd name="connsiteY39" fmla="*/ 1189402 h 2883098"/>
                <a:gd name="connsiteX40" fmla="*/ 4137898 w 6770959"/>
                <a:gd name="connsiteY40" fmla="*/ 1204530 h 2883098"/>
                <a:gd name="connsiteX41" fmla="*/ 4265229 w 6770959"/>
                <a:gd name="connsiteY41" fmla="*/ 1034446 h 2883098"/>
                <a:gd name="connsiteX42" fmla="*/ 4437384 w 6770959"/>
                <a:gd name="connsiteY42" fmla="*/ 908317 h 2883098"/>
                <a:gd name="connsiteX43" fmla="*/ 4667255 w 6770959"/>
                <a:gd name="connsiteY43" fmla="*/ 780452 h 2883098"/>
                <a:gd name="connsiteX44" fmla="*/ 4903185 w 6770959"/>
                <a:gd name="connsiteY44" fmla="*/ 804017 h 2883098"/>
                <a:gd name="connsiteX45" fmla="*/ 5046103 w 6770959"/>
                <a:gd name="connsiteY45" fmla="*/ 897985 h 2883098"/>
                <a:gd name="connsiteX46" fmla="*/ 5147113 w 6770959"/>
                <a:gd name="connsiteY46" fmla="*/ 949331 h 2883098"/>
                <a:gd name="connsiteX47" fmla="*/ 5303067 w 6770959"/>
                <a:gd name="connsiteY47" fmla="*/ 1059299 h 2883098"/>
                <a:gd name="connsiteX48" fmla="*/ 5367049 w 6770959"/>
                <a:gd name="connsiteY48" fmla="*/ 1118210 h 2883098"/>
                <a:gd name="connsiteX49" fmla="*/ 5463020 w 6770959"/>
                <a:gd name="connsiteY49" fmla="*/ 1157484 h 2883098"/>
                <a:gd name="connsiteX50" fmla="*/ 5521194 w 6770959"/>
                <a:gd name="connsiteY50" fmla="*/ 1310944 h 2883098"/>
                <a:gd name="connsiteX51" fmla="*/ 5602976 w 6770959"/>
                <a:gd name="connsiteY51" fmla="*/ 1428476 h 2883098"/>
                <a:gd name="connsiteX52" fmla="*/ 5695988 w 6770959"/>
                <a:gd name="connsiteY52" fmla="*/ 1548192 h 2883098"/>
                <a:gd name="connsiteX53" fmla="*/ 5846904 w 6770959"/>
                <a:gd name="connsiteY53" fmla="*/ 1683756 h 2883098"/>
                <a:gd name="connsiteX54" fmla="*/ 5986262 w 6770959"/>
                <a:gd name="connsiteY54" fmla="*/ 1933791 h 2883098"/>
                <a:gd name="connsiteX55" fmla="*/ 6117045 w 6770959"/>
                <a:gd name="connsiteY55" fmla="*/ 2250225 h 2883098"/>
                <a:gd name="connsiteX56" fmla="*/ 6314897 w 6770959"/>
                <a:gd name="connsiteY56" fmla="*/ 2210216 h 2883098"/>
                <a:gd name="connsiteX57" fmla="*/ 6411062 w 6770959"/>
                <a:gd name="connsiteY57" fmla="*/ 2315294 h 2883098"/>
                <a:gd name="connsiteX58" fmla="*/ 6596583 w 6770959"/>
                <a:gd name="connsiteY58" fmla="*/ 2508467 h 2883098"/>
                <a:gd name="connsiteX59" fmla="*/ 6737426 w 6770959"/>
                <a:gd name="connsiteY59" fmla="*/ 2650319 h 2883098"/>
                <a:gd name="connsiteX60" fmla="*/ 6770959 w 6770959"/>
                <a:gd name="connsiteY6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095684 w 6770959"/>
                <a:gd name="connsiteY37" fmla="*/ 1192235 h 2883098"/>
                <a:gd name="connsiteX38" fmla="*/ 3437225 w 6770959"/>
                <a:gd name="connsiteY38" fmla="*/ 1173772 h 2883098"/>
                <a:gd name="connsiteX39" fmla="*/ 3681166 w 6770959"/>
                <a:gd name="connsiteY39" fmla="*/ 1189402 h 2883098"/>
                <a:gd name="connsiteX40" fmla="*/ 4137898 w 6770959"/>
                <a:gd name="connsiteY40" fmla="*/ 1204530 h 2883098"/>
                <a:gd name="connsiteX41" fmla="*/ 4265229 w 6770959"/>
                <a:gd name="connsiteY41" fmla="*/ 1034446 h 2883098"/>
                <a:gd name="connsiteX42" fmla="*/ 4437384 w 6770959"/>
                <a:gd name="connsiteY42" fmla="*/ 908317 h 2883098"/>
                <a:gd name="connsiteX43" fmla="*/ 4667255 w 6770959"/>
                <a:gd name="connsiteY43" fmla="*/ 780452 h 2883098"/>
                <a:gd name="connsiteX44" fmla="*/ 4903185 w 6770959"/>
                <a:gd name="connsiteY44" fmla="*/ 804017 h 2883098"/>
                <a:gd name="connsiteX45" fmla="*/ 5046103 w 6770959"/>
                <a:gd name="connsiteY45" fmla="*/ 897985 h 2883098"/>
                <a:gd name="connsiteX46" fmla="*/ 5147113 w 6770959"/>
                <a:gd name="connsiteY46" fmla="*/ 949331 h 2883098"/>
                <a:gd name="connsiteX47" fmla="*/ 5303067 w 6770959"/>
                <a:gd name="connsiteY47" fmla="*/ 1059299 h 2883098"/>
                <a:gd name="connsiteX48" fmla="*/ 5367049 w 6770959"/>
                <a:gd name="connsiteY48" fmla="*/ 1118210 h 2883098"/>
                <a:gd name="connsiteX49" fmla="*/ 5463020 w 6770959"/>
                <a:gd name="connsiteY49" fmla="*/ 1157484 h 2883098"/>
                <a:gd name="connsiteX50" fmla="*/ 5521194 w 6770959"/>
                <a:gd name="connsiteY50" fmla="*/ 1310944 h 2883098"/>
                <a:gd name="connsiteX51" fmla="*/ 5602976 w 6770959"/>
                <a:gd name="connsiteY51" fmla="*/ 1428476 h 2883098"/>
                <a:gd name="connsiteX52" fmla="*/ 5695988 w 6770959"/>
                <a:gd name="connsiteY52" fmla="*/ 1548192 h 2883098"/>
                <a:gd name="connsiteX53" fmla="*/ 5846904 w 6770959"/>
                <a:gd name="connsiteY53" fmla="*/ 1683756 h 2883098"/>
                <a:gd name="connsiteX54" fmla="*/ 5986262 w 6770959"/>
                <a:gd name="connsiteY54" fmla="*/ 1933791 h 2883098"/>
                <a:gd name="connsiteX55" fmla="*/ 6117045 w 6770959"/>
                <a:gd name="connsiteY55" fmla="*/ 2250225 h 2883098"/>
                <a:gd name="connsiteX56" fmla="*/ 6314897 w 6770959"/>
                <a:gd name="connsiteY56" fmla="*/ 2210216 h 2883098"/>
                <a:gd name="connsiteX57" fmla="*/ 6411062 w 6770959"/>
                <a:gd name="connsiteY57" fmla="*/ 2315294 h 2883098"/>
                <a:gd name="connsiteX58" fmla="*/ 6596583 w 6770959"/>
                <a:gd name="connsiteY58" fmla="*/ 2508467 h 2883098"/>
                <a:gd name="connsiteX59" fmla="*/ 6737426 w 6770959"/>
                <a:gd name="connsiteY59" fmla="*/ 2650319 h 2883098"/>
                <a:gd name="connsiteX60" fmla="*/ 6770959 w 6770959"/>
                <a:gd name="connsiteY6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095684 w 6770959"/>
                <a:gd name="connsiteY37" fmla="*/ 1192235 h 2883098"/>
                <a:gd name="connsiteX38" fmla="*/ 3302332 w 6770959"/>
                <a:gd name="connsiteY38" fmla="*/ 1320080 h 2883098"/>
                <a:gd name="connsiteX39" fmla="*/ 3681166 w 6770959"/>
                <a:gd name="connsiteY39" fmla="*/ 1189402 h 2883098"/>
                <a:gd name="connsiteX40" fmla="*/ 4137898 w 6770959"/>
                <a:gd name="connsiteY40" fmla="*/ 1204530 h 2883098"/>
                <a:gd name="connsiteX41" fmla="*/ 4265229 w 6770959"/>
                <a:gd name="connsiteY41" fmla="*/ 1034446 h 2883098"/>
                <a:gd name="connsiteX42" fmla="*/ 4437384 w 6770959"/>
                <a:gd name="connsiteY42" fmla="*/ 908317 h 2883098"/>
                <a:gd name="connsiteX43" fmla="*/ 4667255 w 6770959"/>
                <a:gd name="connsiteY43" fmla="*/ 780452 h 2883098"/>
                <a:gd name="connsiteX44" fmla="*/ 4903185 w 6770959"/>
                <a:gd name="connsiteY44" fmla="*/ 804017 h 2883098"/>
                <a:gd name="connsiteX45" fmla="*/ 5046103 w 6770959"/>
                <a:gd name="connsiteY45" fmla="*/ 897985 h 2883098"/>
                <a:gd name="connsiteX46" fmla="*/ 5147113 w 6770959"/>
                <a:gd name="connsiteY46" fmla="*/ 949331 h 2883098"/>
                <a:gd name="connsiteX47" fmla="*/ 5303067 w 6770959"/>
                <a:gd name="connsiteY47" fmla="*/ 1059299 h 2883098"/>
                <a:gd name="connsiteX48" fmla="*/ 5367049 w 6770959"/>
                <a:gd name="connsiteY48" fmla="*/ 1118210 h 2883098"/>
                <a:gd name="connsiteX49" fmla="*/ 5463020 w 6770959"/>
                <a:gd name="connsiteY49" fmla="*/ 1157484 h 2883098"/>
                <a:gd name="connsiteX50" fmla="*/ 5521194 w 6770959"/>
                <a:gd name="connsiteY50" fmla="*/ 1310944 h 2883098"/>
                <a:gd name="connsiteX51" fmla="*/ 5602976 w 6770959"/>
                <a:gd name="connsiteY51" fmla="*/ 1428476 h 2883098"/>
                <a:gd name="connsiteX52" fmla="*/ 5695988 w 6770959"/>
                <a:gd name="connsiteY52" fmla="*/ 1548192 h 2883098"/>
                <a:gd name="connsiteX53" fmla="*/ 5846904 w 6770959"/>
                <a:gd name="connsiteY53" fmla="*/ 1683756 h 2883098"/>
                <a:gd name="connsiteX54" fmla="*/ 5986262 w 6770959"/>
                <a:gd name="connsiteY54" fmla="*/ 1933791 h 2883098"/>
                <a:gd name="connsiteX55" fmla="*/ 6117045 w 6770959"/>
                <a:gd name="connsiteY55" fmla="*/ 2250225 h 2883098"/>
                <a:gd name="connsiteX56" fmla="*/ 6314897 w 6770959"/>
                <a:gd name="connsiteY56" fmla="*/ 2210216 h 2883098"/>
                <a:gd name="connsiteX57" fmla="*/ 6411062 w 6770959"/>
                <a:gd name="connsiteY57" fmla="*/ 2315294 h 2883098"/>
                <a:gd name="connsiteX58" fmla="*/ 6596583 w 6770959"/>
                <a:gd name="connsiteY58" fmla="*/ 2508467 h 2883098"/>
                <a:gd name="connsiteX59" fmla="*/ 6737426 w 6770959"/>
                <a:gd name="connsiteY59" fmla="*/ 2650319 h 2883098"/>
                <a:gd name="connsiteX60" fmla="*/ 6770959 w 6770959"/>
                <a:gd name="connsiteY6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095684 w 6770959"/>
                <a:gd name="connsiteY37" fmla="*/ 1192235 h 2883098"/>
                <a:gd name="connsiteX38" fmla="*/ 3302332 w 6770959"/>
                <a:gd name="connsiteY38" fmla="*/ 1320080 h 2883098"/>
                <a:gd name="connsiteX39" fmla="*/ 3659866 w 6770959"/>
                <a:gd name="connsiteY39" fmla="*/ 1312610 h 2883098"/>
                <a:gd name="connsiteX40" fmla="*/ 4137898 w 6770959"/>
                <a:gd name="connsiteY40" fmla="*/ 1204530 h 2883098"/>
                <a:gd name="connsiteX41" fmla="*/ 4265229 w 6770959"/>
                <a:gd name="connsiteY41" fmla="*/ 1034446 h 2883098"/>
                <a:gd name="connsiteX42" fmla="*/ 4437384 w 6770959"/>
                <a:gd name="connsiteY42" fmla="*/ 908317 h 2883098"/>
                <a:gd name="connsiteX43" fmla="*/ 4667255 w 6770959"/>
                <a:gd name="connsiteY43" fmla="*/ 780452 h 2883098"/>
                <a:gd name="connsiteX44" fmla="*/ 4903185 w 6770959"/>
                <a:gd name="connsiteY44" fmla="*/ 804017 h 2883098"/>
                <a:gd name="connsiteX45" fmla="*/ 5046103 w 6770959"/>
                <a:gd name="connsiteY45" fmla="*/ 897985 h 2883098"/>
                <a:gd name="connsiteX46" fmla="*/ 5147113 w 6770959"/>
                <a:gd name="connsiteY46" fmla="*/ 949331 h 2883098"/>
                <a:gd name="connsiteX47" fmla="*/ 5303067 w 6770959"/>
                <a:gd name="connsiteY47" fmla="*/ 1059299 h 2883098"/>
                <a:gd name="connsiteX48" fmla="*/ 5367049 w 6770959"/>
                <a:gd name="connsiteY48" fmla="*/ 1118210 h 2883098"/>
                <a:gd name="connsiteX49" fmla="*/ 5463020 w 6770959"/>
                <a:gd name="connsiteY49" fmla="*/ 1157484 h 2883098"/>
                <a:gd name="connsiteX50" fmla="*/ 5521194 w 6770959"/>
                <a:gd name="connsiteY50" fmla="*/ 1310944 h 2883098"/>
                <a:gd name="connsiteX51" fmla="*/ 5602976 w 6770959"/>
                <a:gd name="connsiteY51" fmla="*/ 1428476 h 2883098"/>
                <a:gd name="connsiteX52" fmla="*/ 5695988 w 6770959"/>
                <a:gd name="connsiteY52" fmla="*/ 1548192 h 2883098"/>
                <a:gd name="connsiteX53" fmla="*/ 5846904 w 6770959"/>
                <a:gd name="connsiteY53" fmla="*/ 1683756 h 2883098"/>
                <a:gd name="connsiteX54" fmla="*/ 5986262 w 6770959"/>
                <a:gd name="connsiteY54" fmla="*/ 1933791 h 2883098"/>
                <a:gd name="connsiteX55" fmla="*/ 6117045 w 6770959"/>
                <a:gd name="connsiteY55" fmla="*/ 2250225 h 2883098"/>
                <a:gd name="connsiteX56" fmla="*/ 6314897 w 6770959"/>
                <a:gd name="connsiteY56" fmla="*/ 2210216 h 2883098"/>
                <a:gd name="connsiteX57" fmla="*/ 6411062 w 6770959"/>
                <a:gd name="connsiteY57" fmla="*/ 2315294 h 2883098"/>
                <a:gd name="connsiteX58" fmla="*/ 6596583 w 6770959"/>
                <a:gd name="connsiteY58" fmla="*/ 2508467 h 2883098"/>
                <a:gd name="connsiteX59" fmla="*/ 6737426 w 6770959"/>
                <a:gd name="connsiteY59" fmla="*/ 2650319 h 2883098"/>
                <a:gd name="connsiteX60" fmla="*/ 6770959 w 6770959"/>
                <a:gd name="connsiteY6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095684 w 6770959"/>
                <a:gd name="connsiteY37" fmla="*/ 1192235 h 2883098"/>
                <a:gd name="connsiteX38" fmla="*/ 3302332 w 6770959"/>
                <a:gd name="connsiteY38" fmla="*/ 1320080 h 2883098"/>
                <a:gd name="connsiteX39" fmla="*/ 3659866 w 6770959"/>
                <a:gd name="connsiteY39" fmla="*/ 1312610 h 2883098"/>
                <a:gd name="connsiteX40" fmla="*/ 4137898 w 6770959"/>
                <a:gd name="connsiteY40" fmla="*/ 1204530 h 2883098"/>
                <a:gd name="connsiteX41" fmla="*/ 4265229 w 6770959"/>
                <a:gd name="connsiteY41" fmla="*/ 1034446 h 2883098"/>
                <a:gd name="connsiteX42" fmla="*/ 4437384 w 6770959"/>
                <a:gd name="connsiteY42" fmla="*/ 908317 h 2883098"/>
                <a:gd name="connsiteX43" fmla="*/ 4667255 w 6770959"/>
                <a:gd name="connsiteY43" fmla="*/ 780452 h 2883098"/>
                <a:gd name="connsiteX44" fmla="*/ 4903185 w 6770959"/>
                <a:gd name="connsiteY44" fmla="*/ 804017 h 2883098"/>
                <a:gd name="connsiteX45" fmla="*/ 5046103 w 6770959"/>
                <a:gd name="connsiteY45" fmla="*/ 897985 h 2883098"/>
                <a:gd name="connsiteX46" fmla="*/ 5147113 w 6770959"/>
                <a:gd name="connsiteY46" fmla="*/ 949331 h 2883098"/>
                <a:gd name="connsiteX47" fmla="*/ 5303067 w 6770959"/>
                <a:gd name="connsiteY47" fmla="*/ 1059299 h 2883098"/>
                <a:gd name="connsiteX48" fmla="*/ 5367049 w 6770959"/>
                <a:gd name="connsiteY48" fmla="*/ 1118210 h 2883098"/>
                <a:gd name="connsiteX49" fmla="*/ 5463020 w 6770959"/>
                <a:gd name="connsiteY49" fmla="*/ 1157484 h 2883098"/>
                <a:gd name="connsiteX50" fmla="*/ 5521194 w 6770959"/>
                <a:gd name="connsiteY50" fmla="*/ 1310944 h 2883098"/>
                <a:gd name="connsiteX51" fmla="*/ 5602976 w 6770959"/>
                <a:gd name="connsiteY51" fmla="*/ 1428476 h 2883098"/>
                <a:gd name="connsiteX52" fmla="*/ 5695988 w 6770959"/>
                <a:gd name="connsiteY52" fmla="*/ 1548192 h 2883098"/>
                <a:gd name="connsiteX53" fmla="*/ 5846904 w 6770959"/>
                <a:gd name="connsiteY53" fmla="*/ 1683756 h 2883098"/>
                <a:gd name="connsiteX54" fmla="*/ 5986262 w 6770959"/>
                <a:gd name="connsiteY54" fmla="*/ 1933791 h 2883098"/>
                <a:gd name="connsiteX55" fmla="*/ 6117045 w 6770959"/>
                <a:gd name="connsiteY55" fmla="*/ 2250225 h 2883098"/>
                <a:gd name="connsiteX56" fmla="*/ 6314897 w 6770959"/>
                <a:gd name="connsiteY56" fmla="*/ 2210216 h 2883098"/>
                <a:gd name="connsiteX57" fmla="*/ 6411062 w 6770959"/>
                <a:gd name="connsiteY57" fmla="*/ 2315294 h 2883098"/>
                <a:gd name="connsiteX58" fmla="*/ 6596583 w 6770959"/>
                <a:gd name="connsiteY58" fmla="*/ 2508467 h 2883098"/>
                <a:gd name="connsiteX59" fmla="*/ 6737426 w 6770959"/>
                <a:gd name="connsiteY59" fmla="*/ 2650319 h 2883098"/>
                <a:gd name="connsiteX60" fmla="*/ 6770959 w 6770959"/>
                <a:gd name="connsiteY6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095684 w 6770959"/>
                <a:gd name="connsiteY37" fmla="*/ 1192235 h 2883098"/>
                <a:gd name="connsiteX38" fmla="*/ 3302332 w 6770959"/>
                <a:gd name="connsiteY38" fmla="*/ 1320080 h 2883098"/>
                <a:gd name="connsiteX39" fmla="*/ 3659866 w 6770959"/>
                <a:gd name="connsiteY39" fmla="*/ 1312610 h 2883098"/>
                <a:gd name="connsiteX40" fmla="*/ 4137898 w 6770959"/>
                <a:gd name="connsiteY40" fmla="*/ 1204530 h 2883098"/>
                <a:gd name="connsiteX41" fmla="*/ 4265229 w 6770959"/>
                <a:gd name="connsiteY41" fmla="*/ 1034446 h 2883098"/>
                <a:gd name="connsiteX42" fmla="*/ 4437384 w 6770959"/>
                <a:gd name="connsiteY42" fmla="*/ 908317 h 2883098"/>
                <a:gd name="connsiteX43" fmla="*/ 4667255 w 6770959"/>
                <a:gd name="connsiteY43" fmla="*/ 780452 h 2883098"/>
                <a:gd name="connsiteX44" fmla="*/ 4903185 w 6770959"/>
                <a:gd name="connsiteY44" fmla="*/ 804017 h 2883098"/>
                <a:gd name="connsiteX45" fmla="*/ 5046103 w 6770959"/>
                <a:gd name="connsiteY45" fmla="*/ 897985 h 2883098"/>
                <a:gd name="connsiteX46" fmla="*/ 5147113 w 6770959"/>
                <a:gd name="connsiteY46" fmla="*/ 949331 h 2883098"/>
                <a:gd name="connsiteX47" fmla="*/ 5303067 w 6770959"/>
                <a:gd name="connsiteY47" fmla="*/ 1059299 h 2883098"/>
                <a:gd name="connsiteX48" fmla="*/ 5367049 w 6770959"/>
                <a:gd name="connsiteY48" fmla="*/ 1118210 h 2883098"/>
                <a:gd name="connsiteX49" fmla="*/ 5463020 w 6770959"/>
                <a:gd name="connsiteY49" fmla="*/ 1157484 h 2883098"/>
                <a:gd name="connsiteX50" fmla="*/ 5521194 w 6770959"/>
                <a:gd name="connsiteY50" fmla="*/ 1310944 h 2883098"/>
                <a:gd name="connsiteX51" fmla="*/ 5602976 w 6770959"/>
                <a:gd name="connsiteY51" fmla="*/ 1428476 h 2883098"/>
                <a:gd name="connsiteX52" fmla="*/ 5695988 w 6770959"/>
                <a:gd name="connsiteY52" fmla="*/ 1548192 h 2883098"/>
                <a:gd name="connsiteX53" fmla="*/ 5846904 w 6770959"/>
                <a:gd name="connsiteY53" fmla="*/ 1683756 h 2883098"/>
                <a:gd name="connsiteX54" fmla="*/ 5986262 w 6770959"/>
                <a:gd name="connsiteY54" fmla="*/ 1933791 h 2883098"/>
                <a:gd name="connsiteX55" fmla="*/ 6117045 w 6770959"/>
                <a:gd name="connsiteY55" fmla="*/ 2250225 h 2883098"/>
                <a:gd name="connsiteX56" fmla="*/ 6314897 w 6770959"/>
                <a:gd name="connsiteY56" fmla="*/ 2210216 h 2883098"/>
                <a:gd name="connsiteX57" fmla="*/ 6411062 w 6770959"/>
                <a:gd name="connsiteY57" fmla="*/ 2315294 h 2883098"/>
                <a:gd name="connsiteX58" fmla="*/ 6596583 w 6770959"/>
                <a:gd name="connsiteY58" fmla="*/ 2508467 h 2883098"/>
                <a:gd name="connsiteX59" fmla="*/ 6737426 w 6770959"/>
                <a:gd name="connsiteY59" fmla="*/ 2650319 h 2883098"/>
                <a:gd name="connsiteX60" fmla="*/ 6770959 w 6770959"/>
                <a:gd name="connsiteY6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87196 w 6770959"/>
                <a:gd name="connsiteY34" fmla="*/ 859678 h 2883098"/>
                <a:gd name="connsiteX35" fmla="*/ 2737664 w 6770959"/>
                <a:gd name="connsiteY35" fmla="*/ 905615 h 2883098"/>
                <a:gd name="connsiteX36" fmla="*/ 3095684 w 6770959"/>
                <a:gd name="connsiteY36" fmla="*/ 1192235 h 2883098"/>
                <a:gd name="connsiteX37" fmla="*/ 3302332 w 6770959"/>
                <a:gd name="connsiteY37" fmla="*/ 1320080 h 2883098"/>
                <a:gd name="connsiteX38" fmla="*/ 3659866 w 6770959"/>
                <a:gd name="connsiteY38" fmla="*/ 1312610 h 2883098"/>
                <a:gd name="connsiteX39" fmla="*/ 4137898 w 6770959"/>
                <a:gd name="connsiteY39" fmla="*/ 1204530 h 2883098"/>
                <a:gd name="connsiteX40" fmla="*/ 4265229 w 6770959"/>
                <a:gd name="connsiteY40" fmla="*/ 1034446 h 2883098"/>
                <a:gd name="connsiteX41" fmla="*/ 4437384 w 6770959"/>
                <a:gd name="connsiteY41" fmla="*/ 908317 h 2883098"/>
                <a:gd name="connsiteX42" fmla="*/ 4667255 w 6770959"/>
                <a:gd name="connsiteY42" fmla="*/ 780452 h 2883098"/>
                <a:gd name="connsiteX43" fmla="*/ 4903185 w 6770959"/>
                <a:gd name="connsiteY43" fmla="*/ 804017 h 2883098"/>
                <a:gd name="connsiteX44" fmla="*/ 5046103 w 6770959"/>
                <a:gd name="connsiteY44" fmla="*/ 897985 h 2883098"/>
                <a:gd name="connsiteX45" fmla="*/ 5147113 w 6770959"/>
                <a:gd name="connsiteY45" fmla="*/ 949331 h 2883098"/>
                <a:gd name="connsiteX46" fmla="*/ 5303067 w 6770959"/>
                <a:gd name="connsiteY46" fmla="*/ 1059299 h 2883098"/>
                <a:gd name="connsiteX47" fmla="*/ 5367049 w 6770959"/>
                <a:gd name="connsiteY47" fmla="*/ 1118210 h 2883098"/>
                <a:gd name="connsiteX48" fmla="*/ 5463020 w 6770959"/>
                <a:gd name="connsiteY48" fmla="*/ 1157484 h 2883098"/>
                <a:gd name="connsiteX49" fmla="*/ 5521194 w 6770959"/>
                <a:gd name="connsiteY49" fmla="*/ 1310944 h 2883098"/>
                <a:gd name="connsiteX50" fmla="*/ 5602976 w 6770959"/>
                <a:gd name="connsiteY50" fmla="*/ 1428476 h 2883098"/>
                <a:gd name="connsiteX51" fmla="*/ 5695988 w 6770959"/>
                <a:gd name="connsiteY51" fmla="*/ 1548192 h 2883098"/>
                <a:gd name="connsiteX52" fmla="*/ 5846904 w 6770959"/>
                <a:gd name="connsiteY52" fmla="*/ 1683756 h 2883098"/>
                <a:gd name="connsiteX53" fmla="*/ 5986262 w 6770959"/>
                <a:gd name="connsiteY53" fmla="*/ 1933791 h 2883098"/>
                <a:gd name="connsiteX54" fmla="*/ 6117045 w 6770959"/>
                <a:gd name="connsiteY54" fmla="*/ 2250225 h 2883098"/>
                <a:gd name="connsiteX55" fmla="*/ 6314897 w 6770959"/>
                <a:gd name="connsiteY55" fmla="*/ 2210216 h 2883098"/>
                <a:gd name="connsiteX56" fmla="*/ 6411062 w 6770959"/>
                <a:gd name="connsiteY56" fmla="*/ 2315294 h 2883098"/>
                <a:gd name="connsiteX57" fmla="*/ 6596583 w 6770959"/>
                <a:gd name="connsiteY57" fmla="*/ 2508467 h 2883098"/>
                <a:gd name="connsiteX58" fmla="*/ 6737426 w 6770959"/>
                <a:gd name="connsiteY58" fmla="*/ 2650319 h 2883098"/>
                <a:gd name="connsiteX59" fmla="*/ 6770959 w 6770959"/>
                <a:gd name="connsiteY59"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2737664 w 6770959"/>
                <a:gd name="connsiteY34" fmla="*/ 905615 h 2883098"/>
                <a:gd name="connsiteX35" fmla="*/ 3095684 w 6770959"/>
                <a:gd name="connsiteY35" fmla="*/ 1192235 h 2883098"/>
                <a:gd name="connsiteX36" fmla="*/ 3302332 w 6770959"/>
                <a:gd name="connsiteY36" fmla="*/ 1320080 h 2883098"/>
                <a:gd name="connsiteX37" fmla="*/ 3659866 w 6770959"/>
                <a:gd name="connsiteY37" fmla="*/ 1312610 h 2883098"/>
                <a:gd name="connsiteX38" fmla="*/ 4137898 w 6770959"/>
                <a:gd name="connsiteY38" fmla="*/ 1204530 h 2883098"/>
                <a:gd name="connsiteX39" fmla="*/ 4265229 w 6770959"/>
                <a:gd name="connsiteY39" fmla="*/ 1034446 h 2883098"/>
                <a:gd name="connsiteX40" fmla="*/ 4437384 w 6770959"/>
                <a:gd name="connsiteY40" fmla="*/ 908317 h 2883098"/>
                <a:gd name="connsiteX41" fmla="*/ 4667255 w 6770959"/>
                <a:gd name="connsiteY41" fmla="*/ 780452 h 2883098"/>
                <a:gd name="connsiteX42" fmla="*/ 4903185 w 6770959"/>
                <a:gd name="connsiteY42" fmla="*/ 804017 h 2883098"/>
                <a:gd name="connsiteX43" fmla="*/ 5046103 w 6770959"/>
                <a:gd name="connsiteY43" fmla="*/ 897985 h 2883098"/>
                <a:gd name="connsiteX44" fmla="*/ 5147113 w 6770959"/>
                <a:gd name="connsiteY44" fmla="*/ 949331 h 2883098"/>
                <a:gd name="connsiteX45" fmla="*/ 5303067 w 6770959"/>
                <a:gd name="connsiteY45" fmla="*/ 1059299 h 2883098"/>
                <a:gd name="connsiteX46" fmla="*/ 5367049 w 6770959"/>
                <a:gd name="connsiteY46" fmla="*/ 1118210 h 2883098"/>
                <a:gd name="connsiteX47" fmla="*/ 5463020 w 6770959"/>
                <a:gd name="connsiteY47" fmla="*/ 1157484 h 2883098"/>
                <a:gd name="connsiteX48" fmla="*/ 5521194 w 6770959"/>
                <a:gd name="connsiteY48" fmla="*/ 1310944 h 2883098"/>
                <a:gd name="connsiteX49" fmla="*/ 5602976 w 6770959"/>
                <a:gd name="connsiteY49" fmla="*/ 1428476 h 2883098"/>
                <a:gd name="connsiteX50" fmla="*/ 5695988 w 6770959"/>
                <a:gd name="connsiteY50" fmla="*/ 1548192 h 2883098"/>
                <a:gd name="connsiteX51" fmla="*/ 5846904 w 6770959"/>
                <a:gd name="connsiteY51" fmla="*/ 1683756 h 2883098"/>
                <a:gd name="connsiteX52" fmla="*/ 5986262 w 6770959"/>
                <a:gd name="connsiteY52" fmla="*/ 1933791 h 2883098"/>
                <a:gd name="connsiteX53" fmla="*/ 6117045 w 6770959"/>
                <a:gd name="connsiteY53" fmla="*/ 2250225 h 2883098"/>
                <a:gd name="connsiteX54" fmla="*/ 6314897 w 6770959"/>
                <a:gd name="connsiteY54" fmla="*/ 2210216 h 2883098"/>
                <a:gd name="connsiteX55" fmla="*/ 6411062 w 6770959"/>
                <a:gd name="connsiteY55" fmla="*/ 2315294 h 2883098"/>
                <a:gd name="connsiteX56" fmla="*/ 6596583 w 6770959"/>
                <a:gd name="connsiteY56" fmla="*/ 2508467 h 2883098"/>
                <a:gd name="connsiteX57" fmla="*/ 6737426 w 6770959"/>
                <a:gd name="connsiteY57" fmla="*/ 2650319 h 2883098"/>
                <a:gd name="connsiteX58" fmla="*/ 6770959 w 6770959"/>
                <a:gd name="connsiteY58"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737664 w 6770959"/>
                <a:gd name="connsiteY33" fmla="*/ 905615 h 2883098"/>
                <a:gd name="connsiteX34" fmla="*/ 3095684 w 6770959"/>
                <a:gd name="connsiteY34" fmla="*/ 1192235 h 2883098"/>
                <a:gd name="connsiteX35" fmla="*/ 3302332 w 6770959"/>
                <a:gd name="connsiteY35" fmla="*/ 1320080 h 2883098"/>
                <a:gd name="connsiteX36" fmla="*/ 3659866 w 6770959"/>
                <a:gd name="connsiteY36" fmla="*/ 1312610 h 2883098"/>
                <a:gd name="connsiteX37" fmla="*/ 4137898 w 6770959"/>
                <a:gd name="connsiteY37" fmla="*/ 1204530 h 2883098"/>
                <a:gd name="connsiteX38" fmla="*/ 4265229 w 6770959"/>
                <a:gd name="connsiteY38" fmla="*/ 1034446 h 2883098"/>
                <a:gd name="connsiteX39" fmla="*/ 4437384 w 6770959"/>
                <a:gd name="connsiteY39" fmla="*/ 908317 h 2883098"/>
                <a:gd name="connsiteX40" fmla="*/ 4667255 w 6770959"/>
                <a:gd name="connsiteY40" fmla="*/ 780452 h 2883098"/>
                <a:gd name="connsiteX41" fmla="*/ 4903185 w 6770959"/>
                <a:gd name="connsiteY41" fmla="*/ 804017 h 2883098"/>
                <a:gd name="connsiteX42" fmla="*/ 5046103 w 6770959"/>
                <a:gd name="connsiteY42" fmla="*/ 897985 h 2883098"/>
                <a:gd name="connsiteX43" fmla="*/ 5147113 w 6770959"/>
                <a:gd name="connsiteY43" fmla="*/ 949331 h 2883098"/>
                <a:gd name="connsiteX44" fmla="*/ 5303067 w 6770959"/>
                <a:gd name="connsiteY44" fmla="*/ 1059299 h 2883098"/>
                <a:gd name="connsiteX45" fmla="*/ 5367049 w 6770959"/>
                <a:gd name="connsiteY45" fmla="*/ 1118210 h 2883098"/>
                <a:gd name="connsiteX46" fmla="*/ 5463020 w 6770959"/>
                <a:gd name="connsiteY46" fmla="*/ 1157484 h 2883098"/>
                <a:gd name="connsiteX47" fmla="*/ 5521194 w 6770959"/>
                <a:gd name="connsiteY47" fmla="*/ 1310944 h 2883098"/>
                <a:gd name="connsiteX48" fmla="*/ 5602976 w 6770959"/>
                <a:gd name="connsiteY48" fmla="*/ 1428476 h 2883098"/>
                <a:gd name="connsiteX49" fmla="*/ 5695988 w 6770959"/>
                <a:gd name="connsiteY49" fmla="*/ 1548192 h 2883098"/>
                <a:gd name="connsiteX50" fmla="*/ 5846904 w 6770959"/>
                <a:gd name="connsiteY50" fmla="*/ 1683756 h 2883098"/>
                <a:gd name="connsiteX51" fmla="*/ 5986262 w 6770959"/>
                <a:gd name="connsiteY51" fmla="*/ 1933791 h 2883098"/>
                <a:gd name="connsiteX52" fmla="*/ 6117045 w 6770959"/>
                <a:gd name="connsiteY52" fmla="*/ 2250225 h 2883098"/>
                <a:gd name="connsiteX53" fmla="*/ 6314897 w 6770959"/>
                <a:gd name="connsiteY53" fmla="*/ 2210216 h 2883098"/>
                <a:gd name="connsiteX54" fmla="*/ 6411062 w 6770959"/>
                <a:gd name="connsiteY54" fmla="*/ 2315294 h 2883098"/>
                <a:gd name="connsiteX55" fmla="*/ 6596583 w 6770959"/>
                <a:gd name="connsiteY55" fmla="*/ 2508467 h 2883098"/>
                <a:gd name="connsiteX56" fmla="*/ 6737426 w 6770959"/>
                <a:gd name="connsiteY56" fmla="*/ 2650319 h 2883098"/>
                <a:gd name="connsiteX57" fmla="*/ 6770959 w 6770959"/>
                <a:gd name="connsiteY57"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737664 w 6770959"/>
                <a:gd name="connsiteY32" fmla="*/ 905615 h 2883098"/>
                <a:gd name="connsiteX33" fmla="*/ 3095684 w 6770959"/>
                <a:gd name="connsiteY33" fmla="*/ 1192235 h 2883098"/>
                <a:gd name="connsiteX34" fmla="*/ 3302332 w 6770959"/>
                <a:gd name="connsiteY34" fmla="*/ 1320080 h 2883098"/>
                <a:gd name="connsiteX35" fmla="*/ 3659866 w 6770959"/>
                <a:gd name="connsiteY35" fmla="*/ 1312610 h 2883098"/>
                <a:gd name="connsiteX36" fmla="*/ 4137898 w 6770959"/>
                <a:gd name="connsiteY36" fmla="*/ 1204530 h 2883098"/>
                <a:gd name="connsiteX37" fmla="*/ 4265229 w 6770959"/>
                <a:gd name="connsiteY37" fmla="*/ 1034446 h 2883098"/>
                <a:gd name="connsiteX38" fmla="*/ 4437384 w 6770959"/>
                <a:gd name="connsiteY38" fmla="*/ 908317 h 2883098"/>
                <a:gd name="connsiteX39" fmla="*/ 4667255 w 6770959"/>
                <a:gd name="connsiteY39" fmla="*/ 780452 h 2883098"/>
                <a:gd name="connsiteX40" fmla="*/ 4903185 w 6770959"/>
                <a:gd name="connsiteY40" fmla="*/ 804017 h 2883098"/>
                <a:gd name="connsiteX41" fmla="*/ 5046103 w 6770959"/>
                <a:gd name="connsiteY41" fmla="*/ 897985 h 2883098"/>
                <a:gd name="connsiteX42" fmla="*/ 5147113 w 6770959"/>
                <a:gd name="connsiteY42" fmla="*/ 949331 h 2883098"/>
                <a:gd name="connsiteX43" fmla="*/ 5303067 w 6770959"/>
                <a:gd name="connsiteY43" fmla="*/ 1059299 h 2883098"/>
                <a:gd name="connsiteX44" fmla="*/ 5367049 w 6770959"/>
                <a:gd name="connsiteY44" fmla="*/ 1118210 h 2883098"/>
                <a:gd name="connsiteX45" fmla="*/ 5463020 w 6770959"/>
                <a:gd name="connsiteY45" fmla="*/ 1157484 h 2883098"/>
                <a:gd name="connsiteX46" fmla="*/ 5521194 w 6770959"/>
                <a:gd name="connsiteY46" fmla="*/ 1310944 h 2883098"/>
                <a:gd name="connsiteX47" fmla="*/ 5602976 w 6770959"/>
                <a:gd name="connsiteY47" fmla="*/ 1428476 h 2883098"/>
                <a:gd name="connsiteX48" fmla="*/ 5695988 w 6770959"/>
                <a:gd name="connsiteY48" fmla="*/ 1548192 h 2883098"/>
                <a:gd name="connsiteX49" fmla="*/ 5846904 w 6770959"/>
                <a:gd name="connsiteY49" fmla="*/ 1683756 h 2883098"/>
                <a:gd name="connsiteX50" fmla="*/ 5986262 w 6770959"/>
                <a:gd name="connsiteY50" fmla="*/ 1933791 h 2883098"/>
                <a:gd name="connsiteX51" fmla="*/ 6117045 w 6770959"/>
                <a:gd name="connsiteY51" fmla="*/ 2250225 h 2883098"/>
                <a:gd name="connsiteX52" fmla="*/ 6314897 w 6770959"/>
                <a:gd name="connsiteY52" fmla="*/ 2210216 h 2883098"/>
                <a:gd name="connsiteX53" fmla="*/ 6411062 w 6770959"/>
                <a:gd name="connsiteY53" fmla="*/ 2315294 h 2883098"/>
                <a:gd name="connsiteX54" fmla="*/ 6596583 w 6770959"/>
                <a:gd name="connsiteY54" fmla="*/ 2508467 h 2883098"/>
                <a:gd name="connsiteX55" fmla="*/ 6737426 w 6770959"/>
                <a:gd name="connsiteY55" fmla="*/ 2650319 h 2883098"/>
                <a:gd name="connsiteX56" fmla="*/ 6770959 w 6770959"/>
                <a:gd name="connsiteY56"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737664 w 6770959"/>
                <a:gd name="connsiteY31" fmla="*/ 905615 h 2883098"/>
                <a:gd name="connsiteX32" fmla="*/ 3095684 w 6770959"/>
                <a:gd name="connsiteY32" fmla="*/ 1192235 h 2883098"/>
                <a:gd name="connsiteX33" fmla="*/ 3302332 w 6770959"/>
                <a:gd name="connsiteY33" fmla="*/ 1320080 h 2883098"/>
                <a:gd name="connsiteX34" fmla="*/ 3659866 w 6770959"/>
                <a:gd name="connsiteY34" fmla="*/ 1312610 h 2883098"/>
                <a:gd name="connsiteX35" fmla="*/ 4137898 w 6770959"/>
                <a:gd name="connsiteY35" fmla="*/ 1204530 h 2883098"/>
                <a:gd name="connsiteX36" fmla="*/ 4265229 w 6770959"/>
                <a:gd name="connsiteY36" fmla="*/ 1034446 h 2883098"/>
                <a:gd name="connsiteX37" fmla="*/ 4437384 w 6770959"/>
                <a:gd name="connsiteY37" fmla="*/ 908317 h 2883098"/>
                <a:gd name="connsiteX38" fmla="*/ 4667255 w 6770959"/>
                <a:gd name="connsiteY38" fmla="*/ 780452 h 2883098"/>
                <a:gd name="connsiteX39" fmla="*/ 4903185 w 6770959"/>
                <a:gd name="connsiteY39" fmla="*/ 804017 h 2883098"/>
                <a:gd name="connsiteX40" fmla="*/ 5046103 w 6770959"/>
                <a:gd name="connsiteY40" fmla="*/ 897985 h 2883098"/>
                <a:gd name="connsiteX41" fmla="*/ 5147113 w 6770959"/>
                <a:gd name="connsiteY41" fmla="*/ 949331 h 2883098"/>
                <a:gd name="connsiteX42" fmla="*/ 5303067 w 6770959"/>
                <a:gd name="connsiteY42" fmla="*/ 1059299 h 2883098"/>
                <a:gd name="connsiteX43" fmla="*/ 5367049 w 6770959"/>
                <a:gd name="connsiteY43" fmla="*/ 1118210 h 2883098"/>
                <a:gd name="connsiteX44" fmla="*/ 5463020 w 6770959"/>
                <a:gd name="connsiteY44" fmla="*/ 1157484 h 2883098"/>
                <a:gd name="connsiteX45" fmla="*/ 5521194 w 6770959"/>
                <a:gd name="connsiteY45" fmla="*/ 1310944 h 2883098"/>
                <a:gd name="connsiteX46" fmla="*/ 5602976 w 6770959"/>
                <a:gd name="connsiteY46" fmla="*/ 1428476 h 2883098"/>
                <a:gd name="connsiteX47" fmla="*/ 5695988 w 6770959"/>
                <a:gd name="connsiteY47" fmla="*/ 1548192 h 2883098"/>
                <a:gd name="connsiteX48" fmla="*/ 5846904 w 6770959"/>
                <a:gd name="connsiteY48" fmla="*/ 1683756 h 2883098"/>
                <a:gd name="connsiteX49" fmla="*/ 5986262 w 6770959"/>
                <a:gd name="connsiteY49" fmla="*/ 1933791 h 2883098"/>
                <a:gd name="connsiteX50" fmla="*/ 6117045 w 6770959"/>
                <a:gd name="connsiteY50" fmla="*/ 2250225 h 2883098"/>
                <a:gd name="connsiteX51" fmla="*/ 6314897 w 6770959"/>
                <a:gd name="connsiteY51" fmla="*/ 2210216 h 2883098"/>
                <a:gd name="connsiteX52" fmla="*/ 6411062 w 6770959"/>
                <a:gd name="connsiteY52" fmla="*/ 2315294 h 2883098"/>
                <a:gd name="connsiteX53" fmla="*/ 6596583 w 6770959"/>
                <a:gd name="connsiteY53" fmla="*/ 2508467 h 2883098"/>
                <a:gd name="connsiteX54" fmla="*/ 6737426 w 6770959"/>
                <a:gd name="connsiteY54" fmla="*/ 2650319 h 2883098"/>
                <a:gd name="connsiteX55" fmla="*/ 6770959 w 6770959"/>
                <a:gd name="connsiteY55"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737664 w 6770959"/>
                <a:gd name="connsiteY30" fmla="*/ 905615 h 2883098"/>
                <a:gd name="connsiteX31" fmla="*/ 3095684 w 6770959"/>
                <a:gd name="connsiteY31" fmla="*/ 1192235 h 2883098"/>
                <a:gd name="connsiteX32" fmla="*/ 3302332 w 6770959"/>
                <a:gd name="connsiteY32" fmla="*/ 1320080 h 2883098"/>
                <a:gd name="connsiteX33" fmla="*/ 3659866 w 6770959"/>
                <a:gd name="connsiteY33" fmla="*/ 1312610 h 2883098"/>
                <a:gd name="connsiteX34" fmla="*/ 4137898 w 6770959"/>
                <a:gd name="connsiteY34" fmla="*/ 1204530 h 2883098"/>
                <a:gd name="connsiteX35" fmla="*/ 4265229 w 6770959"/>
                <a:gd name="connsiteY35" fmla="*/ 1034446 h 2883098"/>
                <a:gd name="connsiteX36" fmla="*/ 4437384 w 6770959"/>
                <a:gd name="connsiteY36" fmla="*/ 908317 h 2883098"/>
                <a:gd name="connsiteX37" fmla="*/ 4667255 w 6770959"/>
                <a:gd name="connsiteY37" fmla="*/ 780452 h 2883098"/>
                <a:gd name="connsiteX38" fmla="*/ 4903185 w 6770959"/>
                <a:gd name="connsiteY38" fmla="*/ 804017 h 2883098"/>
                <a:gd name="connsiteX39" fmla="*/ 5046103 w 6770959"/>
                <a:gd name="connsiteY39" fmla="*/ 897985 h 2883098"/>
                <a:gd name="connsiteX40" fmla="*/ 5147113 w 6770959"/>
                <a:gd name="connsiteY40" fmla="*/ 949331 h 2883098"/>
                <a:gd name="connsiteX41" fmla="*/ 5303067 w 6770959"/>
                <a:gd name="connsiteY41" fmla="*/ 1059299 h 2883098"/>
                <a:gd name="connsiteX42" fmla="*/ 5367049 w 6770959"/>
                <a:gd name="connsiteY42" fmla="*/ 1118210 h 2883098"/>
                <a:gd name="connsiteX43" fmla="*/ 5463020 w 6770959"/>
                <a:gd name="connsiteY43" fmla="*/ 1157484 h 2883098"/>
                <a:gd name="connsiteX44" fmla="*/ 5521194 w 6770959"/>
                <a:gd name="connsiteY44" fmla="*/ 1310944 h 2883098"/>
                <a:gd name="connsiteX45" fmla="*/ 5602976 w 6770959"/>
                <a:gd name="connsiteY45" fmla="*/ 1428476 h 2883098"/>
                <a:gd name="connsiteX46" fmla="*/ 5695988 w 6770959"/>
                <a:gd name="connsiteY46" fmla="*/ 1548192 h 2883098"/>
                <a:gd name="connsiteX47" fmla="*/ 5846904 w 6770959"/>
                <a:gd name="connsiteY47" fmla="*/ 1683756 h 2883098"/>
                <a:gd name="connsiteX48" fmla="*/ 5986262 w 6770959"/>
                <a:gd name="connsiteY48" fmla="*/ 1933791 h 2883098"/>
                <a:gd name="connsiteX49" fmla="*/ 6117045 w 6770959"/>
                <a:gd name="connsiteY49" fmla="*/ 2250225 h 2883098"/>
                <a:gd name="connsiteX50" fmla="*/ 6314897 w 6770959"/>
                <a:gd name="connsiteY50" fmla="*/ 2210216 h 2883098"/>
                <a:gd name="connsiteX51" fmla="*/ 6411062 w 6770959"/>
                <a:gd name="connsiteY51" fmla="*/ 2315294 h 2883098"/>
                <a:gd name="connsiteX52" fmla="*/ 6596583 w 6770959"/>
                <a:gd name="connsiteY52" fmla="*/ 2508467 h 2883098"/>
                <a:gd name="connsiteX53" fmla="*/ 6737426 w 6770959"/>
                <a:gd name="connsiteY53" fmla="*/ 2650319 h 2883098"/>
                <a:gd name="connsiteX54" fmla="*/ 6770959 w 6770959"/>
                <a:gd name="connsiteY54"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37664 w 6770959"/>
                <a:gd name="connsiteY29" fmla="*/ 905615 h 2883098"/>
                <a:gd name="connsiteX30" fmla="*/ 3095684 w 6770959"/>
                <a:gd name="connsiteY30" fmla="*/ 1192235 h 2883098"/>
                <a:gd name="connsiteX31" fmla="*/ 3302332 w 6770959"/>
                <a:gd name="connsiteY31" fmla="*/ 1320080 h 2883098"/>
                <a:gd name="connsiteX32" fmla="*/ 3659866 w 6770959"/>
                <a:gd name="connsiteY32" fmla="*/ 1312610 h 2883098"/>
                <a:gd name="connsiteX33" fmla="*/ 4137898 w 6770959"/>
                <a:gd name="connsiteY33" fmla="*/ 1204530 h 2883098"/>
                <a:gd name="connsiteX34" fmla="*/ 4265229 w 6770959"/>
                <a:gd name="connsiteY34" fmla="*/ 1034446 h 2883098"/>
                <a:gd name="connsiteX35" fmla="*/ 4437384 w 6770959"/>
                <a:gd name="connsiteY35" fmla="*/ 908317 h 2883098"/>
                <a:gd name="connsiteX36" fmla="*/ 4667255 w 6770959"/>
                <a:gd name="connsiteY36" fmla="*/ 780452 h 2883098"/>
                <a:gd name="connsiteX37" fmla="*/ 4903185 w 6770959"/>
                <a:gd name="connsiteY37" fmla="*/ 804017 h 2883098"/>
                <a:gd name="connsiteX38" fmla="*/ 5046103 w 6770959"/>
                <a:gd name="connsiteY38" fmla="*/ 897985 h 2883098"/>
                <a:gd name="connsiteX39" fmla="*/ 5147113 w 6770959"/>
                <a:gd name="connsiteY39" fmla="*/ 949331 h 2883098"/>
                <a:gd name="connsiteX40" fmla="*/ 5303067 w 6770959"/>
                <a:gd name="connsiteY40" fmla="*/ 1059299 h 2883098"/>
                <a:gd name="connsiteX41" fmla="*/ 5367049 w 6770959"/>
                <a:gd name="connsiteY41" fmla="*/ 1118210 h 2883098"/>
                <a:gd name="connsiteX42" fmla="*/ 5463020 w 6770959"/>
                <a:gd name="connsiteY42" fmla="*/ 1157484 h 2883098"/>
                <a:gd name="connsiteX43" fmla="*/ 5521194 w 6770959"/>
                <a:gd name="connsiteY43" fmla="*/ 1310944 h 2883098"/>
                <a:gd name="connsiteX44" fmla="*/ 5602976 w 6770959"/>
                <a:gd name="connsiteY44" fmla="*/ 1428476 h 2883098"/>
                <a:gd name="connsiteX45" fmla="*/ 5695988 w 6770959"/>
                <a:gd name="connsiteY45" fmla="*/ 1548192 h 2883098"/>
                <a:gd name="connsiteX46" fmla="*/ 5846904 w 6770959"/>
                <a:gd name="connsiteY46" fmla="*/ 1683756 h 2883098"/>
                <a:gd name="connsiteX47" fmla="*/ 5986262 w 6770959"/>
                <a:gd name="connsiteY47" fmla="*/ 1933791 h 2883098"/>
                <a:gd name="connsiteX48" fmla="*/ 6117045 w 6770959"/>
                <a:gd name="connsiteY48" fmla="*/ 2250225 h 2883098"/>
                <a:gd name="connsiteX49" fmla="*/ 6314897 w 6770959"/>
                <a:gd name="connsiteY49" fmla="*/ 2210216 h 2883098"/>
                <a:gd name="connsiteX50" fmla="*/ 6411062 w 6770959"/>
                <a:gd name="connsiteY50" fmla="*/ 2315294 h 2883098"/>
                <a:gd name="connsiteX51" fmla="*/ 6596583 w 6770959"/>
                <a:gd name="connsiteY51" fmla="*/ 2508467 h 2883098"/>
                <a:gd name="connsiteX52" fmla="*/ 6737426 w 6770959"/>
                <a:gd name="connsiteY52" fmla="*/ 2650319 h 2883098"/>
                <a:gd name="connsiteX53" fmla="*/ 6770959 w 6770959"/>
                <a:gd name="connsiteY53"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650342 w 6770959"/>
                <a:gd name="connsiteY25" fmla="*/ 678575 h 2883098"/>
                <a:gd name="connsiteX26" fmla="*/ 2703230 w 6770959"/>
                <a:gd name="connsiteY26" fmla="*/ 711538 h 2883098"/>
                <a:gd name="connsiteX27" fmla="*/ 2738574 w 6770959"/>
                <a:gd name="connsiteY27" fmla="*/ 744499 h 2883098"/>
                <a:gd name="connsiteX28" fmla="*/ 2737664 w 6770959"/>
                <a:gd name="connsiteY28" fmla="*/ 905615 h 2883098"/>
                <a:gd name="connsiteX29" fmla="*/ 3095684 w 6770959"/>
                <a:gd name="connsiteY29" fmla="*/ 1192235 h 2883098"/>
                <a:gd name="connsiteX30" fmla="*/ 3302332 w 6770959"/>
                <a:gd name="connsiteY30" fmla="*/ 1320080 h 2883098"/>
                <a:gd name="connsiteX31" fmla="*/ 3659866 w 6770959"/>
                <a:gd name="connsiteY31" fmla="*/ 1312610 h 2883098"/>
                <a:gd name="connsiteX32" fmla="*/ 4137898 w 6770959"/>
                <a:gd name="connsiteY32" fmla="*/ 1204530 h 2883098"/>
                <a:gd name="connsiteX33" fmla="*/ 4265229 w 6770959"/>
                <a:gd name="connsiteY33" fmla="*/ 1034446 h 2883098"/>
                <a:gd name="connsiteX34" fmla="*/ 4437384 w 6770959"/>
                <a:gd name="connsiteY34" fmla="*/ 908317 h 2883098"/>
                <a:gd name="connsiteX35" fmla="*/ 4667255 w 6770959"/>
                <a:gd name="connsiteY35" fmla="*/ 780452 h 2883098"/>
                <a:gd name="connsiteX36" fmla="*/ 4903185 w 6770959"/>
                <a:gd name="connsiteY36" fmla="*/ 804017 h 2883098"/>
                <a:gd name="connsiteX37" fmla="*/ 5046103 w 6770959"/>
                <a:gd name="connsiteY37" fmla="*/ 897985 h 2883098"/>
                <a:gd name="connsiteX38" fmla="*/ 5147113 w 6770959"/>
                <a:gd name="connsiteY38" fmla="*/ 949331 h 2883098"/>
                <a:gd name="connsiteX39" fmla="*/ 5303067 w 6770959"/>
                <a:gd name="connsiteY39" fmla="*/ 1059299 h 2883098"/>
                <a:gd name="connsiteX40" fmla="*/ 5367049 w 6770959"/>
                <a:gd name="connsiteY40" fmla="*/ 1118210 h 2883098"/>
                <a:gd name="connsiteX41" fmla="*/ 5463020 w 6770959"/>
                <a:gd name="connsiteY41" fmla="*/ 1157484 h 2883098"/>
                <a:gd name="connsiteX42" fmla="*/ 5521194 w 6770959"/>
                <a:gd name="connsiteY42" fmla="*/ 1310944 h 2883098"/>
                <a:gd name="connsiteX43" fmla="*/ 5602976 w 6770959"/>
                <a:gd name="connsiteY43" fmla="*/ 1428476 h 2883098"/>
                <a:gd name="connsiteX44" fmla="*/ 5695988 w 6770959"/>
                <a:gd name="connsiteY44" fmla="*/ 1548192 h 2883098"/>
                <a:gd name="connsiteX45" fmla="*/ 5846904 w 6770959"/>
                <a:gd name="connsiteY45" fmla="*/ 1683756 h 2883098"/>
                <a:gd name="connsiteX46" fmla="*/ 5986262 w 6770959"/>
                <a:gd name="connsiteY46" fmla="*/ 1933791 h 2883098"/>
                <a:gd name="connsiteX47" fmla="*/ 6117045 w 6770959"/>
                <a:gd name="connsiteY47" fmla="*/ 2250225 h 2883098"/>
                <a:gd name="connsiteX48" fmla="*/ 6314897 w 6770959"/>
                <a:gd name="connsiteY48" fmla="*/ 2210216 h 2883098"/>
                <a:gd name="connsiteX49" fmla="*/ 6411062 w 6770959"/>
                <a:gd name="connsiteY49" fmla="*/ 2315294 h 2883098"/>
                <a:gd name="connsiteX50" fmla="*/ 6596583 w 6770959"/>
                <a:gd name="connsiteY50" fmla="*/ 2508467 h 2883098"/>
                <a:gd name="connsiteX51" fmla="*/ 6737426 w 6770959"/>
                <a:gd name="connsiteY51" fmla="*/ 2650319 h 2883098"/>
                <a:gd name="connsiteX52" fmla="*/ 6770959 w 6770959"/>
                <a:gd name="connsiteY52"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650342 w 6770959"/>
                <a:gd name="connsiteY24" fmla="*/ 678575 h 2883098"/>
                <a:gd name="connsiteX25" fmla="*/ 2703230 w 6770959"/>
                <a:gd name="connsiteY25" fmla="*/ 711538 h 2883098"/>
                <a:gd name="connsiteX26" fmla="*/ 2738574 w 6770959"/>
                <a:gd name="connsiteY26" fmla="*/ 744499 h 2883098"/>
                <a:gd name="connsiteX27" fmla="*/ 2737664 w 6770959"/>
                <a:gd name="connsiteY27" fmla="*/ 905615 h 2883098"/>
                <a:gd name="connsiteX28" fmla="*/ 3095684 w 6770959"/>
                <a:gd name="connsiteY28" fmla="*/ 1192235 h 2883098"/>
                <a:gd name="connsiteX29" fmla="*/ 3302332 w 6770959"/>
                <a:gd name="connsiteY29" fmla="*/ 1320080 h 2883098"/>
                <a:gd name="connsiteX30" fmla="*/ 3659866 w 6770959"/>
                <a:gd name="connsiteY30" fmla="*/ 1312610 h 2883098"/>
                <a:gd name="connsiteX31" fmla="*/ 4137898 w 6770959"/>
                <a:gd name="connsiteY31" fmla="*/ 1204530 h 2883098"/>
                <a:gd name="connsiteX32" fmla="*/ 4265229 w 6770959"/>
                <a:gd name="connsiteY32" fmla="*/ 1034446 h 2883098"/>
                <a:gd name="connsiteX33" fmla="*/ 4437384 w 6770959"/>
                <a:gd name="connsiteY33" fmla="*/ 908317 h 2883098"/>
                <a:gd name="connsiteX34" fmla="*/ 4667255 w 6770959"/>
                <a:gd name="connsiteY34" fmla="*/ 780452 h 2883098"/>
                <a:gd name="connsiteX35" fmla="*/ 4903185 w 6770959"/>
                <a:gd name="connsiteY35" fmla="*/ 804017 h 2883098"/>
                <a:gd name="connsiteX36" fmla="*/ 5046103 w 6770959"/>
                <a:gd name="connsiteY36" fmla="*/ 897985 h 2883098"/>
                <a:gd name="connsiteX37" fmla="*/ 5147113 w 6770959"/>
                <a:gd name="connsiteY37" fmla="*/ 949331 h 2883098"/>
                <a:gd name="connsiteX38" fmla="*/ 5303067 w 6770959"/>
                <a:gd name="connsiteY38" fmla="*/ 1059299 h 2883098"/>
                <a:gd name="connsiteX39" fmla="*/ 5367049 w 6770959"/>
                <a:gd name="connsiteY39" fmla="*/ 1118210 h 2883098"/>
                <a:gd name="connsiteX40" fmla="*/ 5463020 w 6770959"/>
                <a:gd name="connsiteY40" fmla="*/ 1157484 h 2883098"/>
                <a:gd name="connsiteX41" fmla="*/ 5521194 w 6770959"/>
                <a:gd name="connsiteY41" fmla="*/ 1310944 h 2883098"/>
                <a:gd name="connsiteX42" fmla="*/ 5602976 w 6770959"/>
                <a:gd name="connsiteY42" fmla="*/ 1428476 h 2883098"/>
                <a:gd name="connsiteX43" fmla="*/ 5695988 w 6770959"/>
                <a:gd name="connsiteY43" fmla="*/ 1548192 h 2883098"/>
                <a:gd name="connsiteX44" fmla="*/ 5846904 w 6770959"/>
                <a:gd name="connsiteY44" fmla="*/ 1683756 h 2883098"/>
                <a:gd name="connsiteX45" fmla="*/ 5986262 w 6770959"/>
                <a:gd name="connsiteY45" fmla="*/ 1933791 h 2883098"/>
                <a:gd name="connsiteX46" fmla="*/ 6117045 w 6770959"/>
                <a:gd name="connsiteY46" fmla="*/ 2250225 h 2883098"/>
                <a:gd name="connsiteX47" fmla="*/ 6314897 w 6770959"/>
                <a:gd name="connsiteY47" fmla="*/ 2210216 h 2883098"/>
                <a:gd name="connsiteX48" fmla="*/ 6411062 w 6770959"/>
                <a:gd name="connsiteY48" fmla="*/ 2315294 h 2883098"/>
                <a:gd name="connsiteX49" fmla="*/ 6596583 w 6770959"/>
                <a:gd name="connsiteY49" fmla="*/ 2508467 h 2883098"/>
                <a:gd name="connsiteX50" fmla="*/ 6737426 w 6770959"/>
                <a:gd name="connsiteY50" fmla="*/ 2650319 h 2883098"/>
                <a:gd name="connsiteX51" fmla="*/ 6770959 w 6770959"/>
                <a:gd name="connsiteY51"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650342 w 6770959"/>
                <a:gd name="connsiteY23" fmla="*/ 678575 h 2883098"/>
                <a:gd name="connsiteX24" fmla="*/ 2703230 w 6770959"/>
                <a:gd name="connsiteY24" fmla="*/ 711538 h 2883098"/>
                <a:gd name="connsiteX25" fmla="*/ 2738574 w 6770959"/>
                <a:gd name="connsiteY25" fmla="*/ 744499 h 2883098"/>
                <a:gd name="connsiteX26" fmla="*/ 2737664 w 6770959"/>
                <a:gd name="connsiteY26" fmla="*/ 905615 h 2883098"/>
                <a:gd name="connsiteX27" fmla="*/ 3095684 w 6770959"/>
                <a:gd name="connsiteY27" fmla="*/ 1192235 h 2883098"/>
                <a:gd name="connsiteX28" fmla="*/ 3302332 w 6770959"/>
                <a:gd name="connsiteY28" fmla="*/ 1320080 h 2883098"/>
                <a:gd name="connsiteX29" fmla="*/ 3659866 w 6770959"/>
                <a:gd name="connsiteY29" fmla="*/ 1312610 h 2883098"/>
                <a:gd name="connsiteX30" fmla="*/ 4137898 w 6770959"/>
                <a:gd name="connsiteY30" fmla="*/ 1204530 h 2883098"/>
                <a:gd name="connsiteX31" fmla="*/ 4265229 w 6770959"/>
                <a:gd name="connsiteY31" fmla="*/ 1034446 h 2883098"/>
                <a:gd name="connsiteX32" fmla="*/ 4437384 w 6770959"/>
                <a:gd name="connsiteY32" fmla="*/ 908317 h 2883098"/>
                <a:gd name="connsiteX33" fmla="*/ 4667255 w 6770959"/>
                <a:gd name="connsiteY33" fmla="*/ 780452 h 2883098"/>
                <a:gd name="connsiteX34" fmla="*/ 4903185 w 6770959"/>
                <a:gd name="connsiteY34" fmla="*/ 804017 h 2883098"/>
                <a:gd name="connsiteX35" fmla="*/ 5046103 w 6770959"/>
                <a:gd name="connsiteY35" fmla="*/ 897985 h 2883098"/>
                <a:gd name="connsiteX36" fmla="*/ 5147113 w 6770959"/>
                <a:gd name="connsiteY36" fmla="*/ 949331 h 2883098"/>
                <a:gd name="connsiteX37" fmla="*/ 5303067 w 6770959"/>
                <a:gd name="connsiteY37" fmla="*/ 1059299 h 2883098"/>
                <a:gd name="connsiteX38" fmla="*/ 5367049 w 6770959"/>
                <a:gd name="connsiteY38" fmla="*/ 1118210 h 2883098"/>
                <a:gd name="connsiteX39" fmla="*/ 5463020 w 6770959"/>
                <a:gd name="connsiteY39" fmla="*/ 1157484 h 2883098"/>
                <a:gd name="connsiteX40" fmla="*/ 5521194 w 6770959"/>
                <a:gd name="connsiteY40" fmla="*/ 1310944 h 2883098"/>
                <a:gd name="connsiteX41" fmla="*/ 5602976 w 6770959"/>
                <a:gd name="connsiteY41" fmla="*/ 1428476 h 2883098"/>
                <a:gd name="connsiteX42" fmla="*/ 5695988 w 6770959"/>
                <a:gd name="connsiteY42" fmla="*/ 1548192 h 2883098"/>
                <a:gd name="connsiteX43" fmla="*/ 5846904 w 6770959"/>
                <a:gd name="connsiteY43" fmla="*/ 1683756 h 2883098"/>
                <a:gd name="connsiteX44" fmla="*/ 5986262 w 6770959"/>
                <a:gd name="connsiteY44" fmla="*/ 1933791 h 2883098"/>
                <a:gd name="connsiteX45" fmla="*/ 6117045 w 6770959"/>
                <a:gd name="connsiteY45" fmla="*/ 2250225 h 2883098"/>
                <a:gd name="connsiteX46" fmla="*/ 6314897 w 6770959"/>
                <a:gd name="connsiteY46" fmla="*/ 2210216 h 2883098"/>
                <a:gd name="connsiteX47" fmla="*/ 6411062 w 6770959"/>
                <a:gd name="connsiteY47" fmla="*/ 2315294 h 2883098"/>
                <a:gd name="connsiteX48" fmla="*/ 6596583 w 6770959"/>
                <a:gd name="connsiteY48" fmla="*/ 2508467 h 2883098"/>
                <a:gd name="connsiteX49" fmla="*/ 6737426 w 6770959"/>
                <a:gd name="connsiteY49" fmla="*/ 2650319 h 2883098"/>
                <a:gd name="connsiteX50" fmla="*/ 6770959 w 6770959"/>
                <a:gd name="connsiteY5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650342 w 6770959"/>
                <a:gd name="connsiteY23" fmla="*/ 678575 h 2883098"/>
                <a:gd name="connsiteX24" fmla="*/ 2703230 w 6770959"/>
                <a:gd name="connsiteY24" fmla="*/ 711538 h 2883098"/>
                <a:gd name="connsiteX25" fmla="*/ 2737664 w 6770959"/>
                <a:gd name="connsiteY25" fmla="*/ 905615 h 2883098"/>
                <a:gd name="connsiteX26" fmla="*/ 3095684 w 6770959"/>
                <a:gd name="connsiteY26" fmla="*/ 1192235 h 2883098"/>
                <a:gd name="connsiteX27" fmla="*/ 3302332 w 6770959"/>
                <a:gd name="connsiteY27" fmla="*/ 1320080 h 2883098"/>
                <a:gd name="connsiteX28" fmla="*/ 3659866 w 6770959"/>
                <a:gd name="connsiteY28" fmla="*/ 1312610 h 2883098"/>
                <a:gd name="connsiteX29" fmla="*/ 4137898 w 6770959"/>
                <a:gd name="connsiteY29" fmla="*/ 1204530 h 2883098"/>
                <a:gd name="connsiteX30" fmla="*/ 4265229 w 6770959"/>
                <a:gd name="connsiteY30" fmla="*/ 1034446 h 2883098"/>
                <a:gd name="connsiteX31" fmla="*/ 4437384 w 6770959"/>
                <a:gd name="connsiteY31" fmla="*/ 908317 h 2883098"/>
                <a:gd name="connsiteX32" fmla="*/ 4667255 w 6770959"/>
                <a:gd name="connsiteY32" fmla="*/ 780452 h 2883098"/>
                <a:gd name="connsiteX33" fmla="*/ 4903185 w 6770959"/>
                <a:gd name="connsiteY33" fmla="*/ 804017 h 2883098"/>
                <a:gd name="connsiteX34" fmla="*/ 5046103 w 6770959"/>
                <a:gd name="connsiteY34" fmla="*/ 897985 h 2883098"/>
                <a:gd name="connsiteX35" fmla="*/ 5147113 w 6770959"/>
                <a:gd name="connsiteY35" fmla="*/ 949331 h 2883098"/>
                <a:gd name="connsiteX36" fmla="*/ 5303067 w 6770959"/>
                <a:gd name="connsiteY36" fmla="*/ 1059299 h 2883098"/>
                <a:gd name="connsiteX37" fmla="*/ 5367049 w 6770959"/>
                <a:gd name="connsiteY37" fmla="*/ 1118210 h 2883098"/>
                <a:gd name="connsiteX38" fmla="*/ 5463020 w 6770959"/>
                <a:gd name="connsiteY38" fmla="*/ 1157484 h 2883098"/>
                <a:gd name="connsiteX39" fmla="*/ 5521194 w 6770959"/>
                <a:gd name="connsiteY39" fmla="*/ 1310944 h 2883098"/>
                <a:gd name="connsiteX40" fmla="*/ 5602976 w 6770959"/>
                <a:gd name="connsiteY40" fmla="*/ 1428476 h 2883098"/>
                <a:gd name="connsiteX41" fmla="*/ 5695988 w 6770959"/>
                <a:gd name="connsiteY41" fmla="*/ 1548192 h 2883098"/>
                <a:gd name="connsiteX42" fmla="*/ 5846904 w 6770959"/>
                <a:gd name="connsiteY42" fmla="*/ 1683756 h 2883098"/>
                <a:gd name="connsiteX43" fmla="*/ 5986262 w 6770959"/>
                <a:gd name="connsiteY43" fmla="*/ 1933791 h 2883098"/>
                <a:gd name="connsiteX44" fmla="*/ 6117045 w 6770959"/>
                <a:gd name="connsiteY44" fmla="*/ 2250225 h 2883098"/>
                <a:gd name="connsiteX45" fmla="*/ 6314897 w 6770959"/>
                <a:gd name="connsiteY45" fmla="*/ 2210216 h 2883098"/>
                <a:gd name="connsiteX46" fmla="*/ 6411062 w 6770959"/>
                <a:gd name="connsiteY46" fmla="*/ 2315294 h 2883098"/>
                <a:gd name="connsiteX47" fmla="*/ 6596583 w 6770959"/>
                <a:gd name="connsiteY47" fmla="*/ 2508467 h 2883098"/>
                <a:gd name="connsiteX48" fmla="*/ 6737426 w 6770959"/>
                <a:gd name="connsiteY48" fmla="*/ 2650319 h 2883098"/>
                <a:gd name="connsiteX49" fmla="*/ 6770959 w 6770959"/>
                <a:gd name="connsiteY49"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650342 w 6770959"/>
                <a:gd name="connsiteY23" fmla="*/ 678575 h 2883098"/>
                <a:gd name="connsiteX24" fmla="*/ 2632234 w 6770959"/>
                <a:gd name="connsiteY24" fmla="*/ 919452 h 2883098"/>
                <a:gd name="connsiteX25" fmla="*/ 2737664 w 6770959"/>
                <a:gd name="connsiteY25" fmla="*/ 905615 h 2883098"/>
                <a:gd name="connsiteX26" fmla="*/ 3095684 w 6770959"/>
                <a:gd name="connsiteY26" fmla="*/ 1192235 h 2883098"/>
                <a:gd name="connsiteX27" fmla="*/ 3302332 w 6770959"/>
                <a:gd name="connsiteY27" fmla="*/ 1320080 h 2883098"/>
                <a:gd name="connsiteX28" fmla="*/ 3659866 w 6770959"/>
                <a:gd name="connsiteY28" fmla="*/ 1312610 h 2883098"/>
                <a:gd name="connsiteX29" fmla="*/ 4137898 w 6770959"/>
                <a:gd name="connsiteY29" fmla="*/ 1204530 h 2883098"/>
                <a:gd name="connsiteX30" fmla="*/ 4265229 w 6770959"/>
                <a:gd name="connsiteY30" fmla="*/ 1034446 h 2883098"/>
                <a:gd name="connsiteX31" fmla="*/ 4437384 w 6770959"/>
                <a:gd name="connsiteY31" fmla="*/ 908317 h 2883098"/>
                <a:gd name="connsiteX32" fmla="*/ 4667255 w 6770959"/>
                <a:gd name="connsiteY32" fmla="*/ 780452 h 2883098"/>
                <a:gd name="connsiteX33" fmla="*/ 4903185 w 6770959"/>
                <a:gd name="connsiteY33" fmla="*/ 804017 h 2883098"/>
                <a:gd name="connsiteX34" fmla="*/ 5046103 w 6770959"/>
                <a:gd name="connsiteY34" fmla="*/ 897985 h 2883098"/>
                <a:gd name="connsiteX35" fmla="*/ 5147113 w 6770959"/>
                <a:gd name="connsiteY35" fmla="*/ 949331 h 2883098"/>
                <a:gd name="connsiteX36" fmla="*/ 5303067 w 6770959"/>
                <a:gd name="connsiteY36" fmla="*/ 1059299 h 2883098"/>
                <a:gd name="connsiteX37" fmla="*/ 5367049 w 6770959"/>
                <a:gd name="connsiteY37" fmla="*/ 1118210 h 2883098"/>
                <a:gd name="connsiteX38" fmla="*/ 5463020 w 6770959"/>
                <a:gd name="connsiteY38" fmla="*/ 1157484 h 2883098"/>
                <a:gd name="connsiteX39" fmla="*/ 5521194 w 6770959"/>
                <a:gd name="connsiteY39" fmla="*/ 1310944 h 2883098"/>
                <a:gd name="connsiteX40" fmla="*/ 5602976 w 6770959"/>
                <a:gd name="connsiteY40" fmla="*/ 1428476 h 2883098"/>
                <a:gd name="connsiteX41" fmla="*/ 5695988 w 6770959"/>
                <a:gd name="connsiteY41" fmla="*/ 1548192 h 2883098"/>
                <a:gd name="connsiteX42" fmla="*/ 5846904 w 6770959"/>
                <a:gd name="connsiteY42" fmla="*/ 1683756 h 2883098"/>
                <a:gd name="connsiteX43" fmla="*/ 5986262 w 6770959"/>
                <a:gd name="connsiteY43" fmla="*/ 1933791 h 2883098"/>
                <a:gd name="connsiteX44" fmla="*/ 6117045 w 6770959"/>
                <a:gd name="connsiteY44" fmla="*/ 2250225 h 2883098"/>
                <a:gd name="connsiteX45" fmla="*/ 6314897 w 6770959"/>
                <a:gd name="connsiteY45" fmla="*/ 2210216 h 2883098"/>
                <a:gd name="connsiteX46" fmla="*/ 6411062 w 6770959"/>
                <a:gd name="connsiteY46" fmla="*/ 2315294 h 2883098"/>
                <a:gd name="connsiteX47" fmla="*/ 6596583 w 6770959"/>
                <a:gd name="connsiteY47" fmla="*/ 2508467 h 2883098"/>
                <a:gd name="connsiteX48" fmla="*/ 6737426 w 6770959"/>
                <a:gd name="connsiteY48" fmla="*/ 2650319 h 2883098"/>
                <a:gd name="connsiteX49" fmla="*/ 6770959 w 6770959"/>
                <a:gd name="connsiteY49"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149 w 6770959"/>
                <a:gd name="connsiteY23" fmla="*/ 786383 h 2883098"/>
                <a:gd name="connsiteX24" fmla="*/ 2632234 w 6770959"/>
                <a:gd name="connsiteY24" fmla="*/ 919452 h 2883098"/>
                <a:gd name="connsiteX25" fmla="*/ 2737664 w 6770959"/>
                <a:gd name="connsiteY25" fmla="*/ 905615 h 2883098"/>
                <a:gd name="connsiteX26" fmla="*/ 3095684 w 6770959"/>
                <a:gd name="connsiteY26" fmla="*/ 1192235 h 2883098"/>
                <a:gd name="connsiteX27" fmla="*/ 3302332 w 6770959"/>
                <a:gd name="connsiteY27" fmla="*/ 1320080 h 2883098"/>
                <a:gd name="connsiteX28" fmla="*/ 3659866 w 6770959"/>
                <a:gd name="connsiteY28" fmla="*/ 1312610 h 2883098"/>
                <a:gd name="connsiteX29" fmla="*/ 4137898 w 6770959"/>
                <a:gd name="connsiteY29" fmla="*/ 1204530 h 2883098"/>
                <a:gd name="connsiteX30" fmla="*/ 4265229 w 6770959"/>
                <a:gd name="connsiteY30" fmla="*/ 1034446 h 2883098"/>
                <a:gd name="connsiteX31" fmla="*/ 4437384 w 6770959"/>
                <a:gd name="connsiteY31" fmla="*/ 908317 h 2883098"/>
                <a:gd name="connsiteX32" fmla="*/ 4667255 w 6770959"/>
                <a:gd name="connsiteY32" fmla="*/ 780452 h 2883098"/>
                <a:gd name="connsiteX33" fmla="*/ 4903185 w 6770959"/>
                <a:gd name="connsiteY33" fmla="*/ 804017 h 2883098"/>
                <a:gd name="connsiteX34" fmla="*/ 5046103 w 6770959"/>
                <a:gd name="connsiteY34" fmla="*/ 897985 h 2883098"/>
                <a:gd name="connsiteX35" fmla="*/ 5147113 w 6770959"/>
                <a:gd name="connsiteY35" fmla="*/ 949331 h 2883098"/>
                <a:gd name="connsiteX36" fmla="*/ 5303067 w 6770959"/>
                <a:gd name="connsiteY36" fmla="*/ 1059299 h 2883098"/>
                <a:gd name="connsiteX37" fmla="*/ 5367049 w 6770959"/>
                <a:gd name="connsiteY37" fmla="*/ 1118210 h 2883098"/>
                <a:gd name="connsiteX38" fmla="*/ 5463020 w 6770959"/>
                <a:gd name="connsiteY38" fmla="*/ 1157484 h 2883098"/>
                <a:gd name="connsiteX39" fmla="*/ 5521194 w 6770959"/>
                <a:gd name="connsiteY39" fmla="*/ 1310944 h 2883098"/>
                <a:gd name="connsiteX40" fmla="*/ 5602976 w 6770959"/>
                <a:gd name="connsiteY40" fmla="*/ 1428476 h 2883098"/>
                <a:gd name="connsiteX41" fmla="*/ 5695988 w 6770959"/>
                <a:gd name="connsiteY41" fmla="*/ 1548192 h 2883098"/>
                <a:gd name="connsiteX42" fmla="*/ 5846904 w 6770959"/>
                <a:gd name="connsiteY42" fmla="*/ 1683756 h 2883098"/>
                <a:gd name="connsiteX43" fmla="*/ 5986262 w 6770959"/>
                <a:gd name="connsiteY43" fmla="*/ 1933791 h 2883098"/>
                <a:gd name="connsiteX44" fmla="*/ 6117045 w 6770959"/>
                <a:gd name="connsiteY44" fmla="*/ 2250225 h 2883098"/>
                <a:gd name="connsiteX45" fmla="*/ 6314897 w 6770959"/>
                <a:gd name="connsiteY45" fmla="*/ 2210216 h 2883098"/>
                <a:gd name="connsiteX46" fmla="*/ 6411062 w 6770959"/>
                <a:gd name="connsiteY46" fmla="*/ 2315294 h 2883098"/>
                <a:gd name="connsiteX47" fmla="*/ 6596583 w 6770959"/>
                <a:gd name="connsiteY47" fmla="*/ 2508467 h 2883098"/>
                <a:gd name="connsiteX48" fmla="*/ 6737426 w 6770959"/>
                <a:gd name="connsiteY48" fmla="*/ 2650319 h 2883098"/>
                <a:gd name="connsiteX49" fmla="*/ 6770959 w 6770959"/>
                <a:gd name="connsiteY49"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292702 w 6770959"/>
                <a:gd name="connsiteY22" fmla="*/ 747155 h 2883098"/>
                <a:gd name="connsiteX23" fmla="*/ 2494149 w 6770959"/>
                <a:gd name="connsiteY23" fmla="*/ 786383 h 2883098"/>
                <a:gd name="connsiteX24" fmla="*/ 2632234 w 6770959"/>
                <a:gd name="connsiteY24" fmla="*/ 919452 h 2883098"/>
                <a:gd name="connsiteX25" fmla="*/ 2737664 w 6770959"/>
                <a:gd name="connsiteY25" fmla="*/ 905615 h 2883098"/>
                <a:gd name="connsiteX26" fmla="*/ 3095684 w 6770959"/>
                <a:gd name="connsiteY26" fmla="*/ 1192235 h 2883098"/>
                <a:gd name="connsiteX27" fmla="*/ 3302332 w 6770959"/>
                <a:gd name="connsiteY27" fmla="*/ 1320080 h 2883098"/>
                <a:gd name="connsiteX28" fmla="*/ 3659866 w 6770959"/>
                <a:gd name="connsiteY28" fmla="*/ 1312610 h 2883098"/>
                <a:gd name="connsiteX29" fmla="*/ 4137898 w 6770959"/>
                <a:gd name="connsiteY29" fmla="*/ 1204530 h 2883098"/>
                <a:gd name="connsiteX30" fmla="*/ 4265229 w 6770959"/>
                <a:gd name="connsiteY30" fmla="*/ 1034446 h 2883098"/>
                <a:gd name="connsiteX31" fmla="*/ 4437384 w 6770959"/>
                <a:gd name="connsiteY31" fmla="*/ 908317 h 2883098"/>
                <a:gd name="connsiteX32" fmla="*/ 4667255 w 6770959"/>
                <a:gd name="connsiteY32" fmla="*/ 780452 h 2883098"/>
                <a:gd name="connsiteX33" fmla="*/ 4903185 w 6770959"/>
                <a:gd name="connsiteY33" fmla="*/ 804017 h 2883098"/>
                <a:gd name="connsiteX34" fmla="*/ 5046103 w 6770959"/>
                <a:gd name="connsiteY34" fmla="*/ 897985 h 2883098"/>
                <a:gd name="connsiteX35" fmla="*/ 5147113 w 6770959"/>
                <a:gd name="connsiteY35" fmla="*/ 949331 h 2883098"/>
                <a:gd name="connsiteX36" fmla="*/ 5303067 w 6770959"/>
                <a:gd name="connsiteY36" fmla="*/ 1059299 h 2883098"/>
                <a:gd name="connsiteX37" fmla="*/ 5367049 w 6770959"/>
                <a:gd name="connsiteY37" fmla="*/ 1118210 h 2883098"/>
                <a:gd name="connsiteX38" fmla="*/ 5463020 w 6770959"/>
                <a:gd name="connsiteY38" fmla="*/ 1157484 h 2883098"/>
                <a:gd name="connsiteX39" fmla="*/ 5521194 w 6770959"/>
                <a:gd name="connsiteY39" fmla="*/ 1310944 h 2883098"/>
                <a:gd name="connsiteX40" fmla="*/ 5602976 w 6770959"/>
                <a:gd name="connsiteY40" fmla="*/ 1428476 h 2883098"/>
                <a:gd name="connsiteX41" fmla="*/ 5695988 w 6770959"/>
                <a:gd name="connsiteY41" fmla="*/ 1548192 h 2883098"/>
                <a:gd name="connsiteX42" fmla="*/ 5846904 w 6770959"/>
                <a:gd name="connsiteY42" fmla="*/ 1683756 h 2883098"/>
                <a:gd name="connsiteX43" fmla="*/ 5986262 w 6770959"/>
                <a:gd name="connsiteY43" fmla="*/ 1933791 h 2883098"/>
                <a:gd name="connsiteX44" fmla="*/ 6117045 w 6770959"/>
                <a:gd name="connsiteY44" fmla="*/ 2250225 h 2883098"/>
                <a:gd name="connsiteX45" fmla="*/ 6314897 w 6770959"/>
                <a:gd name="connsiteY45" fmla="*/ 2210216 h 2883098"/>
                <a:gd name="connsiteX46" fmla="*/ 6411062 w 6770959"/>
                <a:gd name="connsiteY46" fmla="*/ 2315294 h 2883098"/>
                <a:gd name="connsiteX47" fmla="*/ 6596583 w 6770959"/>
                <a:gd name="connsiteY47" fmla="*/ 2508467 h 2883098"/>
                <a:gd name="connsiteX48" fmla="*/ 6737426 w 6770959"/>
                <a:gd name="connsiteY48" fmla="*/ 2650319 h 2883098"/>
                <a:gd name="connsiteX49" fmla="*/ 6770959 w 6770959"/>
                <a:gd name="connsiteY49"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292702 w 6770959"/>
                <a:gd name="connsiteY21" fmla="*/ 747155 h 2883098"/>
                <a:gd name="connsiteX22" fmla="*/ 2494149 w 6770959"/>
                <a:gd name="connsiteY22" fmla="*/ 786383 h 2883098"/>
                <a:gd name="connsiteX23" fmla="*/ 2632234 w 6770959"/>
                <a:gd name="connsiteY23" fmla="*/ 919452 h 2883098"/>
                <a:gd name="connsiteX24" fmla="*/ 2737664 w 6770959"/>
                <a:gd name="connsiteY24" fmla="*/ 905615 h 2883098"/>
                <a:gd name="connsiteX25" fmla="*/ 3095684 w 6770959"/>
                <a:gd name="connsiteY25" fmla="*/ 1192235 h 2883098"/>
                <a:gd name="connsiteX26" fmla="*/ 3302332 w 6770959"/>
                <a:gd name="connsiteY26" fmla="*/ 1320080 h 2883098"/>
                <a:gd name="connsiteX27" fmla="*/ 3659866 w 6770959"/>
                <a:gd name="connsiteY27" fmla="*/ 1312610 h 2883098"/>
                <a:gd name="connsiteX28" fmla="*/ 4137898 w 6770959"/>
                <a:gd name="connsiteY28" fmla="*/ 1204530 h 2883098"/>
                <a:gd name="connsiteX29" fmla="*/ 4265229 w 6770959"/>
                <a:gd name="connsiteY29" fmla="*/ 1034446 h 2883098"/>
                <a:gd name="connsiteX30" fmla="*/ 4437384 w 6770959"/>
                <a:gd name="connsiteY30" fmla="*/ 908317 h 2883098"/>
                <a:gd name="connsiteX31" fmla="*/ 4667255 w 6770959"/>
                <a:gd name="connsiteY31" fmla="*/ 780452 h 2883098"/>
                <a:gd name="connsiteX32" fmla="*/ 4903185 w 6770959"/>
                <a:gd name="connsiteY32" fmla="*/ 804017 h 2883098"/>
                <a:gd name="connsiteX33" fmla="*/ 5046103 w 6770959"/>
                <a:gd name="connsiteY33" fmla="*/ 897985 h 2883098"/>
                <a:gd name="connsiteX34" fmla="*/ 5147113 w 6770959"/>
                <a:gd name="connsiteY34" fmla="*/ 949331 h 2883098"/>
                <a:gd name="connsiteX35" fmla="*/ 5303067 w 6770959"/>
                <a:gd name="connsiteY35" fmla="*/ 1059299 h 2883098"/>
                <a:gd name="connsiteX36" fmla="*/ 5367049 w 6770959"/>
                <a:gd name="connsiteY36" fmla="*/ 1118210 h 2883098"/>
                <a:gd name="connsiteX37" fmla="*/ 5463020 w 6770959"/>
                <a:gd name="connsiteY37" fmla="*/ 1157484 h 2883098"/>
                <a:gd name="connsiteX38" fmla="*/ 5521194 w 6770959"/>
                <a:gd name="connsiteY38" fmla="*/ 1310944 h 2883098"/>
                <a:gd name="connsiteX39" fmla="*/ 5602976 w 6770959"/>
                <a:gd name="connsiteY39" fmla="*/ 1428476 h 2883098"/>
                <a:gd name="connsiteX40" fmla="*/ 5695988 w 6770959"/>
                <a:gd name="connsiteY40" fmla="*/ 1548192 h 2883098"/>
                <a:gd name="connsiteX41" fmla="*/ 5846904 w 6770959"/>
                <a:gd name="connsiteY41" fmla="*/ 1683756 h 2883098"/>
                <a:gd name="connsiteX42" fmla="*/ 5986262 w 6770959"/>
                <a:gd name="connsiteY42" fmla="*/ 1933791 h 2883098"/>
                <a:gd name="connsiteX43" fmla="*/ 6117045 w 6770959"/>
                <a:gd name="connsiteY43" fmla="*/ 2250225 h 2883098"/>
                <a:gd name="connsiteX44" fmla="*/ 6314897 w 6770959"/>
                <a:gd name="connsiteY44" fmla="*/ 2210216 h 2883098"/>
                <a:gd name="connsiteX45" fmla="*/ 6411062 w 6770959"/>
                <a:gd name="connsiteY45" fmla="*/ 2315294 h 2883098"/>
                <a:gd name="connsiteX46" fmla="*/ 6596583 w 6770959"/>
                <a:gd name="connsiteY46" fmla="*/ 2508467 h 2883098"/>
                <a:gd name="connsiteX47" fmla="*/ 6737426 w 6770959"/>
                <a:gd name="connsiteY47" fmla="*/ 2650319 h 2883098"/>
                <a:gd name="connsiteX48" fmla="*/ 6770959 w 6770959"/>
                <a:gd name="connsiteY48"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292702 w 6770959"/>
                <a:gd name="connsiteY20" fmla="*/ 747155 h 2883098"/>
                <a:gd name="connsiteX21" fmla="*/ 2494149 w 6770959"/>
                <a:gd name="connsiteY21" fmla="*/ 786383 h 2883098"/>
                <a:gd name="connsiteX22" fmla="*/ 2632234 w 6770959"/>
                <a:gd name="connsiteY22" fmla="*/ 919452 h 2883098"/>
                <a:gd name="connsiteX23" fmla="*/ 2737664 w 6770959"/>
                <a:gd name="connsiteY23" fmla="*/ 905615 h 2883098"/>
                <a:gd name="connsiteX24" fmla="*/ 3095684 w 6770959"/>
                <a:gd name="connsiteY24" fmla="*/ 1192235 h 2883098"/>
                <a:gd name="connsiteX25" fmla="*/ 3302332 w 6770959"/>
                <a:gd name="connsiteY25" fmla="*/ 1320080 h 2883098"/>
                <a:gd name="connsiteX26" fmla="*/ 3659866 w 6770959"/>
                <a:gd name="connsiteY26" fmla="*/ 1312610 h 2883098"/>
                <a:gd name="connsiteX27" fmla="*/ 4137898 w 6770959"/>
                <a:gd name="connsiteY27" fmla="*/ 1204530 h 2883098"/>
                <a:gd name="connsiteX28" fmla="*/ 4265229 w 6770959"/>
                <a:gd name="connsiteY28" fmla="*/ 1034446 h 2883098"/>
                <a:gd name="connsiteX29" fmla="*/ 4437384 w 6770959"/>
                <a:gd name="connsiteY29" fmla="*/ 908317 h 2883098"/>
                <a:gd name="connsiteX30" fmla="*/ 4667255 w 6770959"/>
                <a:gd name="connsiteY30" fmla="*/ 780452 h 2883098"/>
                <a:gd name="connsiteX31" fmla="*/ 4903185 w 6770959"/>
                <a:gd name="connsiteY31" fmla="*/ 804017 h 2883098"/>
                <a:gd name="connsiteX32" fmla="*/ 5046103 w 6770959"/>
                <a:gd name="connsiteY32" fmla="*/ 897985 h 2883098"/>
                <a:gd name="connsiteX33" fmla="*/ 5147113 w 6770959"/>
                <a:gd name="connsiteY33" fmla="*/ 949331 h 2883098"/>
                <a:gd name="connsiteX34" fmla="*/ 5303067 w 6770959"/>
                <a:gd name="connsiteY34" fmla="*/ 1059299 h 2883098"/>
                <a:gd name="connsiteX35" fmla="*/ 5367049 w 6770959"/>
                <a:gd name="connsiteY35" fmla="*/ 1118210 h 2883098"/>
                <a:gd name="connsiteX36" fmla="*/ 5463020 w 6770959"/>
                <a:gd name="connsiteY36" fmla="*/ 1157484 h 2883098"/>
                <a:gd name="connsiteX37" fmla="*/ 5521194 w 6770959"/>
                <a:gd name="connsiteY37" fmla="*/ 1310944 h 2883098"/>
                <a:gd name="connsiteX38" fmla="*/ 5602976 w 6770959"/>
                <a:gd name="connsiteY38" fmla="*/ 1428476 h 2883098"/>
                <a:gd name="connsiteX39" fmla="*/ 5695988 w 6770959"/>
                <a:gd name="connsiteY39" fmla="*/ 1548192 h 2883098"/>
                <a:gd name="connsiteX40" fmla="*/ 5846904 w 6770959"/>
                <a:gd name="connsiteY40" fmla="*/ 1683756 h 2883098"/>
                <a:gd name="connsiteX41" fmla="*/ 5986262 w 6770959"/>
                <a:gd name="connsiteY41" fmla="*/ 1933791 h 2883098"/>
                <a:gd name="connsiteX42" fmla="*/ 6117045 w 6770959"/>
                <a:gd name="connsiteY42" fmla="*/ 2250225 h 2883098"/>
                <a:gd name="connsiteX43" fmla="*/ 6314897 w 6770959"/>
                <a:gd name="connsiteY43" fmla="*/ 2210216 h 2883098"/>
                <a:gd name="connsiteX44" fmla="*/ 6411062 w 6770959"/>
                <a:gd name="connsiteY44" fmla="*/ 2315294 h 2883098"/>
                <a:gd name="connsiteX45" fmla="*/ 6596583 w 6770959"/>
                <a:gd name="connsiteY45" fmla="*/ 2508467 h 2883098"/>
                <a:gd name="connsiteX46" fmla="*/ 6737426 w 6770959"/>
                <a:gd name="connsiteY46" fmla="*/ 2650319 h 2883098"/>
                <a:gd name="connsiteX47" fmla="*/ 6770959 w 6770959"/>
                <a:gd name="connsiteY47"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92702 w 6770959"/>
                <a:gd name="connsiteY19" fmla="*/ 747155 h 2883098"/>
                <a:gd name="connsiteX20" fmla="*/ 2494149 w 6770959"/>
                <a:gd name="connsiteY20" fmla="*/ 786383 h 2883098"/>
                <a:gd name="connsiteX21" fmla="*/ 2632234 w 6770959"/>
                <a:gd name="connsiteY21" fmla="*/ 919452 h 2883098"/>
                <a:gd name="connsiteX22" fmla="*/ 2737664 w 6770959"/>
                <a:gd name="connsiteY22" fmla="*/ 905615 h 2883098"/>
                <a:gd name="connsiteX23" fmla="*/ 3095684 w 6770959"/>
                <a:gd name="connsiteY23" fmla="*/ 1192235 h 2883098"/>
                <a:gd name="connsiteX24" fmla="*/ 3302332 w 6770959"/>
                <a:gd name="connsiteY24" fmla="*/ 1320080 h 2883098"/>
                <a:gd name="connsiteX25" fmla="*/ 3659866 w 6770959"/>
                <a:gd name="connsiteY25" fmla="*/ 1312610 h 2883098"/>
                <a:gd name="connsiteX26" fmla="*/ 4137898 w 6770959"/>
                <a:gd name="connsiteY26" fmla="*/ 1204530 h 2883098"/>
                <a:gd name="connsiteX27" fmla="*/ 4265229 w 6770959"/>
                <a:gd name="connsiteY27" fmla="*/ 1034446 h 2883098"/>
                <a:gd name="connsiteX28" fmla="*/ 4437384 w 6770959"/>
                <a:gd name="connsiteY28" fmla="*/ 908317 h 2883098"/>
                <a:gd name="connsiteX29" fmla="*/ 4667255 w 6770959"/>
                <a:gd name="connsiteY29" fmla="*/ 780452 h 2883098"/>
                <a:gd name="connsiteX30" fmla="*/ 4903185 w 6770959"/>
                <a:gd name="connsiteY30" fmla="*/ 804017 h 2883098"/>
                <a:gd name="connsiteX31" fmla="*/ 5046103 w 6770959"/>
                <a:gd name="connsiteY31" fmla="*/ 897985 h 2883098"/>
                <a:gd name="connsiteX32" fmla="*/ 5147113 w 6770959"/>
                <a:gd name="connsiteY32" fmla="*/ 949331 h 2883098"/>
                <a:gd name="connsiteX33" fmla="*/ 5303067 w 6770959"/>
                <a:gd name="connsiteY33" fmla="*/ 1059299 h 2883098"/>
                <a:gd name="connsiteX34" fmla="*/ 5367049 w 6770959"/>
                <a:gd name="connsiteY34" fmla="*/ 1118210 h 2883098"/>
                <a:gd name="connsiteX35" fmla="*/ 5463020 w 6770959"/>
                <a:gd name="connsiteY35" fmla="*/ 1157484 h 2883098"/>
                <a:gd name="connsiteX36" fmla="*/ 5521194 w 6770959"/>
                <a:gd name="connsiteY36" fmla="*/ 1310944 h 2883098"/>
                <a:gd name="connsiteX37" fmla="*/ 5602976 w 6770959"/>
                <a:gd name="connsiteY37" fmla="*/ 1428476 h 2883098"/>
                <a:gd name="connsiteX38" fmla="*/ 5695988 w 6770959"/>
                <a:gd name="connsiteY38" fmla="*/ 1548192 h 2883098"/>
                <a:gd name="connsiteX39" fmla="*/ 5846904 w 6770959"/>
                <a:gd name="connsiteY39" fmla="*/ 1683756 h 2883098"/>
                <a:gd name="connsiteX40" fmla="*/ 5986262 w 6770959"/>
                <a:gd name="connsiteY40" fmla="*/ 1933791 h 2883098"/>
                <a:gd name="connsiteX41" fmla="*/ 6117045 w 6770959"/>
                <a:gd name="connsiteY41" fmla="*/ 2250225 h 2883098"/>
                <a:gd name="connsiteX42" fmla="*/ 6314897 w 6770959"/>
                <a:gd name="connsiteY42" fmla="*/ 2210216 h 2883098"/>
                <a:gd name="connsiteX43" fmla="*/ 6411062 w 6770959"/>
                <a:gd name="connsiteY43" fmla="*/ 2315294 h 2883098"/>
                <a:gd name="connsiteX44" fmla="*/ 6596583 w 6770959"/>
                <a:gd name="connsiteY44" fmla="*/ 2508467 h 2883098"/>
                <a:gd name="connsiteX45" fmla="*/ 6737426 w 6770959"/>
                <a:gd name="connsiteY45" fmla="*/ 2650319 h 2883098"/>
                <a:gd name="connsiteX46" fmla="*/ 6770959 w 6770959"/>
                <a:gd name="connsiteY46"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249355 w 6770959"/>
                <a:gd name="connsiteY18" fmla="*/ 719969 h 2883098"/>
                <a:gd name="connsiteX19" fmla="*/ 2292702 w 6770959"/>
                <a:gd name="connsiteY19" fmla="*/ 747155 h 2883098"/>
                <a:gd name="connsiteX20" fmla="*/ 2494149 w 6770959"/>
                <a:gd name="connsiteY20" fmla="*/ 786383 h 2883098"/>
                <a:gd name="connsiteX21" fmla="*/ 2632234 w 6770959"/>
                <a:gd name="connsiteY21" fmla="*/ 919452 h 2883098"/>
                <a:gd name="connsiteX22" fmla="*/ 2737664 w 6770959"/>
                <a:gd name="connsiteY22" fmla="*/ 905615 h 2883098"/>
                <a:gd name="connsiteX23" fmla="*/ 3095684 w 6770959"/>
                <a:gd name="connsiteY23" fmla="*/ 1192235 h 2883098"/>
                <a:gd name="connsiteX24" fmla="*/ 3302332 w 6770959"/>
                <a:gd name="connsiteY24" fmla="*/ 1320080 h 2883098"/>
                <a:gd name="connsiteX25" fmla="*/ 3659866 w 6770959"/>
                <a:gd name="connsiteY25" fmla="*/ 1312610 h 2883098"/>
                <a:gd name="connsiteX26" fmla="*/ 4137898 w 6770959"/>
                <a:gd name="connsiteY26" fmla="*/ 1204530 h 2883098"/>
                <a:gd name="connsiteX27" fmla="*/ 4265229 w 6770959"/>
                <a:gd name="connsiteY27" fmla="*/ 1034446 h 2883098"/>
                <a:gd name="connsiteX28" fmla="*/ 4437384 w 6770959"/>
                <a:gd name="connsiteY28" fmla="*/ 908317 h 2883098"/>
                <a:gd name="connsiteX29" fmla="*/ 4667255 w 6770959"/>
                <a:gd name="connsiteY29" fmla="*/ 780452 h 2883098"/>
                <a:gd name="connsiteX30" fmla="*/ 4903185 w 6770959"/>
                <a:gd name="connsiteY30" fmla="*/ 804017 h 2883098"/>
                <a:gd name="connsiteX31" fmla="*/ 5046103 w 6770959"/>
                <a:gd name="connsiteY31" fmla="*/ 897985 h 2883098"/>
                <a:gd name="connsiteX32" fmla="*/ 5147113 w 6770959"/>
                <a:gd name="connsiteY32" fmla="*/ 949331 h 2883098"/>
                <a:gd name="connsiteX33" fmla="*/ 5303067 w 6770959"/>
                <a:gd name="connsiteY33" fmla="*/ 1059299 h 2883098"/>
                <a:gd name="connsiteX34" fmla="*/ 5367049 w 6770959"/>
                <a:gd name="connsiteY34" fmla="*/ 1118210 h 2883098"/>
                <a:gd name="connsiteX35" fmla="*/ 5463020 w 6770959"/>
                <a:gd name="connsiteY35" fmla="*/ 1157484 h 2883098"/>
                <a:gd name="connsiteX36" fmla="*/ 5521194 w 6770959"/>
                <a:gd name="connsiteY36" fmla="*/ 1310944 h 2883098"/>
                <a:gd name="connsiteX37" fmla="*/ 5602976 w 6770959"/>
                <a:gd name="connsiteY37" fmla="*/ 1428476 h 2883098"/>
                <a:gd name="connsiteX38" fmla="*/ 5695988 w 6770959"/>
                <a:gd name="connsiteY38" fmla="*/ 1548192 h 2883098"/>
                <a:gd name="connsiteX39" fmla="*/ 5846904 w 6770959"/>
                <a:gd name="connsiteY39" fmla="*/ 1683756 h 2883098"/>
                <a:gd name="connsiteX40" fmla="*/ 5986262 w 6770959"/>
                <a:gd name="connsiteY40" fmla="*/ 1933791 h 2883098"/>
                <a:gd name="connsiteX41" fmla="*/ 6117045 w 6770959"/>
                <a:gd name="connsiteY41" fmla="*/ 2250225 h 2883098"/>
                <a:gd name="connsiteX42" fmla="*/ 6314897 w 6770959"/>
                <a:gd name="connsiteY42" fmla="*/ 2210216 h 2883098"/>
                <a:gd name="connsiteX43" fmla="*/ 6411062 w 6770959"/>
                <a:gd name="connsiteY43" fmla="*/ 2315294 h 2883098"/>
                <a:gd name="connsiteX44" fmla="*/ 6596583 w 6770959"/>
                <a:gd name="connsiteY44" fmla="*/ 2508467 h 2883098"/>
                <a:gd name="connsiteX45" fmla="*/ 6737426 w 6770959"/>
                <a:gd name="connsiteY45" fmla="*/ 2650319 h 2883098"/>
                <a:gd name="connsiteX46" fmla="*/ 6770959 w 6770959"/>
                <a:gd name="connsiteY46"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249355 w 6770959"/>
                <a:gd name="connsiteY18" fmla="*/ 719969 h 2883098"/>
                <a:gd name="connsiteX19" fmla="*/ 2292702 w 6770959"/>
                <a:gd name="connsiteY19" fmla="*/ 747155 h 2883098"/>
                <a:gd name="connsiteX20" fmla="*/ 2494149 w 6770959"/>
                <a:gd name="connsiteY20" fmla="*/ 786383 h 2883098"/>
                <a:gd name="connsiteX21" fmla="*/ 2632234 w 6770959"/>
                <a:gd name="connsiteY21" fmla="*/ 919452 h 2883098"/>
                <a:gd name="connsiteX22" fmla="*/ 2737664 w 6770959"/>
                <a:gd name="connsiteY22" fmla="*/ 905615 h 2883098"/>
                <a:gd name="connsiteX23" fmla="*/ 3095684 w 6770959"/>
                <a:gd name="connsiteY23" fmla="*/ 1192235 h 2883098"/>
                <a:gd name="connsiteX24" fmla="*/ 3302332 w 6770959"/>
                <a:gd name="connsiteY24" fmla="*/ 1320080 h 2883098"/>
                <a:gd name="connsiteX25" fmla="*/ 3659866 w 6770959"/>
                <a:gd name="connsiteY25" fmla="*/ 1312610 h 2883098"/>
                <a:gd name="connsiteX26" fmla="*/ 4137898 w 6770959"/>
                <a:gd name="connsiteY26" fmla="*/ 1204530 h 2883098"/>
                <a:gd name="connsiteX27" fmla="*/ 4265229 w 6770959"/>
                <a:gd name="connsiteY27" fmla="*/ 1065249 h 2883098"/>
                <a:gd name="connsiteX28" fmla="*/ 4437384 w 6770959"/>
                <a:gd name="connsiteY28" fmla="*/ 908317 h 2883098"/>
                <a:gd name="connsiteX29" fmla="*/ 4667255 w 6770959"/>
                <a:gd name="connsiteY29" fmla="*/ 780452 h 2883098"/>
                <a:gd name="connsiteX30" fmla="*/ 4903185 w 6770959"/>
                <a:gd name="connsiteY30" fmla="*/ 804017 h 2883098"/>
                <a:gd name="connsiteX31" fmla="*/ 5046103 w 6770959"/>
                <a:gd name="connsiteY31" fmla="*/ 897985 h 2883098"/>
                <a:gd name="connsiteX32" fmla="*/ 5147113 w 6770959"/>
                <a:gd name="connsiteY32" fmla="*/ 949331 h 2883098"/>
                <a:gd name="connsiteX33" fmla="*/ 5303067 w 6770959"/>
                <a:gd name="connsiteY33" fmla="*/ 1059299 h 2883098"/>
                <a:gd name="connsiteX34" fmla="*/ 5367049 w 6770959"/>
                <a:gd name="connsiteY34" fmla="*/ 1118210 h 2883098"/>
                <a:gd name="connsiteX35" fmla="*/ 5463020 w 6770959"/>
                <a:gd name="connsiteY35" fmla="*/ 1157484 h 2883098"/>
                <a:gd name="connsiteX36" fmla="*/ 5521194 w 6770959"/>
                <a:gd name="connsiteY36" fmla="*/ 1310944 h 2883098"/>
                <a:gd name="connsiteX37" fmla="*/ 5602976 w 6770959"/>
                <a:gd name="connsiteY37" fmla="*/ 1428476 h 2883098"/>
                <a:gd name="connsiteX38" fmla="*/ 5695988 w 6770959"/>
                <a:gd name="connsiteY38" fmla="*/ 1548192 h 2883098"/>
                <a:gd name="connsiteX39" fmla="*/ 5846904 w 6770959"/>
                <a:gd name="connsiteY39" fmla="*/ 1683756 h 2883098"/>
                <a:gd name="connsiteX40" fmla="*/ 5986262 w 6770959"/>
                <a:gd name="connsiteY40" fmla="*/ 1933791 h 2883098"/>
                <a:gd name="connsiteX41" fmla="*/ 6117045 w 6770959"/>
                <a:gd name="connsiteY41" fmla="*/ 2250225 h 2883098"/>
                <a:gd name="connsiteX42" fmla="*/ 6314897 w 6770959"/>
                <a:gd name="connsiteY42" fmla="*/ 2210216 h 2883098"/>
                <a:gd name="connsiteX43" fmla="*/ 6411062 w 6770959"/>
                <a:gd name="connsiteY43" fmla="*/ 2315294 h 2883098"/>
                <a:gd name="connsiteX44" fmla="*/ 6596583 w 6770959"/>
                <a:gd name="connsiteY44" fmla="*/ 2508467 h 2883098"/>
                <a:gd name="connsiteX45" fmla="*/ 6737426 w 6770959"/>
                <a:gd name="connsiteY45" fmla="*/ 2650319 h 2883098"/>
                <a:gd name="connsiteX46" fmla="*/ 6770959 w 6770959"/>
                <a:gd name="connsiteY46"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249355 w 6770959"/>
                <a:gd name="connsiteY18" fmla="*/ 719969 h 2883098"/>
                <a:gd name="connsiteX19" fmla="*/ 2292702 w 6770959"/>
                <a:gd name="connsiteY19" fmla="*/ 747155 h 2883098"/>
                <a:gd name="connsiteX20" fmla="*/ 2494149 w 6770959"/>
                <a:gd name="connsiteY20" fmla="*/ 786383 h 2883098"/>
                <a:gd name="connsiteX21" fmla="*/ 2632234 w 6770959"/>
                <a:gd name="connsiteY21" fmla="*/ 919452 h 2883098"/>
                <a:gd name="connsiteX22" fmla="*/ 2737664 w 6770959"/>
                <a:gd name="connsiteY22" fmla="*/ 905615 h 2883098"/>
                <a:gd name="connsiteX23" fmla="*/ 3095684 w 6770959"/>
                <a:gd name="connsiteY23" fmla="*/ 1192235 h 2883098"/>
                <a:gd name="connsiteX24" fmla="*/ 3302332 w 6770959"/>
                <a:gd name="connsiteY24" fmla="*/ 1320080 h 2883098"/>
                <a:gd name="connsiteX25" fmla="*/ 3659866 w 6770959"/>
                <a:gd name="connsiteY25" fmla="*/ 1312610 h 2883098"/>
                <a:gd name="connsiteX26" fmla="*/ 4137898 w 6770959"/>
                <a:gd name="connsiteY26" fmla="*/ 1204530 h 2883098"/>
                <a:gd name="connsiteX27" fmla="*/ 4265229 w 6770959"/>
                <a:gd name="connsiteY27" fmla="*/ 1065249 h 2883098"/>
                <a:gd name="connsiteX28" fmla="*/ 4437384 w 6770959"/>
                <a:gd name="connsiteY28" fmla="*/ 908317 h 2883098"/>
                <a:gd name="connsiteX29" fmla="*/ 4667255 w 6770959"/>
                <a:gd name="connsiteY29" fmla="*/ 780452 h 2883098"/>
                <a:gd name="connsiteX30" fmla="*/ 4903185 w 6770959"/>
                <a:gd name="connsiteY30" fmla="*/ 804017 h 2883098"/>
                <a:gd name="connsiteX31" fmla="*/ 5046103 w 6770959"/>
                <a:gd name="connsiteY31" fmla="*/ 897985 h 2883098"/>
                <a:gd name="connsiteX32" fmla="*/ 5147113 w 6770959"/>
                <a:gd name="connsiteY32" fmla="*/ 949331 h 2883098"/>
                <a:gd name="connsiteX33" fmla="*/ 5303067 w 6770959"/>
                <a:gd name="connsiteY33" fmla="*/ 1059299 h 2883098"/>
                <a:gd name="connsiteX34" fmla="*/ 5367049 w 6770959"/>
                <a:gd name="connsiteY34" fmla="*/ 1118210 h 2883098"/>
                <a:gd name="connsiteX35" fmla="*/ 5463020 w 6770959"/>
                <a:gd name="connsiteY35" fmla="*/ 1157484 h 2883098"/>
                <a:gd name="connsiteX36" fmla="*/ 5627688 w 6770959"/>
                <a:gd name="connsiteY36" fmla="*/ 1295543 h 2883098"/>
                <a:gd name="connsiteX37" fmla="*/ 5602976 w 6770959"/>
                <a:gd name="connsiteY37" fmla="*/ 1428476 h 2883098"/>
                <a:gd name="connsiteX38" fmla="*/ 5695988 w 6770959"/>
                <a:gd name="connsiteY38" fmla="*/ 1548192 h 2883098"/>
                <a:gd name="connsiteX39" fmla="*/ 5846904 w 6770959"/>
                <a:gd name="connsiteY39" fmla="*/ 1683756 h 2883098"/>
                <a:gd name="connsiteX40" fmla="*/ 5986262 w 6770959"/>
                <a:gd name="connsiteY40" fmla="*/ 1933791 h 2883098"/>
                <a:gd name="connsiteX41" fmla="*/ 6117045 w 6770959"/>
                <a:gd name="connsiteY41" fmla="*/ 2250225 h 2883098"/>
                <a:gd name="connsiteX42" fmla="*/ 6314897 w 6770959"/>
                <a:gd name="connsiteY42" fmla="*/ 2210216 h 2883098"/>
                <a:gd name="connsiteX43" fmla="*/ 6411062 w 6770959"/>
                <a:gd name="connsiteY43" fmla="*/ 2315294 h 2883098"/>
                <a:gd name="connsiteX44" fmla="*/ 6596583 w 6770959"/>
                <a:gd name="connsiteY44" fmla="*/ 2508467 h 2883098"/>
                <a:gd name="connsiteX45" fmla="*/ 6737426 w 6770959"/>
                <a:gd name="connsiteY45" fmla="*/ 2650319 h 2883098"/>
                <a:gd name="connsiteX46" fmla="*/ 6770959 w 6770959"/>
                <a:gd name="connsiteY46"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249355 w 6770959"/>
                <a:gd name="connsiteY18" fmla="*/ 719969 h 2883098"/>
                <a:gd name="connsiteX19" fmla="*/ 2292702 w 6770959"/>
                <a:gd name="connsiteY19" fmla="*/ 747155 h 2883098"/>
                <a:gd name="connsiteX20" fmla="*/ 2494149 w 6770959"/>
                <a:gd name="connsiteY20" fmla="*/ 786383 h 2883098"/>
                <a:gd name="connsiteX21" fmla="*/ 2632234 w 6770959"/>
                <a:gd name="connsiteY21" fmla="*/ 919452 h 2883098"/>
                <a:gd name="connsiteX22" fmla="*/ 2737664 w 6770959"/>
                <a:gd name="connsiteY22" fmla="*/ 905615 h 2883098"/>
                <a:gd name="connsiteX23" fmla="*/ 3095684 w 6770959"/>
                <a:gd name="connsiteY23" fmla="*/ 1192235 h 2883098"/>
                <a:gd name="connsiteX24" fmla="*/ 3302332 w 6770959"/>
                <a:gd name="connsiteY24" fmla="*/ 1320080 h 2883098"/>
                <a:gd name="connsiteX25" fmla="*/ 3659866 w 6770959"/>
                <a:gd name="connsiteY25" fmla="*/ 1312610 h 2883098"/>
                <a:gd name="connsiteX26" fmla="*/ 4137898 w 6770959"/>
                <a:gd name="connsiteY26" fmla="*/ 1204530 h 2883098"/>
                <a:gd name="connsiteX27" fmla="*/ 4265229 w 6770959"/>
                <a:gd name="connsiteY27" fmla="*/ 1065249 h 2883098"/>
                <a:gd name="connsiteX28" fmla="*/ 4437384 w 6770959"/>
                <a:gd name="connsiteY28" fmla="*/ 908317 h 2883098"/>
                <a:gd name="connsiteX29" fmla="*/ 4667255 w 6770959"/>
                <a:gd name="connsiteY29" fmla="*/ 780452 h 2883098"/>
                <a:gd name="connsiteX30" fmla="*/ 4903185 w 6770959"/>
                <a:gd name="connsiteY30" fmla="*/ 804017 h 2883098"/>
                <a:gd name="connsiteX31" fmla="*/ 5046103 w 6770959"/>
                <a:gd name="connsiteY31" fmla="*/ 897985 h 2883098"/>
                <a:gd name="connsiteX32" fmla="*/ 5147113 w 6770959"/>
                <a:gd name="connsiteY32" fmla="*/ 949331 h 2883098"/>
                <a:gd name="connsiteX33" fmla="*/ 5303067 w 6770959"/>
                <a:gd name="connsiteY33" fmla="*/ 1059299 h 2883098"/>
                <a:gd name="connsiteX34" fmla="*/ 5367049 w 6770959"/>
                <a:gd name="connsiteY34" fmla="*/ 1118210 h 2883098"/>
                <a:gd name="connsiteX35" fmla="*/ 5463020 w 6770959"/>
                <a:gd name="connsiteY35" fmla="*/ 1157484 h 2883098"/>
                <a:gd name="connsiteX36" fmla="*/ 5627688 w 6770959"/>
                <a:gd name="connsiteY36" fmla="*/ 1295543 h 2883098"/>
                <a:gd name="connsiteX37" fmla="*/ 5695272 w 6770959"/>
                <a:gd name="connsiteY37" fmla="*/ 1420776 h 2883098"/>
                <a:gd name="connsiteX38" fmla="*/ 5695988 w 6770959"/>
                <a:gd name="connsiteY38" fmla="*/ 1548192 h 2883098"/>
                <a:gd name="connsiteX39" fmla="*/ 5846904 w 6770959"/>
                <a:gd name="connsiteY39" fmla="*/ 1683756 h 2883098"/>
                <a:gd name="connsiteX40" fmla="*/ 5986262 w 6770959"/>
                <a:gd name="connsiteY40" fmla="*/ 1933791 h 2883098"/>
                <a:gd name="connsiteX41" fmla="*/ 6117045 w 6770959"/>
                <a:gd name="connsiteY41" fmla="*/ 2250225 h 2883098"/>
                <a:gd name="connsiteX42" fmla="*/ 6314897 w 6770959"/>
                <a:gd name="connsiteY42" fmla="*/ 2210216 h 2883098"/>
                <a:gd name="connsiteX43" fmla="*/ 6411062 w 6770959"/>
                <a:gd name="connsiteY43" fmla="*/ 2315294 h 2883098"/>
                <a:gd name="connsiteX44" fmla="*/ 6596583 w 6770959"/>
                <a:gd name="connsiteY44" fmla="*/ 2508467 h 2883098"/>
                <a:gd name="connsiteX45" fmla="*/ 6737426 w 6770959"/>
                <a:gd name="connsiteY45" fmla="*/ 2650319 h 2883098"/>
                <a:gd name="connsiteX46" fmla="*/ 6770959 w 6770959"/>
                <a:gd name="connsiteY46"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249355 w 6770959"/>
                <a:gd name="connsiteY18" fmla="*/ 719969 h 2883098"/>
                <a:gd name="connsiteX19" fmla="*/ 2292702 w 6770959"/>
                <a:gd name="connsiteY19" fmla="*/ 747155 h 2883098"/>
                <a:gd name="connsiteX20" fmla="*/ 2494149 w 6770959"/>
                <a:gd name="connsiteY20" fmla="*/ 786383 h 2883098"/>
                <a:gd name="connsiteX21" fmla="*/ 2632234 w 6770959"/>
                <a:gd name="connsiteY21" fmla="*/ 919452 h 2883098"/>
                <a:gd name="connsiteX22" fmla="*/ 2829960 w 6770959"/>
                <a:gd name="connsiteY22" fmla="*/ 874813 h 2883098"/>
                <a:gd name="connsiteX23" fmla="*/ 3095684 w 6770959"/>
                <a:gd name="connsiteY23" fmla="*/ 1192235 h 2883098"/>
                <a:gd name="connsiteX24" fmla="*/ 3302332 w 6770959"/>
                <a:gd name="connsiteY24" fmla="*/ 1320080 h 2883098"/>
                <a:gd name="connsiteX25" fmla="*/ 3659866 w 6770959"/>
                <a:gd name="connsiteY25" fmla="*/ 1312610 h 2883098"/>
                <a:gd name="connsiteX26" fmla="*/ 4137898 w 6770959"/>
                <a:gd name="connsiteY26" fmla="*/ 1204530 h 2883098"/>
                <a:gd name="connsiteX27" fmla="*/ 4265229 w 6770959"/>
                <a:gd name="connsiteY27" fmla="*/ 1065249 h 2883098"/>
                <a:gd name="connsiteX28" fmla="*/ 4437384 w 6770959"/>
                <a:gd name="connsiteY28" fmla="*/ 908317 h 2883098"/>
                <a:gd name="connsiteX29" fmla="*/ 4667255 w 6770959"/>
                <a:gd name="connsiteY29" fmla="*/ 780452 h 2883098"/>
                <a:gd name="connsiteX30" fmla="*/ 4903185 w 6770959"/>
                <a:gd name="connsiteY30" fmla="*/ 804017 h 2883098"/>
                <a:gd name="connsiteX31" fmla="*/ 5046103 w 6770959"/>
                <a:gd name="connsiteY31" fmla="*/ 897985 h 2883098"/>
                <a:gd name="connsiteX32" fmla="*/ 5147113 w 6770959"/>
                <a:gd name="connsiteY32" fmla="*/ 949331 h 2883098"/>
                <a:gd name="connsiteX33" fmla="*/ 5303067 w 6770959"/>
                <a:gd name="connsiteY33" fmla="*/ 1059299 h 2883098"/>
                <a:gd name="connsiteX34" fmla="*/ 5367049 w 6770959"/>
                <a:gd name="connsiteY34" fmla="*/ 1118210 h 2883098"/>
                <a:gd name="connsiteX35" fmla="*/ 5463020 w 6770959"/>
                <a:gd name="connsiteY35" fmla="*/ 1157484 h 2883098"/>
                <a:gd name="connsiteX36" fmla="*/ 5627688 w 6770959"/>
                <a:gd name="connsiteY36" fmla="*/ 1295543 h 2883098"/>
                <a:gd name="connsiteX37" fmla="*/ 5695272 w 6770959"/>
                <a:gd name="connsiteY37" fmla="*/ 1420776 h 2883098"/>
                <a:gd name="connsiteX38" fmla="*/ 5695988 w 6770959"/>
                <a:gd name="connsiteY38" fmla="*/ 1548192 h 2883098"/>
                <a:gd name="connsiteX39" fmla="*/ 5846904 w 6770959"/>
                <a:gd name="connsiteY39" fmla="*/ 1683756 h 2883098"/>
                <a:gd name="connsiteX40" fmla="*/ 5986262 w 6770959"/>
                <a:gd name="connsiteY40" fmla="*/ 1933791 h 2883098"/>
                <a:gd name="connsiteX41" fmla="*/ 6117045 w 6770959"/>
                <a:gd name="connsiteY41" fmla="*/ 2250225 h 2883098"/>
                <a:gd name="connsiteX42" fmla="*/ 6314897 w 6770959"/>
                <a:gd name="connsiteY42" fmla="*/ 2210216 h 2883098"/>
                <a:gd name="connsiteX43" fmla="*/ 6411062 w 6770959"/>
                <a:gd name="connsiteY43" fmla="*/ 2315294 h 2883098"/>
                <a:gd name="connsiteX44" fmla="*/ 6596583 w 6770959"/>
                <a:gd name="connsiteY44" fmla="*/ 2508467 h 2883098"/>
                <a:gd name="connsiteX45" fmla="*/ 6737426 w 6770959"/>
                <a:gd name="connsiteY45" fmla="*/ 2650319 h 2883098"/>
                <a:gd name="connsiteX46" fmla="*/ 6770959 w 6770959"/>
                <a:gd name="connsiteY46" fmla="*/ 2883098 h 2883098"/>
                <a:gd name="connsiteX0" fmla="*/ 0 w 6770959"/>
                <a:gd name="connsiteY0" fmla="*/ 0 h 2883098"/>
                <a:gd name="connsiteX1" fmla="*/ 113743 w 6770959"/>
                <a:gd name="connsiteY1" fmla="*/ 59287 h 2883098"/>
                <a:gd name="connsiteX2" fmla="*/ 385146 w 6770959"/>
                <a:gd name="connsiteY2" fmla="*/ 133372 h 2883098"/>
                <a:gd name="connsiteX3" fmla="*/ 425251 w 6770959"/>
                <a:gd name="connsiteY3" fmla="*/ 190169 h 2883098"/>
                <a:gd name="connsiteX4" fmla="*/ 457340 w 6770959"/>
                <a:gd name="connsiteY4" fmla="*/ 235038 h 2883098"/>
                <a:gd name="connsiteX5" fmla="*/ 526833 w 6770959"/>
                <a:gd name="connsiteY5" fmla="*/ 327716 h 2883098"/>
                <a:gd name="connsiteX6" fmla="*/ 553469 w 6770959"/>
                <a:gd name="connsiteY6" fmla="*/ 443676 h 2883098"/>
                <a:gd name="connsiteX7" fmla="*/ 618412 w 6770959"/>
                <a:gd name="connsiteY7" fmla="*/ 501539 h 2883098"/>
                <a:gd name="connsiteX8" fmla="*/ 686891 w 6770959"/>
                <a:gd name="connsiteY8" fmla="*/ 624044 h 2883098"/>
                <a:gd name="connsiteX9" fmla="*/ 792338 w 6770959"/>
                <a:gd name="connsiteY9" fmla="*/ 774890 h 2883098"/>
                <a:gd name="connsiteX10" fmla="*/ 986725 w 6770959"/>
                <a:gd name="connsiteY10" fmla="*/ 689469 h 2883098"/>
                <a:gd name="connsiteX11" fmla="*/ 1159845 w 6770959"/>
                <a:gd name="connsiteY11" fmla="*/ 629380 h 2883098"/>
                <a:gd name="connsiteX12" fmla="*/ 1532157 w 6770959"/>
                <a:gd name="connsiteY12" fmla="*/ 567159 h 2883098"/>
                <a:gd name="connsiteX13" fmla="*/ 1636430 w 6770959"/>
                <a:gd name="connsiteY13" fmla="*/ 567159 h 2883098"/>
                <a:gd name="connsiteX14" fmla="*/ 1684557 w 6770959"/>
                <a:gd name="connsiteY14" fmla="*/ 567159 h 2883098"/>
                <a:gd name="connsiteX15" fmla="*/ 1819938 w 6770959"/>
                <a:gd name="connsiteY15" fmla="*/ 555695 h 2883098"/>
                <a:gd name="connsiteX16" fmla="*/ 2061617 w 6770959"/>
                <a:gd name="connsiteY16" fmla="*/ 538836 h 2883098"/>
                <a:gd name="connsiteX17" fmla="*/ 2249355 w 6770959"/>
                <a:gd name="connsiteY17" fmla="*/ 719969 h 2883098"/>
                <a:gd name="connsiteX18" fmla="*/ 2292702 w 6770959"/>
                <a:gd name="connsiteY18" fmla="*/ 747155 h 2883098"/>
                <a:gd name="connsiteX19" fmla="*/ 2494149 w 6770959"/>
                <a:gd name="connsiteY19" fmla="*/ 786383 h 2883098"/>
                <a:gd name="connsiteX20" fmla="*/ 2632234 w 6770959"/>
                <a:gd name="connsiteY20" fmla="*/ 919452 h 2883098"/>
                <a:gd name="connsiteX21" fmla="*/ 2829960 w 6770959"/>
                <a:gd name="connsiteY21" fmla="*/ 874813 h 2883098"/>
                <a:gd name="connsiteX22" fmla="*/ 3095684 w 6770959"/>
                <a:gd name="connsiteY22" fmla="*/ 1192235 h 2883098"/>
                <a:gd name="connsiteX23" fmla="*/ 3302332 w 6770959"/>
                <a:gd name="connsiteY23" fmla="*/ 1320080 h 2883098"/>
                <a:gd name="connsiteX24" fmla="*/ 3659866 w 6770959"/>
                <a:gd name="connsiteY24" fmla="*/ 1312610 h 2883098"/>
                <a:gd name="connsiteX25" fmla="*/ 4137898 w 6770959"/>
                <a:gd name="connsiteY25" fmla="*/ 1204530 h 2883098"/>
                <a:gd name="connsiteX26" fmla="*/ 4265229 w 6770959"/>
                <a:gd name="connsiteY26" fmla="*/ 1065249 h 2883098"/>
                <a:gd name="connsiteX27" fmla="*/ 4437384 w 6770959"/>
                <a:gd name="connsiteY27" fmla="*/ 908317 h 2883098"/>
                <a:gd name="connsiteX28" fmla="*/ 4667255 w 6770959"/>
                <a:gd name="connsiteY28" fmla="*/ 780452 h 2883098"/>
                <a:gd name="connsiteX29" fmla="*/ 4903185 w 6770959"/>
                <a:gd name="connsiteY29" fmla="*/ 804017 h 2883098"/>
                <a:gd name="connsiteX30" fmla="*/ 5046103 w 6770959"/>
                <a:gd name="connsiteY30" fmla="*/ 897985 h 2883098"/>
                <a:gd name="connsiteX31" fmla="*/ 5147113 w 6770959"/>
                <a:gd name="connsiteY31" fmla="*/ 949331 h 2883098"/>
                <a:gd name="connsiteX32" fmla="*/ 5303067 w 6770959"/>
                <a:gd name="connsiteY32" fmla="*/ 1059299 h 2883098"/>
                <a:gd name="connsiteX33" fmla="*/ 5367049 w 6770959"/>
                <a:gd name="connsiteY33" fmla="*/ 1118210 h 2883098"/>
                <a:gd name="connsiteX34" fmla="*/ 5463020 w 6770959"/>
                <a:gd name="connsiteY34" fmla="*/ 1157484 h 2883098"/>
                <a:gd name="connsiteX35" fmla="*/ 5627688 w 6770959"/>
                <a:gd name="connsiteY35" fmla="*/ 1295543 h 2883098"/>
                <a:gd name="connsiteX36" fmla="*/ 5695272 w 6770959"/>
                <a:gd name="connsiteY36" fmla="*/ 1420776 h 2883098"/>
                <a:gd name="connsiteX37" fmla="*/ 5695988 w 6770959"/>
                <a:gd name="connsiteY37" fmla="*/ 1548192 h 2883098"/>
                <a:gd name="connsiteX38" fmla="*/ 5846904 w 6770959"/>
                <a:gd name="connsiteY38" fmla="*/ 1683756 h 2883098"/>
                <a:gd name="connsiteX39" fmla="*/ 5986262 w 6770959"/>
                <a:gd name="connsiteY39" fmla="*/ 1933791 h 2883098"/>
                <a:gd name="connsiteX40" fmla="*/ 6117045 w 6770959"/>
                <a:gd name="connsiteY40" fmla="*/ 2250225 h 2883098"/>
                <a:gd name="connsiteX41" fmla="*/ 6314897 w 6770959"/>
                <a:gd name="connsiteY41" fmla="*/ 2210216 h 2883098"/>
                <a:gd name="connsiteX42" fmla="*/ 6411062 w 6770959"/>
                <a:gd name="connsiteY42" fmla="*/ 2315294 h 2883098"/>
                <a:gd name="connsiteX43" fmla="*/ 6596583 w 6770959"/>
                <a:gd name="connsiteY43" fmla="*/ 2508467 h 2883098"/>
                <a:gd name="connsiteX44" fmla="*/ 6737426 w 6770959"/>
                <a:gd name="connsiteY44" fmla="*/ 2650319 h 2883098"/>
                <a:gd name="connsiteX45" fmla="*/ 6770959 w 6770959"/>
                <a:gd name="connsiteY45" fmla="*/ 2883098 h 2883098"/>
                <a:gd name="connsiteX0" fmla="*/ 0 w 6770959"/>
                <a:gd name="connsiteY0" fmla="*/ 0 h 2883098"/>
                <a:gd name="connsiteX1" fmla="*/ 113743 w 6770959"/>
                <a:gd name="connsiteY1" fmla="*/ 59287 h 2883098"/>
                <a:gd name="connsiteX2" fmla="*/ 425251 w 6770959"/>
                <a:gd name="connsiteY2" fmla="*/ 190169 h 2883098"/>
                <a:gd name="connsiteX3" fmla="*/ 457340 w 6770959"/>
                <a:gd name="connsiteY3" fmla="*/ 235038 h 2883098"/>
                <a:gd name="connsiteX4" fmla="*/ 526833 w 6770959"/>
                <a:gd name="connsiteY4" fmla="*/ 327716 h 2883098"/>
                <a:gd name="connsiteX5" fmla="*/ 553469 w 6770959"/>
                <a:gd name="connsiteY5" fmla="*/ 443676 h 2883098"/>
                <a:gd name="connsiteX6" fmla="*/ 618412 w 6770959"/>
                <a:gd name="connsiteY6" fmla="*/ 501539 h 2883098"/>
                <a:gd name="connsiteX7" fmla="*/ 686891 w 6770959"/>
                <a:gd name="connsiteY7" fmla="*/ 624044 h 2883098"/>
                <a:gd name="connsiteX8" fmla="*/ 792338 w 6770959"/>
                <a:gd name="connsiteY8" fmla="*/ 774890 h 2883098"/>
                <a:gd name="connsiteX9" fmla="*/ 986725 w 6770959"/>
                <a:gd name="connsiteY9" fmla="*/ 689469 h 2883098"/>
                <a:gd name="connsiteX10" fmla="*/ 1159845 w 6770959"/>
                <a:gd name="connsiteY10" fmla="*/ 629380 h 2883098"/>
                <a:gd name="connsiteX11" fmla="*/ 1532157 w 6770959"/>
                <a:gd name="connsiteY11" fmla="*/ 567159 h 2883098"/>
                <a:gd name="connsiteX12" fmla="*/ 1636430 w 6770959"/>
                <a:gd name="connsiteY12" fmla="*/ 567159 h 2883098"/>
                <a:gd name="connsiteX13" fmla="*/ 1684557 w 6770959"/>
                <a:gd name="connsiteY13" fmla="*/ 567159 h 2883098"/>
                <a:gd name="connsiteX14" fmla="*/ 1819938 w 6770959"/>
                <a:gd name="connsiteY14" fmla="*/ 555695 h 2883098"/>
                <a:gd name="connsiteX15" fmla="*/ 2061617 w 6770959"/>
                <a:gd name="connsiteY15" fmla="*/ 538836 h 2883098"/>
                <a:gd name="connsiteX16" fmla="*/ 2249355 w 6770959"/>
                <a:gd name="connsiteY16" fmla="*/ 719969 h 2883098"/>
                <a:gd name="connsiteX17" fmla="*/ 2292702 w 6770959"/>
                <a:gd name="connsiteY17" fmla="*/ 747155 h 2883098"/>
                <a:gd name="connsiteX18" fmla="*/ 2494149 w 6770959"/>
                <a:gd name="connsiteY18" fmla="*/ 786383 h 2883098"/>
                <a:gd name="connsiteX19" fmla="*/ 2632234 w 6770959"/>
                <a:gd name="connsiteY19" fmla="*/ 919452 h 2883098"/>
                <a:gd name="connsiteX20" fmla="*/ 2829960 w 6770959"/>
                <a:gd name="connsiteY20" fmla="*/ 874813 h 2883098"/>
                <a:gd name="connsiteX21" fmla="*/ 3095684 w 6770959"/>
                <a:gd name="connsiteY21" fmla="*/ 1192235 h 2883098"/>
                <a:gd name="connsiteX22" fmla="*/ 3302332 w 6770959"/>
                <a:gd name="connsiteY22" fmla="*/ 1320080 h 2883098"/>
                <a:gd name="connsiteX23" fmla="*/ 3659866 w 6770959"/>
                <a:gd name="connsiteY23" fmla="*/ 1312610 h 2883098"/>
                <a:gd name="connsiteX24" fmla="*/ 4137898 w 6770959"/>
                <a:gd name="connsiteY24" fmla="*/ 1204530 h 2883098"/>
                <a:gd name="connsiteX25" fmla="*/ 4265229 w 6770959"/>
                <a:gd name="connsiteY25" fmla="*/ 1065249 h 2883098"/>
                <a:gd name="connsiteX26" fmla="*/ 4437384 w 6770959"/>
                <a:gd name="connsiteY26" fmla="*/ 908317 h 2883098"/>
                <a:gd name="connsiteX27" fmla="*/ 4667255 w 6770959"/>
                <a:gd name="connsiteY27" fmla="*/ 780452 h 2883098"/>
                <a:gd name="connsiteX28" fmla="*/ 4903185 w 6770959"/>
                <a:gd name="connsiteY28" fmla="*/ 804017 h 2883098"/>
                <a:gd name="connsiteX29" fmla="*/ 5046103 w 6770959"/>
                <a:gd name="connsiteY29" fmla="*/ 897985 h 2883098"/>
                <a:gd name="connsiteX30" fmla="*/ 5147113 w 6770959"/>
                <a:gd name="connsiteY30" fmla="*/ 949331 h 2883098"/>
                <a:gd name="connsiteX31" fmla="*/ 5303067 w 6770959"/>
                <a:gd name="connsiteY31" fmla="*/ 1059299 h 2883098"/>
                <a:gd name="connsiteX32" fmla="*/ 5367049 w 6770959"/>
                <a:gd name="connsiteY32" fmla="*/ 1118210 h 2883098"/>
                <a:gd name="connsiteX33" fmla="*/ 5463020 w 6770959"/>
                <a:gd name="connsiteY33" fmla="*/ 1157484 h 2883098"/>
                <a:gd name="connsiteX34" fmla="*/ 5627688 w 6770959"/>
                <a:gd name="connsiteY34" fmla="*/ 1295543 h 2883098"/>
                <a:gd name="connsiteX35" fmla="*/ 5695272 w 6770959"/>
                <a:gd name="connsiteY35" fmla="*/ 1420776 h 2883098"/>
                <a:gd name="connsiteX36" fmla="*/ 5695988 w 6770959"/>
                <a:gd name="connsiteY36" fmla="*/ 1548192 h 2883098"/>
                <a:gd name="connsiteX37" fmla="*/ 5846904 w 6770959"/>
                <a:gd name="connsiteY37" fmla="*/ 1683756 h 2883098"/>
                <a:gd name="connsiteX38" fmla="*/ 5986262 w 6770959"/>
                <a:gd name="connsiteY38" fmla="*/ 1933791 h 2883098"/>
                <a:gd name="connsiteX39" fmla="*/ 6117045 w 6770959"/>
                <a:gd name="connsiteY39" fmla="*/ 2250225 h 2883098"/>
                <a:gd name="connsiteX40" fmla="*/ 6314897 w 6770959"/>
                <a:gd name="connsiteY40" fmla="*/ 2210216 h 2883098"/>
                <a:gd name="connsiteX41" fmla="*/ 6411062 w 6770959"/>
                <a:gd name="connsiteY41" fmla="*/ 2315294 h 2883098"/>
                <a:gd name="connsiteX42" fmla="*/ 6596583 w 6770959"/>
                <a:gd name="connsiteY42" fmla="*/ 2508467 h 2883098"/>
                <a:gd name="connsiteX43" fmla="*/ 6737426 w 6770959"/>
                <a:gd name="connsiteY43" fmla="*/ 2650319 h 2883098"/>
                <a:gd name="connsiteX44" fmla="*/ 6770959 w 6770959"/>
                <a:gd name="connsiteY44" fmla="*/ 2883098 h 2883098"/>
                <a:gd name="connsiteX0" fmla="*/ 0 w 6770959"/>
                <a:gd name="connsiteY0" fmla="*/ 0 h 2883098"/>
                <a:gd name="connsiteX1" fmla="*/ 113743 w 6770959"/>
                <a:gd name="connsiteY1" fmla="*/ 59287 h 2883098"/>
                <a:gd name="connsiteX2" fmla="*/ 425251 w 6770959"/>
                <a:gd name="connsiteY2" fmla="*/ 190169 h 2883098"/>
                <a:gd name="connsiteX3" fmla="*/ 526833 w 6770959"/>
                <a:gd name="connsiteY3" fmla="*/ 327716 h 2883098"/>
                <a:gd name="connsiteX4" fmla="*/ 553469 w 6770959"/>
                <a:gd name="connsiteY4" fmla="*/ 443676 h 2883098"/>
                <a:gd name="connsiteX5" fmla="*/ 618412 w 6770959"/>
                <a:gd name="connsiteY5" fmla="*/ 501539 h 2883098"/>
                <a:gd name="connsiteX6" fmla="*/ 686891 w 6770959"/>
                <a:gd name="connsiteY6" fmla="*/ 624044 h 2883098"/>
                <a:gd name="connsiteX7" fmla="*/ 792338 w 6770959"/>
                <a:gd name="connsiteY7" fmla="*/ 774890 h 2883098"/>
                <a:gd name="connsiteX8" fmla="*/ 986725 w 6770959"/>
                <a:gd name="connsiteY8" fmla="*/ 689469 h 2883098"/>
                <a:gd name="connsiteX9" fmla="*/ 1159845 w 6770959"/>
                <a:gd name="connsiteY9" fmla="*/ 629380 h 2883098"/>
                <a:gd name="connsiteX10" fmla="*/ 1532157 w 6770959"/>
                <a:gd name="connsiteY10" fmla="*/ 567159 h 2883098"/>
                <a:gd name="connsiteX11" fmla="*/ 1636430 w 6770959"/>
                <a:gd name="connsiteY11" fmla="*/ 567159 h 2883098"/>
                <a:gd name="connsiteX12" fmla="*/ 1684557 w 6770959"/>
                <a:gd name="connsiteY12" fmla="*/ 567159 h 2883098"/>
                <a:gd name="connsiteX13" fmla="*/ 1819938 w 6770959"/>
                <a:gd name="connsiteY13" fmla="*/ 555695 h 2883098"/>
                <a:gd name="connsiteX14" fmla="*/ 2061617 w 6770959"/>
                <a:gd name="connsiteY14" fmla="*/ 538836 h 2883098"/>
                <a:gd name="connsiteX15" fmla="*/ 2249355 w 6770959"/>
                <a:gd name="connsiteY15" fmla="*/ 719969 h 2883098"/>
                <a:gd name="connsiteX16" fmla="*/ 2292702 w 6770959"/>
                <a:gd name="connsiteY16" fmla="*/ 747155 h 2883098"/>
                <a:gd name="connsiteX17" fmla="*/ 2494149 w 6770959"/>
                <a:gd name="connsiteY17" fmla="*/ 786383 h 2883098"/>
                <a:gd name="connsiteX18" fmla="*/ 2632234 w 6770959"/>
                <a:gd name="connsiteY18" fmla="*/ 919452 h 2883098"/>
                <a:gd name="connsiteX19" fmla="*/ 2829960 w 6770959"/>
                <a:gd name="connsiteY19" fmla="*/ 874813 h 2883098"/>
                <a:gd name="connsiteX20" fmla="*/ 3095684 w 6770959"/>
                <a:gd name="connsiteY20" fmla="*/ 1192235 h 2883098"/>
                <a:gd name="connsiteX21" fmla="*/ 3302332 w 6770959"/>
                <a:gd name="connsiteY21" fmla="*/ 1320080 h 2883098"/>
                <a:gd name="connsiteX22" fmla="*/ 3659866 w 6770959"/>
                <a:gd name="connsiteY22" fmla="*/ 1312610 h 2883098"/>
                <a:gd name="connsiteX23" fmla="*/ 4137898 w 6770959"/>
                <a:gd name="connsiteY23" fmla="*/ 1204530 h 2883098"/>
                <a:gd name="connsiteX24" fmla="*/ 4265229 w 6770959"/>
                <a:gd name="connsiteY24" fmla="*/ 1065249 h 2883098"/>
                <a:gd name="connsiteX25" fmla="*/ 4437384 w 6770959"/>
                <a:gd name="connsiteY25" fmla="*/ 908317 h 2883098"/>
                <a:gd name="connsiteX26" fmla="*/ 4667255 w 6770959"/>
                <a:gd name="connsiteY26" fmla="*/ 780452 h 2883098"/>
                <a:gd name="connsiteX27" fmla="*/ 4903185 w 6770959"/>
                <a:gd name="connsiteY27" fmla="*/ 804017 h 2883098"/>
                <a:gd name="connsiteX28" fmla="*/ 5046103 w 6770959"/>
                <a:gd name="connsiteY28" fmla="*/ 897985 h 2883098"/>
                <a:gd name="connsiteX29" fmla="*/ 5147113 w 6770959"/>
                <a:gd name="connsiteY29" fmla="*/ 949331 h 2883098"/>
                <a:gd name="connsiteX30" fmla="*/ 5303067 w 6770959"/>
                <a:gd name="connsiteY30" fmla="*/ 1059299 h 2883098"/>
                <a:gd name="connsiteX31" fmla="*/ 5367049 w 6770959"/>
                <a:gd name="connsiteY31" fmla="*/ 1118210 h 2883098"/>
                <a:gd name="connsiteX32" fmla="*/ 5463020 w 6770959"/>
                <a:gd name="connsiteY32" fmla="*/ 1157484 h 2883098"/>
                <a:gd name="connsiteX33" fmla="*/ 5627688 w 6770959"/>
                <a:gd name="connsiteY33" fmla="*/ 1295543 h 2883098"/>
                <a:gd name="connsiteX34" fmla="*/ 5695272 w 6770959"/>
                <a:gd name="connsiteY34" fmla="*/ 1420776 h 2883098"/>
                <a:gd name="connsiteX35" fmla="*/ 5695988 w 6770959"/>
                <a:gd name="connsiteY35" fmla="*/ 1548192 h 2883098"/>
                <a:gd name="connsiteX36" fmla="*/ 5846904 w 6770959"/>
                <a:gd name="connsiteY36" fmla="*/ 1683756 h 2883098"/>
                <a:gd name="connsiteX37" fmla="*/ 5986262 w 6770959"/>
                <a:gd name="connsiteY37" fmla="*/ 1933791 h 2883098"/>
                <a:gd name="connsiteX38" fmla="*/ 6117045 w 6770959"/>
                <a:gd name="connsiteY38" fmla="*/ 2250225 h 2883098"/>
                <a:gd name="connsiteX39" fmla="*/ 6314897 w 6770959"/>
                <a:gd name="connsiteY39" fmla="*/ 2210216 h 2883098"/>
                <a:gd name="connsiteX40" fmla="*/ 6411062 w 6770959"/>
                <a:gd name="connsiteY40" fmla="*/ 2315294 h 2883098"/>
                <a:gd name="connsiteX41" fmla="*/ 6596583 w 6770959"/>
                <a:gd name="connsiteY41" fmla="*/ 2508467 h 2883098"/>
                <a:gd name="connsiteX42" fmla="*/ 6737426 w 6770959"/>
                <a:gd name="connsiteY42" fmla="*/ 2650319 h 2883098"/>
                <a:gd name="connsiteX43" fmla="*/ 6770959 w 6770959"/>
                <a:gd name="connsiteY43" fmla="*/ 2883098 h 2883098"/>
                <a:gd name="connsiteX0" fmla="*/ 0 w 6770959"/>
                <a:gd name="connsiteY0" fmla="*/ 0 h 2883098"/>
                <a:gd name="connsiteX1" fmla="*/ 113743 w 6770959"/>
                <a:gd name="connsiteY1" fmla="*/ 59287 h 2883098"/>
                <a:gd name="connsiteX2" fmla="*/ 526833 w 6770959"/>
                <a:gd name="connsiteY2" fmla="*/ 327716 h 2883098"/>
                <a:gd name="connsiteX3" fmla="*/ 553469 w 6770959"/>
                <a:gd name="connsiteY3" fmla="*/ 443676 h 2883098"/>
                <a:gd name="connsiteX4" fmla="*/ 618412 w 6770959"/>
                <a:gd name="connsiteY4" fmla="*/ 501539 h 2883098"/>
                <a:gd name="connsiteX5" fmla="*/ 686891 w 6770959"/>
                <a:gd name="connsiteY5" fmla="*/ 624044 h 2883098"/>
                <a:gd name="connsiteX6" fmla="*/ 792338 w 6770959"/>
                <a:gd name="connsiteY6" fmla="*/ 774890 h 2883098"/>
                <a:gd name="connsiteX7" fmla="*/ 986725 w 6770959"/>
                <a:gd name="connsiteY7" fmla="*/ 689469 h 2883098"/>
                <a:gd name="connsiteX8" fmla="*/ 1159845 w 6770959"/>
                <a:gd name="connsiteY8" fmla="*/ 629380 h 2883098"/>
                <a:gd name="connsiteX9" fmla="*/ 1532157 w 6770959"/>
                <a:gd name="connsiteY9" fmla="*/ 567159 h 2883098"/>
                <a:gd name="connsiteX10" fmla="*/ 1636430 w 6770959"/>
                <a:gd name="connsiteY10" fmla="*/ 567159 h 2883098"/>
                <a:gd name="connsiteX11" fmla="*/ 1684557 w 6770959"/>
                <a:gd name="connsiteY11" fmla="*/ 567159 h 2883098"/>
                <a:gd name="connsiteX12" fmla="*/ 1819938 w 6770959"/>
                <a:gd name="connsiteY12" fmla="*/ 555695 h 2883098"/>
                <a:gd name="connsiteX13" fmla="*/ 2061617 w 6770959"/>
                <a:gd name="connsiteY13" fmla="*/ 538836 h 2883098"/>
                <a:gd name="connsiteX14" fmla="*/ 2249355 w 6770959"/>
                <a:gd name="connsiteY14" fmla="*/ 719969 h 2883098"/>
                <a:gd name="connsiteX15" fmla="*/ 2292702 w 6770959"/>
                <a:gd name="connsiteY15" fmla="*/ 747155 h 2883098"/>
                <a:gd name="connsiteX16" fmla="*/ 2494149 w 6770959"/>
                <a:gd name="connsiteY16" fmla="*/ 786383 h 2883098"/>
                <a:gd name="connsiteX17" fmla="*/ 2632234 w 6770959"/>
                <a:gd name="connsiteY17" fmla="*/ 919452 h 2883098"/>
                <a:gd name="connsiteX18" fmla="*/ 2829960 w 6770959"/>
                <a:gd name="connsiteY18" fmla="*/ 874813 h 2883098"/>
                <a:gd name="connsiteX19" fmla="*/ 3095684 w 6770959"/>
                <a:gd name="connsiteY19" fmla="*/ 1192235 h 2883098"/>
                <a:gd name="connsiteX20" fmla="*/ 3302332 w 6770959"/>
                <a:gd name="connsiteY20" fmla="*/ 1320080 h 2883098"/>
                <a:gd name="connsiteX21" fmla="*/ 3659866 w 6770959"/>
                <a:gd name="connsiteY21" fmla="*/ 1312610 h 2883098"/>
                <a:gd name="connsiteX22" fmla="*/ 4137898 w 6770959"/>
                <a:gd name="connsiteY22" fmla="*/ 1204530 h 2883098"/>
                <a:gd name="connsiteX23" fmla="*/ 4265229 w 6770959"/>
                <a:gd name="connsiteY23" fmla="*/ 1065249 h 2883098"/>
                <a:gd name="connsiteX24" fmla="*/ 4437384 w 6770959"/>
                <a:gd name="connsiteY24" fmla="*/ 908317 h 2883098"/>
                <a:gd name="connsiteX25" fmla="*/ 4667255 w 6770959"/>
                <a:gd name="connsiteY25" fmla="*/ 780452 h 2883098"/>
                <a:gd name="connsiteX26" fmla="*/ 4903185 w 6770959"/>
                <a:gd name="connsiteY26" fmla="*/ 804017 h 2883098"/>
                <a:gd name="connsiteX27" fmla="*/ 5046103 w 6770959"/>
                <a:gd name="connsiteY27" fmla="*/ 897985 h 2883098"/>
                <a:gd name="connsiteX28" fmla="*/ 5147113 w 6770959"/>
                <a:gd name="connsiteY28" fmla="*/ 949331 h 2883098"/>
                <a:gd name="connsiteX29" fmla="*/ 5303067 w 6770959"/>
                <a:gd name="connsiteY29" fmla="*/ 1059299 h 2883098"/>
                <a:gd name="connsiteX30" fmla="*/ 5367049 w 6770959"/>
                <a:gd name="connsiteY30" fmla="*/ 1118210 h 2883098"/>
                <a:gd name="connsiteX31" fmla="*/ 5463020 w 6770959"/>
                <a:gd name="connsiteY31" fmla="*/ 1157484 h 2883098"/>
                <a:gd name="connsiteX32" fmla="*/ 5627688 w 6770959"/>
                <a:gd name="connsiteY32" fmla="*/ 1295543 h 2883098"/>
                <a:gd name="connsiteX33" fmla="*/ 5695272 w 6770959"/>
                <a:gd name="connsiteY33" fmla="*/ 1420776 h 2883098"/>
                <a:gd name="connsiteX34" fmla="*/ 5695988 w 6770959"/>
                <a:gd name="connsiteY34" fmla="*/ 1548192 h 2883098"/>
                <a:gd name="connsiteX35" fmla="*/ 5846904 w 6770959"/>
                <a:gd name="connsiteY35" fmla="*/ 1683756 h 2883098"/>
                <a:gd name="connsiteX36" fmla="*/ 5986262 w 6770959"/>
                <a:gd name="connsiteY36" fmla="*/ 1933791 h 2883098"/>
                <a:gd name="connsiteX37" fmla="*/ 6117045 w 6770959"/>
                <a:gd name="connsiteY37" fmla="*/ 2250225 h 2883098"/>
                <a:gd name="connsiteX38" fmla="*/ 6314897 w 6770959"/>
                <a:gd name="connsiteY38" fmla="*/ 2210216 h 2883098"/>
                <a:gd name="connsiteX39" fmla="*/ 6411062 w 6770959"/>
                <a:gd name="connsiteY39" fmla="*/ 2315294 h 2883098"/>
                <a:gd name="connsiteX40" fmla="*/ 6596583 w 6770959"/>
                <a:gd name="connsiteY40" fmla="*/ 2508467 h 2883098"/>
                <a:gd name="connsiteX41" fmla="*/ 6737426 w 6770959"/>
                <a:gd name="connsiteY41" fmla="*/ 2650319 h 2883098"/>
                <a:gd name="connsiteX42" fmla="*/ 6770959 w 6770959"/>
                <a:gd name="connsiteY42" fmla="*/ 2883098 h 2883098"/>
                <a:gd name="connsiteX0" fmla="*/ 1 w 6657217"/>
                <a:gd name="connsiteY0" fmla="*/ -1 h 2823810"/>
                <a:gd name="connsiteX1" fmla="*/ 413091 w 6657217"/>
                <a:gd name="connsiteY1" fmla="*/ 268428 h 2823810"/>
                <a:gd name="connsiteX2" fmla="*/ 439727 w 6657217"/>
                <a:gd name="connsiteY2" fmla="*/ 384388 h 2823810"/>
                <a:gd name="connsiteX3" fmla="*/ 504670 w 6657217"/>
                <a:gd name="connsiteY3" fmla="*/ 442251 h 2823810"/>
                <a:gd name="connsiteX4" fmla="*/ 573149 w 6657217"/>
                <a:gd name="connsiteY4" fmla="*/ 564756 h 2823810"/>
                <a:gd name="connsiteX5" fmla="*/ 678596 w 6657217"/>
                <a:gd name="connsiteY5" fmla="*/ 715602 h 2823810"/>
                <a:gd name="connsiteX6" fmla="*/ 872983 w 6657217"/>
                <a:gd name="connsiteY6" fmla="*/ 630181 h 2823810"/>
                <a:gd name="connsiteX7" fmla="*/ 1046103 w 6657217"/>
                <a:gd name="connsiteY7" fmla="*/ 570092 h 2823810"/>
                <a:gd name="connsiteX8" fmla="*/ 1418415 w 6657217"/>
                <a:gd name="connsiteY8" fmla="*/ 507871 h 2823810"/>
                <a:gd name="connsiteX9" fmla="*/ 1522688 w 6657217"/>
                <a:gd name="connsiteY9" fmla="*/ 507871 h 2823810"/>
                <a:gd name="connsiteX10" fmla="*/ 1570815 w 6657217"/>
                <a:gd name="connsiteY10" fmla="*/ 507871 h 2823810"/>
                <a:gd name="connsiteX11" fmla="*/ 1706196 w 6657217"/>
                <a:gd name="connsiteY11" fmla="*/ 496407 h 2823810"/>
                <a:gd name="connsiteX12" fmla="*/ 1947875 w 6657217"/>
                <a:gd name="connsiteY12" fmla="*/ 479548 h 2823810"/>
                <a:gd name="connsiteX13" fmla="*/ 2135613 w 6657217"/>
                <a:gd name="connsiteY13" fmla="*/ 660681 h 2823810"/>
                <a:gd name="connsiteX14" fmla="*/ 2178960 w 6657217"/>
                <a:gd name="connsiteY14" fmla="*/ 687867 h 2823810"/>
                <a:gd name="connsiteX15" fmla="*/ 2380407 w 6657217"/>
                <a:gd name="connsiteY15" fmla="*/ 727095 h 2823810"/>
                <a:gd name="connsiteX16" fmla="*/ 2518492 w 6657217"/>
                <a:gd name="connsiteY16" fmla="*/ 860164 h 2823810"/>
                <a:gd name="connsiteX17" fmla="*/ 2716218 w 6657217"/>
                <a:gd name="connsiteY17" fmla="*/ 815525 h 2823810"/>
                <a:gd name="connsiteX18" fmla="*/ 2981942 w 6657217"/>
                <a:gd name="connsiteY18" fmla="*/ 1132947 h 2823810"/>
                <a:gd name="connsiteX19" fmla="*/ 3188590 w 6657217"/>
                <a:gd name="connsiteY19" fmla="*/ 1260792 h 2823810"/>
                <a:gd name="connsiteX20" fmla="*/ 3546124 w 6657217"/>
                <a:gd name="connsiteY20" fmla="*/ 1253322 h 2823810"/>
                <a:gd name="connsiteX21" fmla="*/ 4024156 w 6657217"/>
                <a:gd name="connsiteY21" fmla="*/ 1145242 h 2823810"/>
                <a:gd name="connsiteX22" fmla="*/ 4151487 w 6657217"/>
                <a:gd name="connsiteY22" fmla="*/ 1005961 h 2823810"/>
                <a:gd name="connsiteX23" fmla="*/ 4323642 w 6657217"/>
                <a:gd name="connsiteY23" fmla="*/ 849029 h 2823810"/>
                <a:gd name="connsiteX24" fmla="*/ 4553513 w 6657217"/>
                <a:gd name="connsiteY24" fmla="*/ 721164 h 2823810"/>
                <a:gd name="connsiteX25" fmla="*/ 4789443 w 6657217"/>
                <a:gd name="connsiteY25" fmla="*/ 744729 h 2823810"/>
                <a:gd name="connsiteX26" fmla="*/ 4932361 w 6657217"/>
                <a:gd name="connsiteY26" fmla="*/ 838697 h 2823810"/>
                <a:gd name="connsiteX27" fmla="*/ 5033371 w 6657217"/>
                <a:gd name="connsiteY27" fmla="*/ 890043 h 2823810"/>
                <a:gd name="connsiteX28" fmla="*/ 5189325 w 6657217"/>
                <a:gd name="connsiteY28" fmla="*/ 1000011 h 2823810"/>
                <a:gd name="connsiteX29" fmla="*/ 5253307 w 6657217"/>
                <a:gd name="connsiteY29" fmla="*/ 1058922 h 2823810"/>
                <a:gd name="connsiteX30" fmla="*/ 5349278 w 6657217"/>
                <a:gd name="connsiteY30" fmla="*/ 1098196 h 2823810"/>
                <a:gd name="connsiteX31" fmla="*/ 5513946 w 6657217"/>
                <a:gd name="connsiteY31" fmla="*/ 1236255 h 2823810"/>
                <a:gd name="connsiteX32" fmla="*/ 5581530 w 6657217"/>
                <a:gd name="connsiteY32" fmla="*/ 1361488 h 2823810"/>
                <a:gd name="connsiteX33" fmla="*/ 5582246 w 6657217"/>
                <a:gd name="connsiteY33" fmla="*/ 1488904 h 2823810"/>
                <a:gd name="connsiteX34" fmla="*/ 5733162 w 6657217"/>
                <a:gd name="connsiteY34" fmla="*/ 1624468 h 2823810"/>
                <a:gd name="connsiteX35" fmla="*/ 5872520 w 6657217"/>
                <a:gd name="connsiteY35" fmla="*/ 1874503 h 2823810"/>
                <a:gd name="connsiteX36" fmla="*/ 6003303 w 6657217"/>
                <a:gd name="connsiteY36" fmla="*/ 2190937 h 2823810"/>
                <a:gd name="connsiteX37" fmla="*/ 6201155 w 6657217"/>
                <a:gd name="connsiteY37" fmla="*/ 2150928 h 2823810"/>
                <a:gd name="connsiteX38" fmla="*/ 6297320 w 6657217"/>
                <a:gd name="connsiteY38" fmla="*/ 2256006 h 2823810"/>
                <a:gd name="connsiteX39" fmla="*/ 6482841 w 6657217"/>
                <a:gd name="connsiteY39" fmla="*/ 2449179 h 2823810"/>
                <a:gd name="connsiteX40" fmla="*/ 6623684 w 6657217"/>
                <a:gd name="connsiteY40" fmla="*/ 2591031 h 2823810"/>
                <a:gd name="connsiteX41" fmla="*/ 6657217 w 6657217"/>
                <a:gd name="connsiteY41" fmla="*/ 2823810 h 2823810"/>
                <a:gd name="connsiteX0" fmla="*/ 0 w 6244126"/>
                <a:gd name="connsiteY0" fmla="*/ 0 h 2555382"/>
                <a:gd name="connsiteX1" fmla="*/ 26636 w 6244126"/>
                <a:gd name="connsiteY1" fmla="*/ 115960 h 2555382"/>
                <a:gd name="connsiteX2" fmla="*/ 91579 w 6244126"/>
                <a:gd name="connsiteY2" fmla="*/ 173823 h 2555382"/>
                <a:gd name="connsiteX3" fmla="*/ 160058 w 6244126"/>
                <a:gd name="connsiteY3" fmla="*/ 296328 h 2555382"/>
                <a:gd name="connsiteX4" fmla="*/ 265505 w 6244126"/>
                <a:gd name="connsiteY4" fmla="*/ 447174 h 2555382"/>
                <a:gd name="connsiteX5" fmla="*/ 459892 w 6244126"/>
                <a:gd name="connsiteY5" fmla="*/ 361753 h 2555382"/>
                <a:gd name="connsiteX6" fmla="*/ 633012 w 6244126"/>
                <a:gd name="connsiteY6" fmla="*/ 301664 h 2555382"/>
                <a:gd name="connsiteX7" fmla="*/ 1005324 w 6244126"/>
                <a:gd name="connsiteY7" fmla="*/ 239443 h 2555382"/>
                <a:gd name="connsiteX8" fmla="*/ 1109597 w 6244126"/>
                <a:gd name="connsiteY8" fmla="*/ 239443 h 2555382"/>
                <a:gd name="connsiteX9" fmla="*/ 1157724 w 6244126"/>
                <a:gd name="connsiteY9" fmla="*/ 239443 h 2555382"/>
                <a:gd name="connsiteX10" fmla="*/ 1293105 w 6244126"/>
                <a:gd name="connsiteY10" fmla="*/ 227979 h 2555382"/>
                <a:gd name="connsiteX11" fmla="*/ 1534784 w 6244126"/>
                <a:gd name="connsiteY11" fmla="*/ 211120 h 2555382"/>
                <a:gd name="connsiteX12" fmla="*/ 1722522 w 6244126"/>
                <a:gd name="connsiteY12" fmla="*/ 392253 h 2555382"/>
                <a:gd name="connsiteX13" fmla="*/ 1765869 w 6244126"/>
                <a:gd name="connsiteY13" fmla="*/ 419439 h 2555382"/>
                <a:gd name="connsiteX14" fmla="*/ 1967316 w 6244126"/>
                <a:gd name="connsiteY14" fmla="*/ 458667 h 2555382"/>
                <a:gd name="connsiteX15" fmla="*/ 2105401 w 6244126"/>
                <a:gd name="connsiteY15" fmla="*/ 591736 h 2555382"/>
                <a:gd name="connsiteX16" fmla="*/ 2303127 w 6244126"/>
                <a:gd name="connsiteY16" fmla="*/ 547097 h 2555382"/>
                <a:gd name="connsiteX17" fmla="*/ 2568851 w 6244126"/>
                <a:gd name="connsiteY17" fmla="*/ 864519 h 2555382"/>
                <a:gd name="connsiteX18" fmla="*/ 2775499 w 6244126"/>
                <a:gd name="connsiteY18" fmla="*/ 992364 h 2555382"/>
                <a:gd name="connsiteX19" fmla="*/ 3133033 w 6244126"/>
                <a:gd name="connsiteY19" fmla="*/ 984894 h 2555382"/>
                <a:gd name="connsiteX20" fmla="*/ 3611065 w 6244126"/>
                <a:gd name="connsiteY20" fmla="*/ 876814 h 2555382"/>
                <a:gd name="connsiteX21" fmla="*/ 3738396 w 6244126"/>
                <a:gd name="connsiteY21" fmla="*/ 737533 h 2555382"/>
                <a:gd name="connsiteX22" fmla="*/ 3910551 w 6244126"/>
                <a:gd name="connsiteY22" fmla="*/ 580601 h 2555382"/>
                <a:gd name="connsiteX23" fmla="*/ 4140422 w 6244126"/>
                <a:gd name="connsiteY23" fmla="*/ 452736 h 2555382"/>
                <a:gd name="connsiteX24" fmla="*/ 4376352 w 6244126"/>
                <a:gd name="connsiteY24" fmla="*/ 476301 h 2555382"/>
                <a:gd name="connsiteX25" fmla="*/ 4519270 w 6244126"/>
                <a:gd name="connsiteY25" fmla="*/ 570269 h 2555382"/>
                <a:gd name="connsiteX26" fmla="*/ 4620280 w 6244126"/>
                <a:gd name="connsiteY26" fmla="*/ 621615 h 2555382"/>
                <a:gd name="connsiteX27" fmla="*/ 4776234 w 6244126"/>
                <a:gd name="connsiteY27" fmla="*/ 731583 h 2555382"/>
                <a:gd name="connsiteX28" fmla="*/ 4840216 w 6244126"/>
                <a:gd name="connsiteY28" fmla="*/ 790494 h 2555382"/>
                <a:gd name="connsiteX29" fmla="*/ 4936187 w 6244126"/>
                <a:gd name="connsiteY29" fmla="*/ 829768 h 2555382"/>
                <a:gd name="connsiteX30" fmla="*/ 5100855 w 6244126"/>
                <a:gd name="connsiteY30" fmla="*/ 967827 h 2555382"/>
                <a:gd name="connsiteX31" fmla="*/ 5168439 w 6244126"/>
                <a:gd name="connsiteY31" fmla="*/ 1093060 h 2555382"/>
                <a:gd name="connsiteX32" fmla="*/ 5169155 w 6244126"/>
                <a:gd name="connsiteY32" fmla="*/ 1220476 h 2555382"/>
                <a:gd name="connsiteX33" fmla="*/ 5320071 w 6244126"/>
                <a:gd name="connsiteY33" fmla="*/ 1356040 h 2555382"/>
                <a:gd name="connsiteX34" fmla="*/ 5459429 w 6244126"/>
                <a:gd name="connsiteY34" fmla="*/ 1606075 h 2555382"/>
                <a:gd name="connsiteX35" fmla="*/ 5590212 w 6244126"/>
                <a:gd name="connsiteY35" fmla="*/ 1922509 h 2555382"/>
                <a:gd name="connsiteX36" fmla="*/ 5788064 w 6244126"/>
                <a:gd name="connsiteY36" fmla="*/ 1882500 h 2555382"/>
                <a:gd name="connsiteX37" fmla="*/ 5884229 w 6244126"/>
                <a:gd name="connsiteY37" fmla="*/ 1987578 h 2555382"/>
                <a:gd name="connsiteX38" fmla="*/ 6069750 w 6244126"/>
                <a:gd name="connsiteY38" fmla="*/ 2180751 h 2555382"/>
                <a:gd name="connsiteX39" fmla="*/ 6210593 w 6244126"/>
                <a:gd name="connsiteY39" fmla="*/ 2322603 h 2555382"/>
                <a:gd name="connsiteX40" fmla="*/ 6244126 w 6244126"/>
                <a:gd name="connsiteY40" fmla="*/ 2555382 h 2555382"/>
                <a:gd name="connsiteX0" fmla="*/ -1 w 6217489"/>
                <a:gd name="connsiteY0" fmla="*/ -1 h 2439421"/>
                <a:gd name="connsiteX1" fmla="*/ 64942 w 6217489"/>
                <a:gd name="connsiteY1" fmla="*/ 57862 h 2439421"/>
                <a:gd name="connsiteX2" fmla="*/ 133421 w 6217489"/>
                <a:gd name="connsiteY2" fmla="*/ 180367 h 2439421"/>
                <a:gd name="connsiteX3" fmla="*/ 238868 w 6217489"/>
                <a:gd name="connsiteY3" fmla="*/ 331213 h 2439421"/>
                <a:gd name="connsiteX4" fmla="*/ 433255 w 6217489"/>
                <a:gd name="connsiteY4" fmla="*/ 245792 h 2439421"/>
                <a:gd name="connsiteX5" fmla="*/ 606375 w 6217489"/>
                <a:gd name="connsiteY5" fmla="*/ 185703 h 2439421"/>
                <a:gd name="connsiteX6" fmla="*/ 978687 w 6217489"/>
                <a:gd name="connsiteY6" fmla="*/ 123482 h 2439421"/>
                <a:gd name="connsiteX7" fmla="*/ 1082960 w 6217489"/>
                <a:gd name="connsiteY7" fmla="*/ 123482 h 2439421"/>
                <a:gd name="connsiteX8" fmla="*/ 1131087 w 6217489"/>
                <a:gd name="connsiteY8" fmla="*/ 123482 h 2439421"/>
                <a:gd name="connsiteX9" fmla="*/ 1266468 w 6217489"/>
                <a:gd name="connsiteY9" fmla="*/ 112018 h 2439421"/>
                <a:gd name="connsiteX10" fmla="*/ 1508147 w 6217489"/>
                <a:gd name="connsiteY10" fmla="*/ 95159 h 2439421"/>
                <a:gd name="connsiteX11" fmla="*/ 1695885 w 6217489"/>
                <a:gd name="connsiteY11" fmla="*/ 276292 h 2439421"/>
                <a:gd name="connsiteX12" fmla="*/ 1739232 w 6217489"/>
                <a:gd name="connsiteY12" fmla="*/ 303478 h 2439421"/>
                <a:gd name="connsiteX13" fmla="*/ 1940679 w 6217489"/>
                <a:gd name="connsiteY13" fmla="*/ 342706 h 2439421"/>
                <a:gd name="connsiteX14" fmla="*/ 2078764 w 6217489"/>
                <a:gd name="connsiteY14" fmla="*/ 475775 h 2439421"/>
                <a:gd name="connsiteX15" fmla="*/ 2276490 w 6217489"/>
                <a:gd name="connsiteY15" fmla="*/ 431136 h 2439421"/>
                <a:gd name="connsiteX16" fmla="*/ 2542214 w 6217489"/>
                <a:gd name="connsiteY16" fmla="*/ 748558 h 2439421"/>
                <a:gd name="connsiteX17" fmla="*/ 2748862 w 6217489"/>
                <a:gd name="connsiteY17" fmla="*/ 876403 h 2439421"/>
                <a:gd name="connsiteX18" fmla="*/ 3106396 w 6217489"/>
                <a:gd name="connsiteY18" fmla="*/ 868933 h 2439421"/>
                <a:gd name="connsiteX19" fmla="*/ 3584428 w 6217489"/>
                <a:gd name="connsiteY19" fmla="*/ 760853 h 2439421"/>
                <a:gd name="connsiteX20" fmla="*/ 3711759 w 6217489"/>
                <a:gd name="connsiteY20" fmla="*/ 621572 h 2439421"/>
                <a:gd name="connsiteX21" fmla="*/ 3883914 w 6217489"/>
                <a:gd name="connsiteY21" fmla="*/ 464640 h 2439421"/>
                <a:gd name="connsiteX22" fmla="*/ 4113785 w 6217489"/>
                <a:gd name="connsiteY22" fmla="*/ 336775 h 2439421"/>
                <a:gd name="connsiteX23" fmla="*/ 4349715 w 6217489"/>
                <a:gd name="connsiteY23" fmla="*/ 360340 h 2439421"/>
                <a:gd name="connsiteX24" fmla="*/ 4492633 w 6217489"/>
                <a:gd name="connsiteY24" fmla="*/ 454308 h 2439421"/>
                <a:gd name="connsiteX25" fmla="*/ 4593643 w 6217489"/>
                <a:gd name="connsiteY25" fmla="*/ 505654 h 2439421"/>
                <a:gd name="connsiteX26" fmla="*/ 4749597 w 6217489"/>
                <a:gd name="connsiteY26" fmla="*/ 615622 h 2439421"/>
                <a:gd name="connsiteX27" fmla="*/ 4813579 w 6217489"/>
                <a:gd name="connsiteY27" fmla="*/ 674533 h 2439421"/>
                <a:gd name="connsiteX28" fmla="*/ 4909550 w 6217489"/>
                <a:gd name="connsiteY28" fmla="*/ 713807 h 2439421"/>
                <a:gd name="connsiteX29" fmla="*/ 5074218 w 6217489"/>
                <a:gd name="connsiteY29" fmla="*/ 851866 h 2439421"/>
                <a:gd name="connsiteX30" fmla="*/ 5141802 w 6217489"/>
                <a:gd name="connsiteY30" fmla="*/ 977099 h 2439421"/>
                <a:gd name="connsiteX31" fmla="*/ 5142518 w 6217489"/>
                <a:gd name="connsiteY31" fmla="*/ 1104515 h 2439421"/>
                <a:gd name="connsiteX32" fmla="*/ 5293434 w 6217489"/>
                <a:gd name="connsiteY32" fmla="*/ 1240079 h 2439421"/>
                <a:gd name="connsiteX33" fmla="*/ 5432792 w 6217489"/>
                <a:gd name="connsiteY33" fmla="*/ 1490114 h 2439421"/>
                <a:gd name="connsiteX34" fmla="*/ 5563575 w 6217489"/>
                <a:gd name="connsiteY34" fmla="*/ 1806548 h 2439421"/>
                <a:gd name="connsiteX35" fmla="*/ 5761427 w 6217489"/>
                <a:gd name="connsiteY35" fmla="*/ 1766539 h 2439421"/>
                <a:gd name="connsiteX36" fmla="*/ 5857592 w 6217489"/>
                <a:gd name="connsiteY36" fmla="*/ 1871617 h 2439421"/>
                <a:gd name="connsiteX37" fmla="*/ 6043113 w 6217489"/>
                <a:gd name="connsiteY37" fmla="*/ 2064790 h 2439421"/>
                <a:gd name="connsiteX38" fmla="*/ 6183956 w 6217489"/>
                <a:gd name="connsiteY38" fmla="*/ 2206642 h 2439421"/>
                <a:gd name="connsiteX39" fmla="*/ 6217489 w 6217489"/>
                <a:gd name="connsiteY39" fmla="*/ 2439421 h 2439421"/>
                <a:gd name="connsiteX0" fmla="*/ 1 w 6152548"/>
                <a:gd name="connsiteY0" fmla="*/ 1 h 2381560"/>
                <a:gd name="connsiteX1" fmla="*/ 68480 w 6152548"/>
                <a:gd name="connsiteY1" fmla="*/ 122506 h 2381560"/>
                <a:gd name="connsiteX2" fmla="*/ 173927 w 6152548"/>
                <a:gd name="connsiteY2" fmla="*/ 273352 h 2381560"/>
                <a:gd name="connsiteX3" fmla="*/ 368314 w 6152548"/>
                <a:gd name="connsiteY3" fmla="*/ 187931 h 2381560"/>
                <a:gd name="connsiteX4" fmla="*/ 541434 w 6152548"/>
                <a:gd name="connsiteY4" fmla="*/ 127842 h 2381560"/>
                <a:gd name="connsiteX5" fmla="*/ 913746 w 6152548"/>
                <a:gd name="connsiteY5" fmla="*/ 65621 h 2381560"/>
                <a:gd name="connsiteX6" fmla="*/ 1018019 w 6152548"/>
                <a:gd name="connsiteY6" fmla="*/ 65621 h 2381560"/>
                <a:gd name="connsiteX7" fmla="*/ 1066146 w 6152548"/>
                <a:gd name="connsiteY7" fmla="*/ 65621 h 2381560"/>
                <a:gd name="connsiteX8" fmla="*/ 1201527 w 6152548"/>
                <a:gd name="connsiteY8" fmla="*/ 54157 h 2381560"/>
                <a:gd name="connsiteX9" fmla="*/ 1443206 w 6152548"/>
                <a:gd name="connsiteY9" fmla="*/ 37298 h 2381560"/>
                <a:gd name="connsiteX10" fmla="*/ 1630944 w 6152548"/>
                <a:gd name="connsiteY10" fmla="*/ 218431 h 2381560"/>
                <a:gd name="connsiteX11" fmla="*/ 1674291 w 6152548"/>
                <a:gd name="connsiteY11" fmla="*/ 245617 h 2381560"/>
                <a:gd name="connsiteX12" fmla="*/ 1875738 w 6152548"/>
                <a:gd name="connsiteY12" fmla="*/ 284845 h 2381560"/>
                <a:gd name="connsiteX13" fmla="*/ 2013823 w 6152548"/>
                <a:gd name="connsiteY13" fmla="*/ 417914 h 2381560"/>
                <a:gd name="connsiteX14" fmla="*/ 2211549 w 6152548"/>
                <a:gd name="connsiteY14" fmla="*/ 373275 h 2381560"/>
                <a:gd name="connsiteX15" fmla="*/ 2477273 w 6152548"/>
                <a:gd name="connsiteY15" fmla="*/ 690697 h 2381560"/>
                <a:gd name="connsiteX16" fmla="*/ 2683921 w 6152548"/>
                <a:gd name="connsiteY16" fmla="*/ 818542 h 2381560"/>
                <a:gd name="connsiteX17" fmla="*/ 3041455 w 6152548"/>
                <a:gd name="connsiteY17" fmla="*/ 811072 h 2381560"/>
                <a:gd name="connsiteX18" fmla="*/ 3519487 w 6152548"/>
                <a:gd name="connsiteY18" fmla="*/ 702992 h 2381560"/>
                <a:gd name="connsiteX19" fmla="*/ 3646818 w 6152548"/>
                <a:gd name="connsiteY19" fmla="*/ 563711 h 2381560"/>
                <a:gd name="connsiteX20" fmla="*/ 3818973 w 6152548"/>
                <a:gd name="connsiteY20" fmla="*/ 406779 h 2381560"/>
                <a:gd name="connsiteX21" fmla="*/ 4048844 w 6152548"/>
                <a:gd name="connsiteY21" fmla="*/ 278914 h 2381560"/>
                <a:gd name="connsiteX22" fmla="*/ 4284774 w 6152548"/>
                <a:gd name="connsiteY22" fmla="*/ 302479 h 2381560"/>
                <a:gd name="connsiteX23" fmla="*/ 4427692 w 6152548"/>
                <a:gd name="connsiteY23" fmla="*/ 396447 h 2381560"/>
                <a:gd name="connsiteX24" fmla="*/ 4528702 w 6152548"/>
                <a:gd name="connsiteY24" fmla="*/ 447793 h 2381560"/>
                <a:gd name="connsiteX25" fmla="*/ 4684656 w 6152548"/>
                <a:gd name="connsiteY25" fmla="*/ 557761 h 2381560"/>
                <a:gd name="connsiteX26" fmla="*/ 4748638 w 6152548"/>
                <a:gd name="connsiteY26" fmla="*/ 616672 h 2381560"/>
                <a:gd name="connsiteX27" fmla="*/ 4844609 w 6152548"/>
                <a:gd name="connsiteY27" fmla="*/ 655946 h 2381560"/>
                <a:gd name="connsiteX28" fmla="*/ 5009277 w 6152548"/>
                <a:gd name="connsiteY28" fmla="*/ 794005 h 2381560"/>
                <a:gd name="connsiteX29" fmla="*/ 5076861 w 6152548"/>
                <a:gd name="connsiteY29" fmla="*/ 919238 h 2381560"/>
                <a:gd name="connsiteX30" fmla="*/ 5077577 w 6152548"/>
                <a:gd name="connsiteY30" fmla="*/ 1046654 h 2381560"/>
                <a:gd name="connsiteX31" fmla="*/ 5228493 w 6152548"/>
                <a:gd name="connsiteY31" fmla="*/ 1182218 h 2381560"/>
                <a:gd name="connsiteX32" fmla="*/ 5367851 w 6152548"/>
                <a:gd name="connsiteY32" fmla="*/ 1432253 h 2381560"/>
                <a:gd name="connsiteX33" fmla="*/ 5498634 w 6152548"/>
                <a:gd name="connsiteY33" fmla="*/ 1748687 h 2381560"/>
                <a:gd name="connsiteX34" fmla="*/ 5696486 w 6152548"/>
                <a:gd name="connsiteY34" fmla="*/ 1708678 h 2381560"/>
                <a:gd name="connsiteX35" fmla="*/ 5792651 w 6152548"/>
                <a:gd name="connsiteY35" fmla="*/ 1813756 h 2381560"/>
                <a:gd name="connsiteX36" fmla="*/ 5978172 w 6152548"/>
                <a:gd name="connsiteY36" fmla="*/ 2006929 h 2381560"/>
                <a:gd name="connsiteX37" fmla="*/ 6119015 w 6152548"/>
                <a:gd name="connsiteY37" fmla="*/ 2148781 h 2381560"/>
                <a:gd name="connsiteX38" fmla="*/ 6152548 w 6152548"/>
                <a:gd name="connsiteY38" fmla="*/ 2381560 h 2381560"/>
                <a:gd name="connsiteX0" fmla="*/ 1 w 6152548"/>
                <a:gd name="connsiteY0" fmla="*/ 1 h 2381560"/>
                <a:gd name="connsiteX1" fmla="*/ 173927 w 6152548"/>
                <a:gd name="connsiteY1" fmla="*/ 273352 h 2381560"/>
                <a:gd name="connsiteX2" fmla="*/ 368314 w 6152548"/>
                <a:gd name="connsiteY2" fmla="*/ 187931 h 2381560"/>
                <a:gd name="connsiteX3" fmla="*/ 541434 w 6152548"/>
                <a:gd name="connsiteY3" fmla="*/ 127842 h 2381560"/>
                <a:gd name="connsiteX4" fmla="*/ 913746 w 6152548"/>
                <a:gd name="connsiteY4" fmla="*/ 65621 h 2381560"/>
                <a:gd name="connsiteX5" fmla="*/ 1018019 w 6152548"/>
                <a:gd name="connsiteY5" fmla="*/ 65621 h 2381560"/>
                <a:gd name="connsiteX6" fmla="*/ 1066146 w 6152548"/>
                <a:gd name="connsiteY6" fmla="*/ 65621 h 2381560"/>
                <a:gd name="connsiteX7" fmla="*/ 1201527 w 6152548"/>
                <a:gd name="connsiteY7" fmla="*/ 54157 h 2381560"/>
                <a:gd name="connsiteX8" fmla="*/ 1443206 w 6152548"/>
                <a:gd name="connsiteY8" fmla="*/ 37298 h 2381560"/>
                <a:gd name="connsiteX9" fmla="*/ 1630944 w 6152548"/>
                <a:gd name="connsiteY9" fmla="*/ 218431 h 2381560"/>
                <a:gd name="connsiteX10" fmla="*/ 1674291 w 6152548"/>
                <a:gd name="connsiteY10" fmla="*/ 245617 h 2381560"/>
                <a:gd name="connsiteX11" fmla="*/ 1875738 w 6152548"/>
                <a:gd name="connsiteY11" fmla="*/ 284845 h 2381560"/>
                <a:gd name="connsiteX12" fmla="*/ 2013823 w 6152548"/>
                <a:gd name="connsiteY12" fmla="*/ 417914 h 2381560"/>
                <a:gd name="connsiteX13" fmla="*/ 2211549 w 6152548"/>
                <a:gd name="connsiteY13" fmla="*/ 373275 h 2381560"/>
                <a:gd name="connsiteX14" fmla="*/ 2477273 w 6152548"/>
                <a:gd name="connsiteY14" fmla="*/ 690697 h 2381560"/>
                <a:gd name="connsiteX15" fmla="*/ 2683921 w 6152548"/>
                <a:gd name="connsiteY15" fmla="*/ 818542 h 2381560"/>
                <a:gd name="connsiteX16" fmla="*/ 3041455 w 6152548"/>
                <a:gd name="connsiteY16" fmla="*/ 811072 h 2381560"/>
                <a:gd name="connsiteX17" fmla="*/ 3519487 w 6152548"/>
                <a:gd name="connsiteY17" fmla="*/ 702992 h 2381560"/>
                <a:gd name="connsiteX18" fmla="*/ 3646818 w 6152548"/>
                <a:gd name="connsiteY18" fmla="*/ 563711 h 2381560"/>
                <a:gd name="connsiteX19" fmla="*/ 3818973 w 6152548"/>
                <a:gd name="connsiteY19" fmla="*/ 406779 h 2381560"/>
                <a:gd name="connsiteX20" fmla="*/ 4048844 w 6152548"/>
                <a:gd name="connsiteY20" fmla="*/ 278914 h 2381560"/>
                <a:gd name="connsiteX21" fmla="*/ 4284774 w 6152548"/>
                <a:gd name="connsiteY21" fmla="*/ 302479 h 2381560"/>
                <a:gd name="connsiteX22" fmla="*/ 4427692 w 6152548"/>
                <a:gd name="connsiteY22" fmla="*/ 396447 h 2381560"/>
                <a:gd name="connsiteX23" fmla="*/ 4528702 w 6152548"/>
                <a:gd name="connsiteY23" fmla="*/ 447793 h 2381560"/>
                <a:gd name="connsiteX24" fmla="*/ 4684656 w 6152548"/>
                <a:gd name="connsiteY24" fmla="*/ 557761 h 2381560"/>
                <a:gd name="connsiteX25" fmla="*/ 4748638 w 6152548"/>
                <a:gd name="connsiteY25" fmla="*/ 616672 h 2381560"/>
                <a:gd name="connsiteX26" fmla="*/ 4844609 w 6152548"/>
                <a:gd name="connsiteY26" fmla="*/ 655946 h 2381560"/>
                <a:gd name="connsiteX27" fmla="*/ 5009277 w 6152548"/>
                <a:gd name="connsiteY27" fmla="*/ 794005 h 2381560"/>
                <a:gd name="connsiteX28" fmla="*/ 5076861 w 6152548"/>
                <a:gd name="connsiteY28" fmla="*/ 919238 h 2381560"/>
                <a:gd name="connsiteX29" fmla="*/ 5077577 w 6152548"/>
                <a:gd name="connsiteY29" fmla="*/ 1046654 h 2381560"/>
                <a:gd name="connsiteX30" fmla="*/ 5228493 w 6152548"/>
                <a:gd name="connsiteY30" fmla="*/ 1182218 h 2381560"/>
                <a:gd name="connsiteX31" fmla="*/ 5367851 w 6152548"/>
                <a:gd name="connsiteY31" fmla="*/ 1432253 h 2381560"/>
                <a:gd name="connsiteX32" fmla="*/ 5498634 w 6152548"/>
                <a:gd name="connsiteY32" fmla="*/ 1748687 h 2381560"/>
                <a:gd name="connsiteX33" fmla="*/ 5696486 w 6152548"/>
                <a:gd name="connsiteY33" fmla="*/ 1708678 h 2381560"/>
                <a:gd name="connsiteX34" fmla="*/ 5792651 w 6152548"/>
                <a:gd name="connsiteY34" fmla="*/ 1813756 h 2381560"/>
                <a:gd name="connsiteX35" fmla="*/ 5978172 w 6152548"/>
                <a:gd name="connsiteY35" fmla="*/ 2006929 h 2381560"/>
                <a:gd name="connsiteX36" fmla="*/ 6119015 w 6152548"/>
                <a:gd name="connsiteY36" fmla="*/ 2148781 h 2381560"/>
                <a:gd name="connsiteX37" fmla="*/ 6152548 w 6152548"/>
                <a:gd name="connsiteY37" fmla="*/ 2381560 h 2381560"/>
                <a:gd name="connsiteX0" fmla="*/ 1 w 6152548"/>
                <a:gd name="connsiteY0" fmla="*/ 1 h 2381560"/>
                <a:gd name="connsiteX1" fmla="*/ 173927 w 6152548"/>
                <a:gd name="connsiteY1" fmla="*/ 273352 h 2381560"/>
                <a:gd name="connsiteX2" fmla="*/ 541434 w 6152548"/>
                <a:gd name="connsiteY2" fmla="*/ 127842 h 2381560"/>
                <a:gd name="connsiteX3" fmla="*/ 913746 w 6152548"/>
                <a:gd name="connsiteY3" fmla="*/ 65621 h 2381560"/>
                <a:gd name="connsiteX4" fmla="*/ 1018019 w 6152548"/>
                <a:gd name="connsiteY4" fmla="*/ 65621 h 2381560"/>
                <a:gd name="connsiteX5" fmla="*/ 1066146 w 6152548"/>
                <a:gd name="connsiteY5" fmla="*/ 65621 h 2381560"/>
                <a:gd name="connsiteX6" fmla="*/ 1201527 w 6152548"/>
                <a:gd name="connsiteY6" fmla="*/ 54157 h 2381560"/>
                <a:gd name="connsiteX7" fmla="*/ 1443206 w 6152548"/>
                <a:gd name="connsiteY7" fmla="*/ 37298 h 2381560"/>
                <a:gd name="connsiteX8" fmla="*/ 1630944 w 6152548"/>
                <a:gd name="connsiteY8" fmla="*/ 218431 h 2381560"/>
                <a:gd name="connsiteX9" fmla="*/ 1674291 w 6152548"/>
                <a:gd name="connsiteY9" fmla="*/ 245617 h 2381560"/>
                <a:gd name="connsiteX10" fmla="*/ 1875738 w 6152548"/>
                <a:gd name="connsiteY10" fmla="*/ 284845 h 2381560"/>
                <a:gd name="connsiteX11" fmla="*/ 2013823 w 6152548"/>
                <a:gd name="connsiteY11" fmla="*/ 417914 h 2381560"/>
                <a:gd name="connsiteX12" fmla="*/ 2211549 w 6152548"/>
                <a:gd name="connsiteY12" fmla="*/ 373275 h 2381560"/>
                <a:gd name="connsiteX13" fmla="*/ 2477273 w 6152548"/>
                <a:gd name="connsiteY13" fmla="*/ 690697 h 2381560"/>
                <a:gd name="connsiteX14" fmla="*/ 2683921 w 6152548"/>
                <a:gd name="connsiteY14" fmla="*/ 818542 h 2381560"/>
                <a:gd name="connsiteX15" fmla="*/ 3041455 w 6152548"/>
                <a:gd name="connsiteY15" fmla="*/ 811072 h 2381560"/>
                <a:gd name="connsiteX16" fmla="*/ 3519487 w 6152548"/>
                <a:gd name="connsiteY16" fmla="*/ 702992 h 2381560"/>
                <a:gd name="connsiteX17" fmla="*/ 3646818 w 6152548"/>
                <a:gd name="connsiteY17" fmla="*/ 563711 h 2381560"/>
                <a:gd name="connsiteX18" fmla="*/ 3818973 w 6152548"/>
                <a:gd name="connsiteY18" fmla="*/ 406779 h 2381560"/>
                <a:gd name="connsiteX19" fmla="*/ 4048844 w 6152548"/>
                <a:gd name="connsiteY19" fmla="*/ 278914 h 2381560"/>
                <a:gd name="connsiteX20" fmla="*/ 4284774 w 6152548"/>
                <a:gd name="connsiteY20" fmla="*/ 302479 h 2381560"/>
                <a:gd name="connsiteX21" fmla="*/ 4427692 w 6152548"/>
                <a:gd name="connsiteY21" fmla="*/ 396447 h 2381560"/>
                <a:gd name="connsiteX22" fmla="*/ 4528702 w 6152548"/>
                <a:gd name="connsiteY22" fmla="*/ 447793 h 2381560"/>
                <a:gd name="connsiteX23" fmla="*/ 4684656 w 6152548"/>
                <a:gd name="connsiteY23" fmla="*/ 557761 h 2381560"/>
                <a:gd name="connsiteX24" fmla="*/ 4748638 w 6152548"/>
                <a:gd name="connsiteY24" fmla="*/ 616672 h 2381560"/>
                <a:gd name="connsiteX25" fmla="*/ 4844609 w 6152548"/>
                <a:gd name="connsiteY25" fmla="*/ 655946 h 2381560"/>
                <a:gd name="connsiteX26" fmla="*/ 5009277 w 6152548"/>
                <a:gd name="connsiteY26" fmla="*/ 794005 h 2381560"/>
                <a:gd name="connsiteX27" fmla="*/ 5076861 w 6152548"/>
                <a:gd name="connsiteY27" fmla="*/ 919238 h 2381560"/>
                <a:gd name="connsiteX28" fmla="*/ 5077577 w 6152548"/>
                <a:gd name="connsiteY28" fmla="*/ 1046654 h 2381560"/>
                <a:gd name="connsiteX29" fmla="*/ 5228493 w 6152548"/>
                <a:gd name="connsiteY29" fmla="*/ 1182218 h 2381560"/>
                <a:gd name="connsiteX30" fmla="*/ 5367851 w 6152548"/>
                <a:gd name="connsiteY30" fmla="*/ 1432253 h 2381560"/>
                <a:gd name="connsiteX31" fmla="*/ 5498634 w 6152548"/>
                <a:gd name="connsiteY31" fmla="*/ 1748687 h 2381560"/>
                <a:gd name="connsiteX32" fmla="*/ 5696486 w 6152548"/>
                <a:gd name="connsiteY32" fmla="*/ 1708678 h 2381560"/>
                <a:gd name="connsiteX33" fmla="*/ 5792651 w 6152548"/>
                <a:gd name="connsiteY33" fmla="*/ 1813756 h 2381560"/>
                <a:gd name="connsiteX34" fmla="*/ 5978172 w 6152548"/>
                <a:gd name="connsiteY34" fmla="*/ 2006929 h 2381560"/>
                <a:gd name="connsiteX35" fmla="*/ 6119015 w 6152548"/>
                <a:gd name="connsiteY35" fmla="*/ 2148781 h 2381560"/>
                <a:gd name="connsiteX36" fmla="*/ 6152548 w 6152548"/>
                <a:gd name="connsiteY36" fmla="*/ 2381560 h 2381560"/>
                <a:gd name="connsiteX0" fmla="*/ 1 w 6152548"/>
                <a:gd name="connsiteY0" fmla="*/ 1 h 2381560"/>
                <a:gd name="connsiteX1" fmla="*/ 173927 w 6152548"/>
                <a:gd name="connsiteY1" fmla="*/ 273352 h 2381560"/>
                <a:gd name="connsiteX2" fmla="*/ 913746 w 6152548"/>
                <a:gd name="connsiteY2" fmla="*/ 65621 h 2381560"/>
                <a:gd name="connsiteX3" fmla="*/ 1018019 w 6152548"/>
                <a:gd name="connsiteY3" fmla="*/ 65621 h 2381560"/>
                <a:gd name="connsiteX4" fmla="*/ 1066146 w 6152548"/>
                <a:gd name="connsiteY4" fmla="*/ 65621 h 2381560"/>
                <a:gd name="connsiteX5" fmla="*/ 1201527 w 6152548"/>
                <a:gd name="connsiteY5" fmla="*/ 54157 h 2381560"/>
                <a:gd name="connsiteX6" fmla="*/ 1443206 w 6152548"/>
                <a:gd name="connsiteY6" fmla="*/ 37298 h 2381560"/>
                <a:gd name="connsiteX7" fmla="*/ 1630944 w 6152548"/>
                <a:gd name="connsiteY7" fmla="*/ 218431 h 2381560"/>
                <a:gd name="connsiteX8" fmla="*/ 1674291 w 6152548"/>
                <a:gd name="connsiteY8" fmla="*/ 245617 h 2381560"/>
                <a:gd name="connsiteX9" fmla="*/ 1875738 w 6152548"/>
                <a:gd name="connsiteY9" fmla="*/ 284845 h 2381560"/>
                <a:gd name="connsiteX10" fmla="*/ 2013823 w 6152548"/>
                <a:gd name="connsiteY10" fmla="*/ 417914 h 2381560"/>
                <a:gd name="connsiteX11" fmla="*/ 2211549 w 6152548"/>
                <a:gd name="connsiteY11" fmla="*/ 373275 h 2381560"/>
                <a:gd name="connsiteX12" fmla="*/ 2477273 w 6152548"/>
                <a:gd name="connsiteY12" fmla="*/ 690697 h 2381560"/>
                <a:gd name="connsiteX13" fmla="*/ 2683921 w 6152548"/>
                <a:gd name="connsiteY13" fmla="*/ 818542 h 2381560"/>
                <a:gd name="connsiteX14" fmla="*/ 3041455 w 6152548"/>
                <a:gd name="connsiteY14" fmla="*/ 811072 h 2381560"/>
                <a:gd name="connsiteX15" fmla="*/ 3519487 w 6152548"/>
                <a:gd name="connsiteY15" fmla="*/ 702992 h 2381560"/>
                <a:gd name="connsiteX16" fmla="*/ 3646818 w 6152548"/>
                <a:gd name="connsiteY16" fmla="*/ 563711 h 2381560"/>
                <a:gd name="connsiteX17" fmla="*/ 3818973 w 6152548"/>
                <a:gd name="connsiteY17" fmla="*/ 406779 h 2381560"/>
                <a:gd name="connsiteX18" fmla="*/ 4048844 w 6152548"/>
                <a:gd name="connsiteY18" fmla="*/ 278914 h 2381560"/>
                <a:gd name="connsiteX19" fmla="*/ 4284774 w 6152548"/>
                <a:gd name="connsiteY19" fmla="*/ 302479 h 2381560"/>
                <a:gd name="connsiteX20" fmla="*/ 4427692 w 6152548"/>
                <a:gd name="connsiteY20" fmla="*/ 396447 h 2381560"/>
                <a:gd name="connsiteX21" fmla="*/ 4528702 w 6152548"/>
                <a:gd name="connsiteY21" fmla="*/ 447793 h 2381560"/>
                <a:gd name="connsiteX22" fmla="*/ 4684656 w 6152548"/>
                <a:gd name="connsiteY22" fmla="*/ 557761 h 2381560"/>
                <a:gd name="connsiteX23" fmla="*/ 4748638 w 6152548"/>
                <a:gd name="connsiteY23" fmla="*/ 616672 h 2381560"/>
                <a:gd name="connsiteX24" fmla="*/ 4844609 w 6152548"/>
                <a:gd name="connsiteY24" fmla="*/ 655946 h 2381560"/>
                <a:gd name="connsiteX25" fmla="*/ 5009277 w 6152548"/>
                <a:gd name="connsiteY25" fmla="*/ 794005 h 2381560"/>
                <a:gd name="connsiteX26" fmla="*/ 5076861 w 6152548"/>
                <a:gd name="connsiteY26" fmla="*/ 919238 h 2381560"/>
                <a:gd name="connsiteX27" fmla="*/ 5077577 w 6152548"/>
                <a:gd name="connsiteY27" fmla="*/ 1046654 h 2381560"/>
                <a:gd name="connsiteX28" fmla="*/ 5228493 w 6152548"/>
                <a:gd name="connsiteY28" fmla="*/ 1182218 h 2381560"/>
                <a:gd name="connsiteX29" fmla="*/ 5367851 w 6152548"/>
                <a:gd name="connsiteY29" fmla="*/ 1432253 h 2381560"/>
                <a:gd name="connsiteX30" fmla="*/ 5498634 w 6152548"/>
                <a:gd name="connsiteY30" fmla="*/ 1748687 h 2381560"/>
                <a:gd name="connsiteX31" fmla="*/ 5696486 w 6152548"/>
                <a:gd name="connsiteY31" fmla="*/ 1708678 h 2381560"/>
                <a:gd name="connsiteX32" fmla="*/ 5792651 w 6152548"/>
                <a:gd name="connsiteY32" fmla="*/ 1813756 h 2381560"/>
                <a:gd name="connsiteX33" fmla="*/ 5978172 w 6152548"/>
                <a:gd name="connsiteY33" fmla="*/ 2006929 h 2381560"/>
                <a:gd name="connsiteX34" fmla="*/ 6119015 w 6152548"/>
                <a:gd name="connsiteY34" fmla="*/ 2148781 h 2381560"/>
                <a:gd name="connsiteX35" fmla="*/ 6152548 w 6152548"/>
                <a:gd name="connsiteY35" fmla="*/ 2381560 h 2381560"/>
                <a:gd name="connsiteX0" fmla="*/ 1 w 6152548"/>
                <a:gd name="connsiteY0" fmla="*/ 1 h 2381560"/>
                <a:gd name="connsiteX1" fmla="*/ 173927 w 6152548"/>
                <a:gd name="connsiteY1" fmla="*/ 273352 h 2381560"/>
                <a:gd name="connsiteX2" fmla="*/ 1018019 w 6152548"/>
                <a:gd name="connsiteY2" fmla="*/ 65621 h 2381560"/>
                <a:gd name="connsiteX3" fmla="*/ 1066146 w 6152548"/>
                <a:gd name="connsiteY3" fmla="*/ 65621 h 2381560"/>
                <a:gd name="connsiteX4" fmla="*/ 1201527 w 6152548"/>
                <a:gd name="connsiteY4" fmla="*/ 54157 h 2381560"/>
                <a:gd name="connsiteX5" fmla="*/ 1443206 w 6152548"/>
                <a:gd name="connsiteY5" fmla="*/ 37298 h 2381560"/>
                <a:gd name="connsiteX6" fmla="*/ 1630944 w 6152548"/>
                <a:gd name="connsiteY6" fmla="*/ 218431 h 2381560"/>
                <a:gd name="connsiteX7" fmla="*/ 1674291 w 6152548"/>
                <a:gd name="connsiteY7" fmla="*/ 245617 h 2381560"/>
                <a:gd name="connsiteX8" fmla="*/ 1875738 w 6152548"/>
                <a:gd name="connsiteY8" fmla="*/ 284845 h 2381560"/>
                <a:gd name="connsiteX9" fmla="*/ 2013823 w 6152548"/>
                <a:gd name="connsiteY9" fmla="*/ 417914 h 2381560"/>
                <a:gd name="connsiteX10" fmla="*/ 2211549 w 6152548"/>
                <a:gd name="connsiteY10" fmla="*/ 373275 h 2381560"/>
                <a:gd name="connsiteX11" fmla="*/ 2477273 w 6152548"/>
                <a:gd name="connsiteY11" fmla="*/ 690697 h 2381560"/>
                <a:gd name="connsiteX12" fmla="*/ 2683921 w 6152548"/>
                <a:gd name="connsiteY12" fmla="*/ 818542 h 2381560"/>
                <a:gd name="connsiteX13" fmla="*/ 3041455 w 6152548"/>
                <a:gd name="connsiteY13" fmla="*/ 811072 h 2381560"/>
                <a:gd name="connsiteX14" fmla="*/ 3519487 w 6152548"/>
                <a:gd name="connsiteY14" fmla="*/ 702992 h 2381560"/>
                <a:gd name="connsiteX15" fmla="*/ 3646818 w 6152548"/>
                <a:gd name="connsiteY15" fmla="*/ 563711 h 2381560"/>
                <a:gd name="connsiteX16" fmla="*/ 3818973 w 6152548"/>
                <a:gd name="connsiteY16" fmla="*/ 406779 h 2381560"/>
                <a:gd name="connsiteX17" fmla="*/ 4048844 w 6152548"/>
                <a:gd name="connsiteY17" fmla="*/ 278914 h 2381560"/>
                <a:gd name="connsiteX18" fmla="*/ 4284774 w 6152548"/>
                <a:gd name="connsiteY18" fmla="*/ 302479 h 2381560"/>
                <a:gd name="connsiteX19" fmla="*/ 4427692 w 6152548"/>
                <a:gd name="connsiteY19" fmla="*/ 396447 h 2381560"/>
                <a:gd name="connsiteX20" fmla="*/ 4528702 w 6152548"/>
                <a:gd name="connsiteY20" fmla="*/ 447793 h 2381560"/>
                <a:gd name="connsiteX21" fmla="*/ 4684656 w 6152548"/>
                <a:gd name="connsiteY21" fmla="*/ 557761 h 2381560"/>
                <a:gd name="connsiteX22" fmla="*/ 4748638 w 6152548"/>
                <a:gd name="connsiteY22" fmla="*/ 616672 h 2381560"/>
                <a:gd name="connsiteX23" fmla="*/ 4844609 w 6152548"/>
                <a:gd name="connsiteY23" fmla="*/ 655946 h 2381560"/>
                <a:gd name="connsiteX24" fmla="*/ 5009277 w 6152548"/>
                <a:gd name="connsiteY24" fmla="*/ 794005 h 2381560"/>
                <a:gd name="connsiteX25" fmla="*/ 5076861 w 6152548"/>
                <a:gd name="connsiteY25" fmla="*/ 919238 h 2381560"/>
                <a:gd name="connsiteX26" fmla="*/ 5077577 w 6152548"/>
                <a:gd name="connsiteY26" fmla="*/ 1046654 h 2381560"/>
                <a:gd name="connsiteX27" fmla="*/ 5228493 w 6152548"/>
                <a:gd name="connsiteY27" fmla="*/ 1182218 h 2381560"/>
                <a:gd name="connsiteX28" fmla="*/ 5367851 w 6152548"/>
                <a:gd name="connsiteY28" fmla="*/ 1432253 h 2381560"/>
                <a:gd name="connsiteX29" fmla="*/ 5498634 w 6152548"/>
                <a:gd name="connsiteY29" fmla="*/ 1748687 h 2381560"/>
                <a:gd name="connsiteX30" fmla="*/ 5696486 w 6152548"/>
                <a:gd name="connsiteY30" fmla="*/ 1708678 h 2381560"/>
                <a:gd name="connsiteX31" fmla="*/ 5792651 w 6152548"/>
                <a:gd name="connsiteY31" fmla="*/ 1813756 h 2381560"/>
                <a:gd name="connsiteX32" fmla="*/ 5978172 w 6152548"/>
                <a:gd name="connsiteY32" fmla="*/ 2006929 h 2381560"/>
                <a:gd name="connsiteX33" fmla="*/ 6119015 w 6152548"/>
                <a:gd name="connsiteY33" fmla="*/ 2148781 h 2381560"/>
                <a:gd name="connsiteX34" fmla="*/ 6152548 w 6152548"/>
                <a:gd name="connsiteY34" fmla="*/ 2381560 h 2381560"/>
                <a:gd name="connsiteX0" fmla="*/ 1 w 6152548"/>
                <a:gd name="connsiteY0" fmla="*/ 1 h 2381560"/>
                <a:gd name="connsiteX1" fmla="*/ 1018019 w 6152548"/>
                <a:gd name="connsiteY1" fmla="*/ 65621 h 2381560"/>
                <a:gd name="connsiteX2" fmla="*/ 1066146 w 6152548"/>
                <a:gd name="connsiteY2" fmla="*/ 65621 h 2381560"/>
                <a:gd name="connsiteX3" fmla="*/ 1201527 w 6152548"/>
                <a:gd name="connsiteY3" fmla="*/ 54157 h 2381560"/>
                <a:gd name="connsiteX4" fmla="*/ 1443206 w 6152548"/>
                <a:gd name="connsiteY4" fmla="*/ 37298 h 2381560"/>
                <a:gd name="connsiteX5" fmla="*/ 1630944 w 6152548"/>
                <a:gd name="connsiteY5" fmla="*/ 218431 h 2381560"/>
                <a:gd name="connsiteX6" fmla="*/ 1674291 w 6152548"/>
                <a:gd name="connsiteY6" fmla="*/ 245617 h 2381560"/>
                <a:gd name="connsiteX7" fmla="*/ 1875738 w 6152548"/>
                <a:gd name="connsiteY7" fmla="*/ 284845 h 2381560"/>
                <a:gd name="connsiteX8" fmla="*/ 2013823 w 6152548"/>
                <a:gd name="connsiteY8" fmla="*/ 417914 h 2381560"/>
                <a:gd name="connsiteX9" fmla="*/ 2211549 w 6152548"/>
                <a:gd name="connsiteY9" fmla="*/ 373275 h 2381560"/>
                <a:gd name="connsiteX10" fmla="*/ 2477273 w 6152548"/>
                <a:gd name="connsiteY10" fmla="*/ 690697 h 2381560"/>
                <a:gd name="connsiteX11" fmla="*/ 2683921 w 6152548"/>
                <a:gd name="connsiteY11" fmla="*/ 818542 h 2381560"/>
                <a:gd name="connsiteX12" fmla="*/ 3041455 w 6152548"/>
                <a:gd name="connsiteY12" fmla="*/ 811072 h 2381560"/>
                <a:gd name="connsiteX13" fmla="*/ 3519487 w 6152548"/>
                <a:gd name="connsiteY13" fmla="*/ 702992 h 2381560"/>
                <a:gd name="connsiteX14" fmla="*/ 3646818 w 6152548"/>
                <a:gd name="connsiteY14" fmla="*/ 563711 h 2381560"/>
                <a:gd name="connsiteX15" fmla="*/ 3818973 w 6152548"/>
                <a:gd name="connsiteY15" fmla="*/ 406779 h 2381560"/>
                <a:gd name="connsiteX16" fmla="*/ 4048844 w 6152548"/>
                <a:gd name="connsiteY16" fmla="*/ 278914 h 2381560"/>
                <a:gd name="connsiteX17" fmla="*/ 4284774 w 6152548"/>
                <a:gd name="connsiteY17" fmla="*/ 302479 h 2381560"/>
                <a:gd name="connsiteX18" fmla="*/ 4427692 w 6152548"/>
                <a:gd name="connsiteY18" fmla="*/ 396447 h 2381560"/>
                <a:gd name="connsiteX19" fmla="*/ 4528702 w 6152548"/>
                <a:gd name="connsiteY19" fmla="*/ 447793 h 2381560"/>
                <a:gd name="connsiteX20" fmla="*/ 4684656 w 6152548"/>
                <a:gd name="connsiteY20" fmla="*/ 557761 h 2381560"/>
                <a:gd name="connsiteX21" fmla="*/ 4748638 w 6152548"/>
                <a:gd name="connsiteY21" fmla="*/ 616672 h 2381560"/>
                <a:gd name="connsiteX22" fmla="*/ 4844609 w 6152548"/>
                <a:gd name="connsiteY22" fmla="*/ 655946 h 2381560"/>
                <a:gd name="connsiteX23" fmla="*/ 5009277 w 6152548"/>
                <a:gd name="connsiteY23" fmla="*/ 794005 h 2381560"/>
                <a:gd name="connsiteX24" fmla="*/ 5076861 w 6152548"/>
                <a:gd name="connsiteY24" fmla="*/ 919238 h 2381560"/>
                <a:gd name="connsiteX25" fmla="*/ 5077577 w 6152548"/>
                <a:gd name="connsiteY25" fmla="*/ 1046654 h 2381560"/>
                <a:gd name="connsiteX26" fmla="*/ 5228493 w 6152548"/>
                <a:gd name="connsiteY26" fmla="*/ 1182218 h 2381560"/>
                <a:gd name="connsiteX27" fmla="*/ 5367851 w 6152548"/>
                <a:gd name="connsiteY27" fmla="*/ 1432253 h 2381560"/>
                <a:gd name="connsiteX28" fmla="*/ 5498634 w 6152548"/>
                <a:gd name="connsiteY28" fmla="*/ 1748687 h 2381560"/>
                <a:gd name="connsiteX29" fmla="*/ 5696486 w 6152548"/>
                <a:gd name="connsiteY29" fmla="*/ 1708678 h 2381560"/>
                <a:gd name="connsiteX30" fmla="*/ 5792651 w 6152548"/>
                <a:gd name="connsiteY30" fmla="*/ 1813756 h 2381560"/>
                <a:gd name="connsiteX31" fmla="*/ 5978172 w 6152548"/>
                <a:gd name="connsiteY31" fmla="*/ 2006929 h 2381560"/>
                <a:gd name="connsiteX32" fmla="*/ 6119015 w 6152548"/>
                <a:gd name="connsiteY32" fmla="*/ 2148781 h 2381560"/>
                <a:gd name="connsiteX33" fmla="*/ 6152548 w 6152548"/>
                <a:gd name="connsiteY33" fmla="*/ 2381560 h 2381560"/>
                <a:gd name="connsiteX0" fmla="*/ 0 w 5134529"/>
                <a:gd name="connsiteY0" fmla="*/ 37904 h 2353843"/>
                <a:gd name="connsiteX1" fmla="*/ 48127 w 5134529"/>
                <a:gd name="connsiteY1" fmla="*/ 37904 h 2353843"/>
                <a:gd name="connsiteX2" fmla="*/ 183508 w 5134529"/>
                <a:gd name="connsiteY2" fmla="*/ 26440 h 2353843"/>
                <a:gd name="connsiteX3" fmla="*/ 425187 w 5134529"/>
                <a:gd name="connsiteY3" fmla="*/ 9581 h 2353843"/>
                <a:gd name="connsiteX4" fmla="*/ 612925 w 5134529"/>
                <a:gd name="connsiteY4" fmla="*/ 190714 h 2353843"/>
                <a:gd name="connsiteX5" fmla="*/ 656272 w 5134529"/>
                <a:gd name="connsiteY5" fmla="*/ 217900 h 2353843"/>
                <a:gd name="connsiteX6" fmla="*/ 857719 w 5134529"/>
                <a:gd name="connsiteY6" fmla="*/ 257128 h 2353843"/>
                <a:gd name="connsiteX7" fmla="*/ 995804 w 5134529"/>
                <a:gd name="connsiteY7" fmla="*/ 390197 h 2353843"/>
                <a:gd name="connsiteX8" fmla="*/ 1193530 w 5134529"/>
                <a:gd name="connsiteY8" fmla="*/ 345558 h 2353843"/>
                <a:gd name="connsiteX9" fmla="*/ 1459254 w 5134529"/>
                <a:gd name="connsiteY9" fmla="*/ 662980 h 2353843"/>
                <a:gd name="connsiteX10" fmla="*/ 1665902 w 5134529"/>
                <a:gd name="connsiteY10" fmla="*/ 790825 h 2353843"/>
                <a:gd name="connsiteX11" fmla="*/ 2023436 w 5134529"/>
                <a:gd name="connsiteY11" fmla="*/ 783355 h 2353843"/>
                <a:gd name="connsiteX12" fmla="*/ 2501468 w 5134529"/>
                <a:gd name="connsiteY12" fmla="*/ 675275 h 2353843"/>
                <a:gd name="connsiteX13" fmla="*/ 2628799 w 5134529"/>
                <a:gd name="connsiteY13" fmla="*/ 535994 h 2353843"/>
                <a:gd name="connsiteX14" fmla="*/ 2800954 w 5134529"/>
                <a:gd name="connsiteY14" fmla="*/ 379062 h 2353843"/>
                <a:gd name="connsiteX15" fmla="*/ 3030825 w 5134529"/>
                <a:gd name="connsiteY15" fmla="*/ 251197 h 2353843"/>
                <a:gd name="connsiteX16" fmla="*/ 3266755 w 5134529"/>
                <a:gd name="connsiteY16" fmla="*/ 274762 h 2353843"/>
                <a:gd name="connsiteX17" fmla="*/ 3409673 w 5134529"/>
                <a:gd name="connsiteY17" fmla="*/ 368730 h 2353843"/>
                <a:gd name="connsiteX18" fmla="*/ 3510683 w 5134529"/>
                <a:gd name="connsiteY18" fmla="*/ 420076 h 2353843"/>
                <a:gd name="connsiteX19" fmla="*/ 3666637 w 5134529"/>
                <a:gd name="connsiteY19" fmla="*/ 530044 h 2353843"/>
                <a:gd name="connsiteX20" fmla="*/ 3730619 w 5134529"/>
                <a:gd name="connsiteY20" fmla="*/ 588955 h 2353843"/>
                <a:gd name="connsiteX21" fmla="*/ 3826590 w 5134529"/>
                <a:gd name="connsiteY21" fmla="*/ 628229 h 2353843"/>
                <a:gd name="connsiteX22" fmla="*/ 3991258 w 5134529"/>
                <a:gd name="connsiteY22" fmla="*/ 766288 h 2353843"/>
                <a:gd name="connsiteX23" fmla="*/ 4058842 w 5134529"/>
                <a:gd name="connsiteY23" fmla="*/ 891521 h 2353843"/>
                <a:gd name="connsiteX24" fmla="*/ 4059558 w 5134529"/>
                <a:gd name="connsiteY24" fmla="*/ 1018937 h 2353843"/>
                <a:gd name="connsiteX25" fmla="*/ 4210474 w 5134529"/>
                <a:gd name="connsiteY25" fmla="*/ 1154501 h 2353843"/>
                <a:gd name="connsiteX26" fmla="*/ 4349832 w 5134529"/>
                <a:gd name="connsiteY26" fmla="*/ 1404536 h 2353843"/>
                <a:gd name="connsiteX27" fmla="*/ 4480615 w 5134529"/>
                <a:gd name="connsiteY27" fmla="*/ 1720970 h 2353843"/>
                <a:gd name="connsiteX28" fmla="*/ 4678467 w 5134529"/>
                <a:gd name="connsiteY28" fmla="*/ 1680961 h 2353843"/>
                <a:gd name="connsiteX29" fmla="*/ 4774632 w 5134529"/>
                <a:gd name="connsiteY29" fmla="*/ 1786039 h 2353843"/>
                <a:gd name="connsiteX30" fmla="*/ 4960153 w 5134529"/>
                <a:gd name="connsiteY30" fmla="*/ 1979212 h 2353843"/>
                <a:gd name="connsiteX31" fmla="*/ 5100996 w 5134529"/>
                <a:gd name="connsiteY31" fmla="*/ 2121064 h 2353843"/>
                <a:gd name="connsiteX32" fmla="*/ 5134529 w 5134529"/>
                <a:gd name="connsiteY32" fmla="*/ 2353843 h 2353843"/>
                <a:gd name="connsiteX0" fmla="*/ 0 w 5134529"/>
                <a:gd name="connsiteY0" fmla="*/ 37904 h 2353843"/>
                <a:gd name="connsiteX1" fmla="*/ 183508 w 5134529"/>
                <a:gd name="connsiteY1" fmla="*/ 26440 h 2353843"/>
                <a:gd name="connsiteX2" fmla="*/ 425187 w 5134529"/>
                <a:gd name="connsiteY2" fmla="*/ 9581 h 2353843"/>
                <a:gd name="connsiteX3" fmla="*/ 612925 w 5134529"/>
                <a:gd name="connsiteY3" fmla="*/ 190714 h 2353843"/>
                <a:gd name="connsiteX4" fmla="*/ 656272 w 5134529"/>
                <a:gd name="connsiteY4" fmla="*/ 217900 h 2353843"/>
                <a:gd name="connsiteX5" fmla="*/ 857719 w 5134529"/>
                <a:gd name="connsiteY5" fmla="*/ 257128 h 2353843"/>
                <a:gd name="connsiteX6" fmla="*/ 995804 w 5134529"/>
                <a:gd name="connsiteY6" fmla="*/ 390197 h 2353843"/>
                <a:gd name="connsiteX7" fmla="*/ 1193530 w 5134529"/>
                <a:gd name="connsiteY7" fmla="*/ 345558 h 2353843"/>
                <a:gd name="connsiteX8" fmla="*/ 1459254 w 5134529"/>
                <a:gd name="connsiteY8" fmla="*/ 662980 h 2353843"/>
                <a:gd name="connsiteX9" fmla="*/ 1665902 w 5134529"/>
                <a:gd name="connsiteY9" fmla="*/ 790825 h 2353843"/>
                <a:gd name="connsiteX10" fmla="*/ 2023436 w 5134529"/>
                <a:gd name="connsiteY10" fmla="*/ 783355 h 2353843"/>
                <a:gd name="connsiteX11" fmla="*/ 2501468 w 5134529"/>
                <a:gd name="connsiteY11" fmla="*/ 675275 h 2353843"/>
                <a:gd name="connsiteX12" fmla="*/ 2628799 w 5134529"/>
                <a:gd name="connsiteY12" fmla="*/ 535994 h 2353843"/>
                <a:gd name="connsiteX13" fmla="*/ 2800954 w 5134529"/>
                <a:gd name="connsiteY13" fmla="*/ 379062 h 2353843"/>
                <a:gd name="connsiteX14" fmla="*/ 3030825 w 5134529"/>
                <a:gd name="connsiteY14" fmla="*/ 251197 h 2353843"/>
                <a:gd name="connsiteX15" fmla="*/ 3266755 w 5134529"/>
                <a:gd name="connsiteY15" fmla="*/ 274762 h 2353843"/>
                <a:gd name="connsiteX16" fmla="*/ 3409673 w 5134529"/>
                <a:gd name="connsiteY16" fmla="*/ 368730 h 2353843"/>
                <a:gd name="connsiteX17" fmla="*/ 3510683 w 5134529"/>
                <a:gd name="connsiteY17" fmla="*/ 420076 h 2353843"/>
                <a:gd name="connsiteX18" fmla="*/ 3666637 w 5134529"/>
                <a:gd name="connsiteY18" fmla="*/ 530044 h 2353843"/>
                <a:gd name="connsiteX19" fmla="*/ 3730619 w 5134529"/>
                <a:gd name="connsiteY19" fmla="*/ 588955 h 2353843"/>
                <a:gd name="connsiteX20" fmla="*/ 3826590 w 5134529"/>
                <a:gd name="connsiteY20" fmla="*/ 628229 h 2353843"/>
                <a:gd name="connsiteX21" fmla="*/ 3991258 w 5134529"/>
                <a:gd name="connsiteY21" fmla="*/ 766288 h 2353843"/>
                <a:gd name="connsiteX22" fmla="*/ 4058842 w 5134529"/>
                <a:gd name="connsiteY22" fmla="*/ 891521 h 2353843"/>
                <a:gd name="connsiteX23" fmla="*/ 4059558 w 5134529"/>
                <a:gd name="connsiteY23" fmla="*/ 1018937 h 2353843"/>
                <a:gd name="connsiteX24" fmla="*/ 4210474 w 5134529"/>
                <a:gd name="connsiteY24" fmla="*/ 1154501 h 2353843"/>
                <a:gd name="connsiteX25" fmla="*/ 4349832 w 5134529"/>
                <a:gd name="connsiteY25" fmla="*/ 1404536 h 2353843"/>
                <a:gd name="connsiteX26" fmla="*/ 4480615 w 5134529"/>
                <a:gd name="connsiteY26" fmla="*/ 1720970 h 2353843"/>
                <a:gd name="connsiteX27" fmla="*/ 4678467 w 5134529"/>
                <a:gd name="connsiteY27" fmla="*/ 1680961 h 2353843"/>
                <a:gd name="connsiteX28" fmla="*/ 4774632 w 5134529"/>
                <a:gd name="connsiteY28" fmla="*/ 1786039 h 2353843"/>
                <a:gd name="connsiteX29" fmla="*/ 4960153 w 5134529"/>
                <a:gd name="connsiteY29" fmla="*/ 1979212 h 2353843"/>
                <a:gd name="connsiteX30" fmla="*/ 5100996 w 5134529"/>
                <a:gd name="connsiteY30" fmla="*/ 2121064 h 2353843"/>
                <a:gd name="connsiteX31" fmla="*/ 5134529 w 5134529"/>
                <a:gd name="connsiteY31" fmla="*/ 2353843 h 2353843"/>
                <a:gd name="connsiteX0" fmla="*/ 0 w 5134529"/>
                <a:gd name="connsiteY0" fmla="*/ 28324 h 2344263"/>
                <a:gd name="connsiteX1" fmla="*/ 425187 w 5134529"/>
                <a:gd name="connsiteY1" fmla="*/ 1 h 2344263"/>
                <a:gd name="connsiteX2" fmla="*/ 612925 w 5134529"/>
                <a:gd name="connsiteY2" fmla="*/ 181134 h 2344263"/>
                <a:gd name="connsiteX3" fmla="*/ 656272 w 5134529"/>
                <a:gd name="connsiteY3" fmla="*/ 208320 h 2344263"/>
                <a:gd name="connsiteX4" fmla="*/ 857719 w 5134529"/>
                <a:gd name="connsiteY4" fmla="*/ 247548 h 2344263"/>
                <a:gd name="connsiteX5" fmla="*/ 995804 w 5134529"/>
                <a:gd name="connsiteY5" fmla="*/ 380617 h 2344263"/>
                <a:gd name="connsiteX6" fmla="*/ 1193530 w 5134529"/>
                <a:gd name="connsiteY6" fmla="*/ 335978 h 2344263"/>
                <a:gd name="connsiteX7" fmla="*/ 1459254 w 5134529"/>
                <a:gd name="connsiteY7" fmla="*/ 653400 h 2344263"/>
                <a:gd name="connsiteX8" fmla="*/ 1665902 w 5134529"/>
                <a:gd name="connsiteY8" fmla="*/ 781245 h 2344263"/>
                <a:gd name="connsiteX9" fmla="*/ 2023436 w 5134529"/>
                <a:gd name="connsiteY9" fmla="*/ 773775 h 2344263"/>
                <a:gd name="connsiteX10" fmla="*/ 2501468 w 5134529"/>
                <a:gd name="connsiteY10" fmla="*/ 665695 h 2344263"/>
                <a:gd name="connsiteX11" fmla="*/ 2628799 w 5134529"/>
                <a:gd name="connsiteY11" fmla="*/ 526414 h 2344263"/>
                <a:gd name="connsiteX12" fmla="*/ 2800954 w 5134529"/>
                <a:gd name="connsiteY12" fmla="*/ 369482 h 2344263"/>
                <a:gd name="connsiteX13" fmla="*/ 3030825 w 5134529"/>
                <a:gd name="connsiteY13" fmla="*/ 241617 h 2344263"/>
                <a:gd name="connsiteX14" fmla="*/ 3266755 w 5134529"/>
                <a:gd name="connsiteY14" fmla="*/ 265182 h 2344263"/>
                <a:gd name="connsiteX15" fmla="*/ 3409673 w 5134529"/>
                <a:gd name="connsiteY15" fmla="*/ 359150 h 2344263"/>
                <a:gd name="connsiteX16" fmla="*/ 3510683 w 5134529"/>
                <a:gd name="connsiteY16" fmla="*/ 410496 h 2344263"/>
                <a:gd name="connsiteX17" fmla="*/ 3666637 w 5134529"/>
                <a:gd name="connsiteY17" fmla="*/ 520464 h 2344263"/>
                <a:gd name="connsiteX18" fmla="*/ 3730619 w 5134529"/>
                <a:gd name="connsiteY18" fmla="*/ 579375 h 2344263"/>
                <a:gd name="connsiteX19" fmla="*/ 3826590 w 5134529"/>
                <a:gd name="connsiteY19" fmla="*/ 618649 h 2344263"/>
                <a:gd name="connsiteX20" fmla="*/ 3991258 w 5134529"/>
                <a:gd name="connsiteY20" fmla="*/ 756708 h 2344263"/>
                <a:gd name="connsiteX21" fmla="*/ 4058842 w 5134529"/>
                <a:gd name="connsiteY21" fmla="*/ 881941 h 2344263"/>
                <a:gd name="connsiteX22" fmla="*/ 4059558 w 5134529"/>
                <a:gd name="connsiteY22" fmla="*/ 1009357 h 2344263"/>
                <a:gd name="connsiteX23" fmla="*/ 4210474 w 5134529"/>
                <a:gd name="connsiteY23" fmla="*/ 1144921 h 2344263"/>
                <a:gd name="connsiteX24" fmla="*/ 4349832 w 5134529"/>
                <a:gd name="connsiteY24" fmla="*/ 1394956 h 2344263"/>
                <a:gd name="connsiteX25" fmla="*/ 4480615 w 5134529"/>
                <a:gd name="connsiteY25" fmla="*/ 1711390 h 2344263"/>
                <a:gd name="connsiteX26" fmla="*/ 4678467 w 5134529"/>
                <a:gd name="connsiteY26" fmla="*/ 1671381 h 2344263"/>
                <a:gd name="connsiteX27" fmla="*/ 4774632 w 5134529"/>
                <a:gd name="connsiteY27" fmla="*/ 1776459 h 2344263"/>
                <a:gd name="connsiteX28" fmla="*/ 4960153 w 5134529"/>
                <a:gd name="connsiteY28" fmla="*/ 1969632 h 2344263"/>
                <a:gd name="connsiteX29" fmla="*/ 5100996 w 5134529"/>
                <a:gd name="connsiteY29" fmla="*/ 2111484 h 2344263"/>
                <a:gd name="connsiteX30" fmla="*/ 5134529 w 5134529"/>
                <a:gd name="connsiteY30" fmla="*/ 2344263 h 2344263"/>
                <a:gd name="connsiteX0" fmla="*/ -1 w 4709341"/>
                <a:gd name="connsiteY0" fmla="*/ 1 h 2344263"/>
                <a:gd name="connsiteX1" fmla="*/ 187737 w 4709341"/>
                <a:gd name="connsiteY1" fmla="*/ 181134 h 2344263"/>
                <a:gd name="connsiteX2" fmla="*/ 231084 w 4709341"/>
                <a:gd name="connsiteY2" fmla="*/ 208320 h 2344263"/>
                <a:gd name="connsiteX3" fmla="*/ 432531 w 4709341"/>
                <a:gd name="connsiteY3" fmla="*/ 247548 h 2344263"/>
                <a:gd name="connsiteX4" fmla="*/ 570616 w 4709341"/>
                <a:gd name="connsiteY4" fmla="*/ 380617 h 2344263"/>
                <a:gd name="connsiteX5" fmla="*/ 768342 w 4709341"/>
                <a:gd name="connsiteY5" fmla="*/ 335978 h 2344263"/>
                <a:gd name="connsiteX6" fmla="*/ 1034066 w 4709341"/>
                <a:gd name="connsiteY6" fmla="*/ 653400 h 2344263"/>
                <a:gd name="connsiteX7" fmla="*/ 1240714 w 4709341"/>
                <a:gd name="connsiteY7" fmla="*/ 781245 h 2344263"/>
                <a:gd name="connsiteX8" fmla="*/ 1598248 w 4709341"/>
                <a:gd name="connsiteY8" fmla="*/ 773775 h 2344263"/>
                <a:gd name="connsiteX9" fmla="*/ 2076280 w 4709341"/>
                <a:gd name="connsiteY9" fmla="*/ 665695 h 2344263"/>
                <a:gd name="connsiteX10" fmla="*/ 2203611 w 4709341"/>
                <a:gd name="connsiteY10" fmla="*/ 526414 h 2344263"/>
                <a:gd name="connsiteX11" fmla="*/ 2375766 w 4709341"/>
                <a:gd name="connsiteY11" fmla="*/ 369482 h 2344263"/>
                <a:gd name="connsiteX12" fmla="*/ 2605637 w 4709341"/>
                <a:gd name="connsiteY12" fmla="*/ 241617 h 2344263"/>
                <a:gd name="connsiteX13" fmla="*/ 2841567 w 4709341"/>
                <a:gd name="connsiteY13" fmla="*/ 265182 h 2344263"/>
                <a:gd name="connsiteX14" fmla="*/ 2984485 w 4709341"/>
                <a:gd name="connsiteY14" fmla="*/ 359150 h 2344263"/>
                <a:gd name="connsiteX15" fmla="*/ 3085495 w 4709341"/>
                <a:gd name="connsiteY15" fmla="*/ 410496 h 2344263"/>
                <a:gd name="connsiteX16" fmla="*/ 3241449 w 4709341"/>
                <a:gd name="connsiteY16" fmla="*/ 520464 h 2344263"/>
                <a:gd name="connsiteX17" fmla="*/ 3305431 w 4709341"/>
                <a:gd name="connsiteY17" fmla="*/ 579375 h 2344263"/>
                <a:gd name="connsiteX18" fmla="*/ 3401402 w 4709341"/>
                <a:gd name="connsiteY18" fmla="*/ 618649 h 2344263"/>
                <a:gd name="connsiteX19" fmla="*/ 3566070 w 4709341"/>
                <a:gd name="connsiteY19" fmla="*/ 756708 h 2344263"/>
                <a:gd name="connsiteX20" fmla="*/ 3633654 w 4709341"/>
                <a:gd name="connsiteY20" fmla="*/ 881941 h 2344263"/>
                <a:gd name="connsiteX21" fmla="*/ 3634370 w 4709341"/>
                <a:gd name="connsiteY21" fmla="*/ 1009357 h 2344263"/>
                <a:gd name="connsiteX22" fmla="*/ 3785286 w 4709341"/>
                <a:gd name="connsiteY22" fmla="*/ 1144921 h 2344263"/>
                <a:gd name="connsiteX23" fmla="*/ 3924644 w 4709341"/>
                <a:gd name="connsiteY23" fmla="*/ 1394956 h 2344263"/>
                <a:gd name="connsiteX24" fmla="*/ 4055427 w 4709341"/>
                <a:gd name="connsiteY24" fmla="*/ 1711390 h 2344263"/>
                <a:gd name="connsiteX25" fmla="*/ 4253279 w 4709341"/>
                <a:gd name="connsiteY25" fmla="*/ 1671381 h 2344263"/>
                <a:gd name="connsiteX26" fmla="*/ 4349444 w 4709341"/>
                <a:gd name="connsiteY26" fmla="*/ 1776459 h 2344263"/>
                <a:gd name="connsiteX27" fmla="*/ 4534965 w 4709341"/>
                <a:gd name="connsiteY27" fmla="*/ 1969632 h 2344263"/>
                <a:gd name="connsiteX28" fmla="*/ 4675808 w 4709341"/>
                <a:gd name="connsiteY28" fmla="*/ 2111484 h 2344263"/>
                <a:gd name="connsiteX29" fmla="*/ 4709341 w 4709341"/>
                <a:gd name="connsiteY29" fmla="*/ 2344263 h 2344263"/>
                <a:gd name="connsiteX0" fmla="*/ 0 w 4521604"/>
                <a:gd name="connsiteY0" fmla="*/ -1 h 2163128"/>
                <a:gd name="connsiteX1" fmla="*/ 43347 w 4521604"/>
                <a:gd name="connsiteY1" fmla="*/ 27185 h 2163128"/>
                <a:gd name="connsiteX2" fmla="*/ 244794 w 4521604"/>
                <a:gd name="connsiteY2" fmla="*/ 66413 h 2163128"/>
                <a:gd name="connsiteX3" fmla="*/ 382879 w 4521604"/>
                <a:gd name="connsiteY3" fmla="*/ 199482 h 2163128"/>
                <a:gd name="connsiteX4" fmla="*/ 580605 w 4521604"/>
                <a:gd name="connsiteY4" fmla="*/ 154843 h 2163128"/>
                <a:gd name="connsiteX5" fmla="*/ 846329 w 4521604"/>
                <a:gd name="connsiteY5" fmla="*/ 472265 h 2163128"/>
                <a:gd name="connsiteX6" fmla="*/ 1052977 w 4521604"/>
                <a:gd name="connsiteY6" fmla="*/ 600110 h 2163128"/>
                <a:gd name="connsiteX7" fmla="*/ 1410511 w 4521604"/>
                <a:gd name="connsiteY7" fmla="*/ 592640 h 2163128"/>
                <a:gd name="connsiteX8" fmla="*/ 1888543 w 4521604"/>
                <a:gd name="connsiteY8" fmla="*/ 484560 h 2163128"/>
                <a:gd name="connsiteX9" fmla="*/ 2015874 w 4521604"/>
                <a:gd name="connsiteY9" fmla="*/ 345279 h 2163128"/>
                <a:gd name="connsiteX10" fmla="*/ 2188029 w 4521604"/>
                <a:gd name="connsiteY10" fmla="*/ 188347 h 2163128"/>
                <a:gd name="connsiteX11" fmla="*/ 2417900 w 4521604"/>
                <a:gd name="connsiteY11" fmla="*/ 60482 h 2163128"/>
                <a:gd name="connsiteX12" fmla="*/ 2653830 w 4521604"/>
                <a:gd name="connsiteY12" fmla="*/ 84047 h 2163128"/>
                <a:gd name="connsiteX13" fmla="*/ 2796748 w 4521604"/>
                <a:gd name="connsiteY13" fmla="*/ 178015 h 2163128"/>
                <a:gd name="connsiteX14" fmla="*/ 2897758 w 4521604"/>
                <a:gd name="connsiteY14" fmla="*/ 229361 h 2163128"/>
                <a:gd name="connsiteX15" fmla="*/ 3053712 w 4521604"/>
                <a:gd name="connsiteY15" fmla="*/ 339329 h 2163128"/>
                <a:gd name="connsiteX16" fmla="*/ 3117694 w 4521604"/>
                <a:gd name="connsiteY16" fmla="*/ 398240 h 2163128"/>
                <a:gd name="connsiteX17" fmla="*/ 3213665 w 4521604"/>
                <a:gd name="connsiteY17" fmla="*/ 437514 h 2163128"/>
                <a:gd name="connsiteX18" fmla="*/ 3378333 w 4521604"/>
                <a:gd name="connsiteY18" fmla="*/ 575573 h 2163128"/>
                <a:gd name="connsiteX19" fmla="*/ 3445917 w 4521604"/>
                <a:gd name="connsiteY19" fmla="*/ 700806 h 2163128"/>
                <a:gd name="connsiteX20" fmla="*/ 3446633 w 4521604"/>
                <a:gd name="connsiteY20" fmla="*/ 828222 h 2163128"/>
                <a:gd name="connsiteX21" fmla="*/ 3597549 w 4521604"/>
                <a:gd name="connsiteY21" fmla="*/ 963786 h 2163128"/>
                <a:gd name="connsiteX22" fmla="*/ 3736907 w 4521604"/>
                <a:gd name="connsiteY22" fmla="*/ 1213821 h 2163128"/>
                <a:gd name="connsiteX23" fmla="*/ 3867690 w 4521604"/>
                <a:gd name="connsiteY23" fmla="*/ 1530255 h 2163128"/>
                <a:gd name="connsiteX24" fmla="*/ 4065542 w 4521604"/>
                <a:gd name="connsiteY24" fmla="*/ 1490246 h 2163128"/>
                <a:gd name="connsiteX25" fmla="*/ 4161707 w 4521604"/>
                <a:gd name="connsiteY25" fmla="*/ 1595324 h 2163128"/>
                <a:gd name="connsiteX26" fmla="*/ 4347228 w 4521604"/>
                <a:gd name="connsiteY26" fmla="*/ 1788497 h 2163128"/>
                <a:gd name="connsiteX27" fmla="*/ 4488071 w 4521604"/>
                <a:gd name="connsiteY27" fmla="*/ 1930349 h 2163128"/>
                <a:gd name="connsiteX28" fmla="*/ 4521604 w 4521604"/>
                <a:gd name="connsiteY28" fmla="*/ 2163128 h 2163128"/>
                <a:gd name="connsiteX0" fmla="*/ 279405 w 4801009"/>
                <a:gd name="connsiteY0" fmla="*/ 73650 h 2236779"/>
                <a:gd name="connsiteX1" fmla="*/ 3267 w 4801009"/>
                <a:gd name="connsiteY1" fmla="*/ 731 h 2236779"/>
                <a:gd name="connsiteX2" fmla="*/ 524199 w 4801009"/>
                <a:gd name="connsiteY2" fmla="*/ 140064 h 2236779"/>
                <a:gd name="connsiteX3" fmla="*/ 662284 w 4801009"/>
                <a:gd name="connsiteY3" fmla="*/ 273133 h 2236779"/>
                <a:gd name="connsiteX4" fmla="*/ 860010 w 4801009"/>
                <a:gd name="connsiteY4" fmla="*/ 228494 h 2236779"/>
                <a:gd name="connsiteX5" fmla="*/ 1125734 w 4801009"/>
                <a:gd name="connsiteY5" fmla="*/ 545916 h 2236779"/>
                <a:gd name="connsiteX6" fmla="*/ 1332382 w 4801009"/>
                <a:gd name="connsiteY6" fmla="*/ 673761 h 2236779"/>
                <a:gd name="connsiteX7" fmla="*/ 1689916 w 4801009"/>
                <a:gd name="connsiteY7" fmla="*/ 666291 h 2236779"/>
                <a:gd name="connsiteX8" fmla="*/ 2167948 w 4801009"/>
                <a:gd name="connsiteY8" fmla="*/ 558211 h 2236779"/>
                <a:gd name="connsiteX9" fmla="*/ 2295279 w 4801009"/>
                <a:gd name="connsiteY9" fmla="*/ 418930 h 2236779"/>
                <a:gd name="connsiteX10" fmla="*/ 2467434 w 4801009"/>
                <a:gd name="connsiteY10" fmla="*/ 261998 h 2236779"/>
                <a:gd name="connsiteX11" fmla="*/ 2697305 w 4801009"/>
                <a:gd name="connsiteY11" fmla="*/ 134133 h 2236779"/>
                <a:gd name="connsiteX12" fmla="*/ 2933235 w 4801009"/>
                <a:gd name="connsiteY12" fmla="*/ 157698 h 2236779"/>
                <a:gd name="connsiteX13" fmla="*/ 3076153 w 4801009"/>
                <a:gd name="connsiteY13" fmla="*/ 251666 h 2236779"/>
                <a:gd name="connsiteX14" fmla="*/ 3177163 w 4801009"/>
                <a:gd name="connsiteY14" fmla="*/ 303012 h 2236779"/>
                <a:gd name="connsiteX15" fmla="*/ 3333117 w 4801009"/>
                <a:gd name="connsiteY15" fmla="*/ 412980 h 2236779"/>
                <a:gd name="connsiteX16" fmla="*/ 3397099 w 4801009"/>
                <a:gd name="connsiteY16" fmla="*/ 471891 h 2236779"/>
                <a:gd name="connsiteX17" fmla="*/ 3493070 w 4801009"/>
                <a:gd name="connsiteY17" fmla="*/ 511165 h 2236779"/>
                <a:gd name="connsiteX18" fmla="*/ 3657738 w 4801009"/>
                <a:gd name="connsiteY18" fmla="*/ 649224 h 2236779"/>
                <a:gd name="connsiteX19" fmla="*/ 3725322 w 4801009"/>
                <a:gd name="connsiteY19" fmla="*/ 774457 h 2236779"/>
                <a:gd name="connsiteX20" fmla="*/ 3726038 w 4801009"/>
                <a:gd name="connsiteY20" fmla="*/ 901873 h 2236779"/>
                <a:gd name="connsiteX21" fmla="*/ 3876954 w 4801009"/>
                <a:gd name="connsiteY21" fmla="*/ 1037437 h 2236779"/>
                <a:gd name="connsiteX22" fmla="*/ 4016312 w 4801009"/>
                <a:gd name="connsiteY22" fmla="*/ 1287472 h 2236779"/>
                <a:gd name="connsiteX23" fmla="*/ 4147095 w 4801009"/>
                <a:gd name="connsiteY23" fmla="*/ 1603906 h 2236779"/>
                <a:gd name="connsiteX24" fmla="*/ 4344947 w 4801009"/>
                <a:gd name="connsiteY24" fmla="*/ 1563897 h 2236779"/>
                <a:gd name="connsiteX25" fmla="*/ 4441112 w 4801009"/>
                <a:gd name="connsiteY25" fmla="*/ 1668975 h 2236779"/>
                <a:gd name="connsiteX26" fmla="*/ 4626633 w 4801009"/>
                <a:gd name="connsiteY26" fmla="*/ 1862148 h 2236779"/>
                <a:gd name="connsiteX27" fmla="*/ 4767476 w 4801009"/>
                <a:gd name="connsiteY27" fmla="*/ 2004000 h 2236779"/>
                <a:gd name="connsiteX28" fmla="*/ 4801009 w 4801009"/>
                <a:gd name="connsiteY28" fmla="*/ 2236779 h 2236779"/>
                <a:gd name="connsiteX0" fmla="*/ 311967 w 4833571"/>
                <a:gd name="connsiteY0" fmla="*/ 74831 h 2237960"/>
                <a:gd name="connsiteX1" fmla="*/ 35829 w 4833571"/>
                <a:gd name="connsiteY1" fmla="*/ 1912 h 2237960"/>
                <a:gd name="connsiteX2" fmla="*/ 556761 w 4833571"/>
                <a:gd name="connsiteY2" fmla="*/ 141245 h 2237960"/>
                <a:gd name="connsiteX3" fmla="*/ 694846 w 4833571"/>
                <a:gd name="connsiteY3" fmla="*/ 274314 h 2237960"/>
                <a:gd name="connsiteX4" fmla="*/ 892572 w 4833571"/>
                <a:gd name="connsiteY4" fmla="*/ 229675 h 2237960"/>
                <a:gd name="connsiteX5" fmla="*/ 1158296 w 4833571"/>
                <a:gd name="connsiteY5" fmla="*/ 547097 h 2237960"/>
                <a:gd name="connsiteX6" fmla="*/ 1364944 w 4833571"/>
                <a:gd name="connsiteY6" fmla="*/ 674942 h 2237960"/>
                <a:gd name="connsiteX7" fmla="*/ 1722478 w 4833571"/>
                <a:gd name="connsiteY7" fmla="*/ 667472 h 2237960"/>
                <a:gd name="connsiteX8" fmla="*/ 2200510 w 4833571"/>
                <a:gd name="connsiteY8" fmla="*/ 559392 h 2237960"/>
                <a:gd name="connsiteX9" fmla="*/ 2327841 w 4833571"/>
                <a:gd name="connsiteY9" fmla="*/ 420111 h 2237960"/>
                <a:gd name="connsiteX10" fmla="*/ 2499996 w 4833571"/>
                <a:gd name="connsiteY10" fmla="*/ 263179 h 2237960"/>
                <a:gd name="connsiteX11" fmla="*/ 2729867 w 4833571"/>
                <a:gd name="connsiteY11" fmla="*/ 135314 h 2237960"/>
                <a:gd name="connsiteX12" fmla="*/ 2965797 w 4833571"/>
                <a:gd name="connsiteY12" fmla="*/ 158879 h 2237960"/>
                <a:gd name="connsiteX13" fmla="*/ 3108715 w 4833571"/>
                <a:gd name="connsiteY13" fmla="*/ 252847 h 2237960"/>
                <a:gd name="connsiteX14" fmla="*/ 3209725 w 4833571"/>
                <a:gd name="connsiteY14" fmla="*/ 304193 h 2237960"/>
                <a:gd name="connsiteX15" fmla="*/ 3365679 w 4833571"/>
                <a:gd name="connsiteY15" fmla="*/ 414161 h 2237960"/>
                <a:gd name="connsiteX16" fmla="*/ 3429661 w 4833571"/>
                <a:gd name="connsiteY16" fmla="*/ 473072 h 2237960"/>
                <a:gd name="connsiteX17" fmla="*/ 3525632 w 4833571"/>
                <a:gd name="connsiteY17" fmla="*/ 512346 h 2237960"/>
                <a:gd name="connsiteX18" fmla="*/ 3690300 w 4833571"/>
                <a:gd name="connsiteY18" fmla="*/ 650405 h 2237960"/>
                <a:gd name="connsiteX19" fmla="*/ 3757884 w 4833571"/>
                <a:gd name="connsiteY19" fmla="*/ 775638 h 2237960"/>
                <a:gd name="connsiteX20" fmla="*/ 3758600 w 4833571"/>
                <a:gd name="connsiteY20" fmla="*/ 903054 h 2237960"/>
                <a:gd name="connsiteX21" fmla="*/ 3909516 w 4833571"/>
                <a:gd name="connsiteY21" fmla="*/ 1038618 h 2237960"/>
                <a:gd name="connsiteX22" fmla="*/ 4048874 w 4833571"/>
                <a:gd name="connsiteY22" fmla="*/ 1288653 h 2237960"/>
                <a:gd name="connsiteX23" fmla="*/ 4179657 w 4833571"/>
                <a:gd name="connsiteY23" fmla="*/ 1605087 h 2237960"/>
                <a:gd name="connsiteX24" fmla="*/ 4377509 w 4833571"/>
                <a:gd name="connsiteY24" fmla="*/ 1565078 h 2237960"/>
                <a:gd name="connsiteX25" fmla="*/ 4473674 w 4833571"/>
                <a:gd name="connsiteY25" fmla="*/ 1670156 h 2237960"/>
                <a:gd name="connsiteX26" fmla="*/ 4659195 w 4833571"/>
                <a:gd name="connsiteY26" fmla="*/ 1863329 h 2237960"/>
                <a:gd name="connsiteX27" fmla="*/ 4800038 w 4833571"/>
                <a:gd name="connsiteY27" fmla="*/ 2005181 h 2237960"/>
                <a:gd name="connsiteX28" fmla="*/ 4833571 w 4833571"/>
                <a:gd name="connsiteY28" fmla="*/ 2237960 h 2237960"/>
                <a:gd name="connsiteX0" fmla="*/ 291133 w 4812737"/>
                <a:gd name="connsiteY0" fmla="*/ 76405 h 2239534"/>
                <a:gd name="connsiteX1" fmla="*/ 14995 w 4812737"/>
                <a:gd name="connsiteY1" fmla="*/ 3486 h 2239534"/>
                <a:gd name="connsiteX2" fmla="*/ 535927 w 4812737"/>
                <a:gd name="connsiteY2" fmla="*/ 142819 h 2239534"/>
                <a:gd name="connsiteX3" fmla="*/ 674012 w 4812737"/>
                <a:gd name="connsiteY3" fmla="*/ 275888 h 2239534"/>
                <a:gd name="connsiteX4" fmla="*/ 871738 w 4812737"/>
                <a:gd name="connsiteY4" fmla="*/ 231249 h 2239534"/>
                <a:gd name="connsiteX5" fmla="*/ 1137462 w 4812737"/>
                <a:gd name="connsiteY5" fmla="*/ 548671 h 2239534"/>
                <a:gd name="connsiteX6" fmla="*/ 1344110 w 4812737"/>
                <a:gd name="connsiteY6" fmla="*/ 676516 h 2239534"/>
                <a:gd name="connsiteX7" fmla="*/ 1701644 w 4812737"/>
                <a:gd name="connsiteY7" fmla="*/ 669046 h 2239534"/>
                <a:gd name="connsiteX8" fmla="*/ 2179676 w 4812737"/>
                <a:gd name="connsiteY8" fmla="*/ 560966 h 2239534"/>
                <a:gd name="connsiteX9" fmla="*/ 2307007 w 4812737"/>
                <a:gd name="connsiteY9" fmla="*/ 421685 h 2239534"/>
                <a:gd name="connsiteX10" fmla="*/ 2479162 w 4812737"/>
                <a:gd name="connsiteY10" fmla="*/ 264753 h 2239534"/>
                <a:gd name="connsiteX11" fmla="*/ 2709033 w 4812737"/>
                <a:gd name="connsiteY11" fmla="*/ 136888 h 2239534"/>
                <a:gd name="connsiteX12" fmla="*/ 2944963 w 4812737"/>
                <a:gd name="connsiteY12" fmla="*/ 160453 h 2239534"/>
                <a:gd name="connsiteX13" fmla="*/ 3087881 w 4812737"/>
                <a:gd name="connsiteY13" fmla="*/ 254421 h 2239534"/>
                <a:gd name="connsiteX14" fmla="*/ 3188891 w 4812737"/>
                <a:gd name="connsiteY14" fmla="*/ 305767 h 2239534"/>
                <a:gd name="connsiteX15" fmla="*/ 3344845 w 4812737"/>
                <a:gd name="connsiteY15" fmla="*/ 415735 h 2239534"/>
                <a:gd name="connsiteX16" fmla="*/ 3408827 w 4812737"/>
                <a:gd name="connsiteY16" fmla="*/ 474646 h 2239534"/>
                <a:gd name="connsiteX17" fmla="*/ 3504798 w 4812737"/>
                <a:gd name="connsiteY17" fmla="*/ 513920 h 2239534"/>
                <a:gd name="connsiteX18" fmla="*/ 3669466 w 4812737"/>
                <a:gd name="connsiteY18" fmla="*/ 651979 h 2239534"/>
                <a:gd name="connsiteX19" fmla="*/ 3737050 w 4812737"/>
                <a:gd name="connsiteY19" fmla="*/ 777212 h 2239534"/>
                <a:gd name="connsiteX20" fmla="*/ 3737766 w 4812737"/>
                <a:gd name="connsiteY20" fmla="*/ 904628 h 2239534"/>
                <a:gd name="connsiteX21" fmla="*/ 3888682 w 4812737"/>
                <a:gd name="connsiteY21" fmla="*/ 1040192 h 2239534"/>
                <a:gd name="connsiteX22" fmla="*/ 4028040 w 4812737"/>
                <a:gd name="connsiteY22" fmla="*/ 1290227 h 2239534"/>
                <a:gd name="connsiteX23" fmla="*/ 4158823 w 4812737"/>
                <a:gd name="connsiteY23" fmla="*/ 1606661 h 2239534"/>
                <a:gd name="connsiteX24" fmla="*/ 4356675 w 4812737"/>
                <a:gd name="connsiteY24" fmla="*/ 1566652 h 2239534"/>
                <a:gd name="connsiteX25" fmla="*/ 4452840 w 4812737"/>
                <a:gd name="connsiteY25" fmla="*/ 1671730 h 2239534"/>
                <a:gd name="connsiteX26" fmla="*/ 4638361 w 4812737"/>
                <a:gd name="connsiteY26" fmla="*/ 1864903 h 2239534"/>
                <a:gd name="connsiteX27" fmla="*/ 4779204 w 4812737"/>
                <a:gd name="connsiteY27" fmla="*/ 2006755 h 2239534"/>
                <a:gd name="connsiteX28" fmla="*/ 4812737 w 4812737"/>
                <a:gd name="connsiteY28" fmla="*/ 2239534 h 2239534"/>
                <a:gd name="connsiteX0" fmla="*/ 317830 w 4839434"/>
                <a:gd name="connsiteY0" fmla="*/ 90297 h 2253426"/>
                <a:gd name="connsiteX1" fmla="*/ 41692 w 4839434"/>
                <a:gd name="connsiteY1" fmla="*/ 17378 h 2253426"/>
                <a:gd name="connsiteX2" fmla="*/ 56377 w 4839434"/>
                <a:gd name="connsiteY2" fmla="*/ 11923 h 2253426"/>
                <a:gd name="connsiteX3" fmla="*/ 562624 w 4839434"/>
                <a:gd name="connsiteY3" fmla="*/ 156711 h 2253426"/>
                <a:gd name="connsiteX4" fmla="*/ 700709 w 4839434"/>
                <a:gd name="connsiteY4" fmla="*/ 289780 h 2253426"/>
                <a:gd name="connsiteX5" fmla="*/ 898435 w 4839434"/>
                <a:gd name="connsiteY5" fmla="*/ 245141 h 2253426"/>
                <a:gd name="connsiteX6" fmla="*/ 1164159 w 4839434"/>
                <a:gd name="connsiteY6" fmla="*/ 562563 h 2253426"/>
                <a:gd name="connsiteX7" fmla="*/ 1370807 w 4839434"/>
                <a:gd name="connsiteY7" fmla="*/ 690408 h 2253426"/>
                <a:gd name="connsiteX8" fmla="*/ 1728341 w 4839434"/>
                <a:gd name="connsiteY8" fmla="*/ 682938 h 2253426"/>
                <a:gd name="connsiteX9" fmla="*/ 2206373 w 4839434"/>
                <a:gd name="connsiteY9" fmla="*/ 574858 h 2253426"/>
                <a:gd name="connsiteX10" fmla="*/ 2333704 w 4839434"/>
                <a:gd name="connsiteY10" fmla="*/ 435577 h 2253426"/>
                <a:gd name="connsiteX11" fmla="*/ 2505859 w 4839434"/>
                <a:gd name="connsiteY11" fmla="*/ 278645 h 2253426"/>
                <a:gd name="connsiteX12" fmla="*/ 2735730 w 4839434"/>
                <a:gd name="connsiteY12" fmla="*/ 150780 h 2253426"/>
                <a:gd name="connsiteX13" fmla="*/ 2971660 w 4839434"/>
                <a:gd name="connsiteY13" fmla="*/ 174345 h 2253426"/>
                <a:gd name="connsiteX14" fmla="*/ 3114578 w 4839434"/>
                <a:gd name="connsiteY14" fmla="*/ 268313 h 2253426"/>
                <a:gd name="connsiteX15" fmla="*/ 3215588 w 4839434"/>
                <a:gd name="connsiteY15" fmla="*/ 319659 h 2253426"/>
                <a:gd name="connsiteX16" fmla="*/ 3371542 w 4839434"/>
                <a:gd name="connsiteY16" fmla="*/ 429627 h 2253426"/>
                <a:gd name="connsiteX17" fmla="*/ 3435524 w 4839434"/>
                <a:gd name="connsiteY17" fmla="*/ 488538 h 2253426"/>
                <a:gd name="connsiteX18" fmla="*/ 3531495 w 4839434"/>
                <a:gd name="connsiteY18" fmla="*/ 527812 h 2253426"/>
                <a:gd name="connsiteX19" fmla="*/ 3696163 w 4839434"/>
                <a:gd name="connsiteY19" fmla="*/ 665871 h 2253426"/>
                <a:gd name="connsiteX20" fmla="*/ 3763747 w 4839434"/>
                <a:gd name="connsiteY20" fmla="*/ 791104 h 2253426"/>
                <a:gd name="connsiteX21" fmla="*/ 3764463 w 4839434"/>
                <a:gd name="connsiteY21" fmla="*/ 918520 h 2253426"/>
                <a:gd name="connsiteX22" fmla="*/ 3915379 w 4839434"/>
                <a:gd name="connsiteY22" fmla="*/ 1054084 h 2253426"/>
                <a:gd name="connsiteX23" fmla="*/ 4054737 w 4839434"/>
                <a:gd name="connsiteY23" fmla="*/ 1304119 h 2253426"/>
                <a:gd name="connsiteX24" fmla="*/ 4185520 w 4839434"/>
                <a:gd name="connsiteY24" fmla="*/ 1620553 h 2253426"/>
                <a:gd name="connsiteX25" fmla="*/ 4383372 w 4839434"/>
                <a:gd name="connsiteY25" fmla="*/ 1580544 h 2253426"/>
                <a:gd name="connsiteX26" fmla="*/ 4479537 w 4839434"/>
                <a:gd name="connsiteY26" fmla="*/ 1685622 h 2253426"/>
                <a:gd name="connsiteX27" fmla="*/ 4665058 w 4839434"/>
                <a:gd name="connsiteY27" fmla="*/ 1878795 h 2253426"/>
                <a:gd name="connsiteX28" fmla="*/ 4805901 w 4839434"/>
                <a:gd name="connsiteY28" fmla="*/ 2020647 h 2253426"/>
                <a:gd name="connsiteX29" fmla="*/ 4839434 w 4839434"/>
                <a:gd name="connsiteY29" fmla="*/ 2253426 h 2253426"/>
                <a:gd name="connsiteX0" fmla="*/ 522121 w 5043725"/>
                <a:gd name="connsiteY0" fmla="*/ 357129 h 2520258"/>
                <a:gd name="connsiteX1" fmla="*/ 245983 w 5043725"/>
                <a:gd name="connsiteY1" fmla="*/ 284210 h 2520258"/>
                <a:gd name="connsiteX2" fmla="*/ 19279 w 5043725"/>
                <a:gd name="connsiteY2" fmla="*/ 1538 h 2520258"/>
                <a:gd name="connsiteX3" fmla="*/ 766915 w 5043725"/>
                <a:gd name="connsiteY3" fmla="*/ 423543 h 2520258"/>
                <a:gd name="connsiteX4" fmla="*/ 905000 w 5043725"/>
                <a:gd name="connsiteY4" fmla="*/ 556612 h 2520258"/>
                <a:gd name="connsiteX5" fmla="*/ 1102726 w 5043725"/>
                <a:gd name="connsiteY5" fmla="*/ 511973 h 2520258"/>
                <a:gd name="connsiteX6" fmla="*/ 1368450 w 5043725"/>
                <a:gd name="connsiteY6" fmla="*/ 829395 h 2520258"/>
                <a:gd name="connsiteX7" fmla="*/ 1575098 w 5043725"/>
                <a:gd name="connsiteY7" fmla="*/ 957240 h 2520258"/>
                <a:gd name="connsiteX8" fmla="*/ 1932632 w 5043725"/>
                <a:gd name="connsiteY8" fmla="*/ 949770 h 2520258"/>
                <a:gd name="connsiteX9" fmla="*/ 2410664 w 5043725"/>
                <a:gd name="connsiteY9" fmla="*/ 841690 h 2520258"/>
                <a:gd name="connsiteX10" fmla="*/ 2537995 w 5043725"/>
                <a:gd name="connsiteY10" fmla="*/ 702409 h 2520258"/>
                <a:gd name="connsiteX11" fmla="*/ 2710150 w 5043725"/>
                <a:gd name="connsiteY11" fmla="*/ 545477 h 2520258"/>
                <a:gd name="connsiteX12" fmla="*/ 2940021 w 5043725"/>
                <a:gd name="connsiteY12" fmla="*/ 417612 h 2520258"/>
                <a:gd name="connsiteX13" fmla="*/ 3175951 w 5043725"/>
                <a:gd name="connsiteY13" fmla="*/ 441177 h 2520258"/>
                <a:gd name="connsiteX14" fmla="*/ 3318869 w 5043725"/>
                <a:gd name="connsiteY14" fmla="*/ 535145 h 2520258"/>
                <a:gd name="connsiteX15" fmla="*/ 3419879 w 5043725"/>
                <a:gd name="connsiteY15" fmla="*/ 586491 h 2520258"/>
                <a:gd name="connsiteX16" fmla="*/ 3575833 w 5043725"/>
                <a:gd name="connsiteY16" fmla="*/ 696459 h 2520258"/>
                <a:gd name="connsiteX17" fmla="*/ 3639815 w 5043725"/>
                <a:gd name="connsiteY17" fmla="*/ 755370 h 2520258"/>
                <a:gd name="connsiteX18" fmla="*/ 3735786 w 5043725"/>
                <a:gd name="connsiteY18" fmla="*/ 794644 h 2520258"/>
                <a:gd name="connsiteX19" fmla="*/ 3900454 w 5043725"/>
                <a:gd name="connsiteY19" fmla="*/ 932703 h 2520258"/>
                <a:gd name="connsiteX20" fmla="*/ 3968038 w 5043725"/>
                <a:gd name="connsiteY20" fmla="*/ 1057936 h 2520258"/>
                <a:gd name="connsiteX21" fmla="*/ 3968754 w 5043725"/>
                <a:gd name="connsiteY21" fmla="*/ 1185352 h 2520258"/>
                <a:gd name="connsiteX22" fmla="*/ 4119670 w 5043725"/>
                <a:gd name="connsiteY22" fmla="*/ 1320916 h 2520258"/>
                <a:gd name="connsiteX23" fmla="*/ 4259028 w 5043725"/>
                <a:gd name="connsiteY23" fmla="*/ 1570951 h 2520258"/>
                <a:gd name="connsiteX24" fmla="*/ 4389811 w 5043725"/>
                <a:gd name="connsiteY24" fmla="*/ 1887385 h 2520258"/>
                <a:gd name="connsiteX25" fmla="*/ 4587663 w 5043725"/>
                <a:gd name="connsiteY25" fmla="*/ 1847376 h 2520258"/>
                <a:gd name="connsiteX26" fmla="*/ 4683828 w 5043725"/>
                <a:gd name="connsiteY26" fmla="*/ 1952454 h 2520258"/>
                <a:gd name="connsiteX27" fmla="*/ 4869349 w 5043725"/>
                <a:gd name="connsiteY27" fmla="*/ 2145627 h 2520258"/>
                <a:gd name="connsiteX28" fmla="*/ 5010192 w 5043725"/>
                <a:gd name="connsiteY28" fmla="*/ 2287479 h 2520258"/>
                <a:gd name="connsiteX29" fmla="*/ 5043725 w 5043725"/>
                <a:gd name="connsiteY29" fmla="*/ 2520258 h 2520258"/>
                <a:gd name="connsiteX0" fmla="*/ 0 w 5345164"/>
                <a:gd name="connsiteY0" fmla="*/ 87392 h 2520037"/>
                <a:gd name="connsiteX1" fmla="*/ 547422 w 5345164"/>
                <a:gd name="connsiteY1" fmla="*/ 283989 h 2520037"/>
                <a:gd name="connsiteX2" fmla="*/ 320718 w 5345164"/>
                <a:gd name="connsiteY2" fmla="*/ 1317 h 2520037"/>
                <a:gd name="connsiteX3" fmla="*/ 1068354 w 5345164"/>
                <a:gd name="connsiteY3" fmla="*/ 423322 h 2520037"/>
                <a:gd name="connsiteX4" fmla="*/ 1206439 w 5345164"/>
                <a:gd name="connsiteY4" fmla="*/ 556391 h 2520037"/>
                <a:gd name="connsiteX5" fmla="*/ 1404165 w 5345164"/>
                <a:gd name="connsiteY5" fmla="*/ 511752 h 2520037"/>
                <a:gd name="connsiteX6" fmla="*/ 1669889 w 5345164"/>
                <a:gd name="connsiteY6" fmla="*/ 829174 h 2520037"/>
                <a:gd name="connsiteX7" fmla="*/ 1876537 w 5345164"/>
                <a:gd name="connsiteY7" fmla="*/ 957019 h 2520037"/>
                <a:gd name="connsiteX8" fmla="*/ 2234071 w 5345164"/>
                <a:gd name="connsiteY8" fmla="*/ 949549 h 2520037"/>
                <a:gd name="connsiteX9" fmla="*/ 2712103 w 5345164"/>
                <a:gd name="connsiteY9" fmla="*/ 841469 h 2520037"/>
                <a:gd name="connsiteX10" fmla="*/ 2839434 w 5345164"/>
                <a:gd name="connsiteY10" fmla="*/ 702188 h 2520037"/>
                <a:gd name="connsiteX11" fmla="*/ 3011589 w 5345164"/>
                <a:gd name="connsiteY11" fmla="*/ 545256 h 2520037"/>
                <a:gd name="connsiteX12" fmla="*/ 3241460 w 5345164"/>
                <a:gd name="connsiteY12" fmla="*/ 417391 h 2520037"/>
                <a:gd name="connsiteX13" fmla="*/ 3477390 w 5345164"/>
                <a:gd name="connsiteY13" fmla="*/ 440956 h 2520037"/>
                <a:gd name="connsiteX14" fmla="*/ 3620308 w 5345164"/>
                <a:gd name="connsiteY14" fmla="*/ 534924 h 2520037"/>
                <a:gd name="connsiteX15" fmla="*/ 3721318 w 5345164"/>
                <a:gd name="connsiteY15" fmla="*/ 586270 h 2520037"/>
                <a:gd name="connsiteX16" fmla="*/ 3877272 w 5345164"/>
                <a:gd name="connsiteY16" fmla="*/ 696238 h 2520037"/>
                <a:gd name="connsiteX17" fmla="*/ 3941254 w 5345164"/>
                <a:gd name="connsiteY17" fmla="*/ 755149 h 2520037"/>
                <a:gd name="connsiteX18" fmla="*/ 4037225 w 5345164"/>
                <a:gd name="connsiteY18" fmla="*/ 794423 h 2520037"/>
                <a:gd name="connsiteX19" fmla="*/ 4201893 w 5345164"/>
                <a:gd name="connsiteY19" fmla="*/ 932482 h 2520037"/>
                <a:gd name="connsiteX20" fmla="*/ 4269477 w 5345164"/>
                <a:gd name="connsiteY20" fmla="*/ 1057715 h 2520037"/>
                <a:gd name="connsiteX21" fmla="*/ 4270193 w 5345164"/>
                <a:gd name="connsiteY21" fmla="*/ 1185131 h 2520037"/>
                <a:gd name="connsiteX22" fmla="*/ 4421109 w 5345164"/>
                <a:gd name="connsiteY22" fmla="*/ 1320695 h 2520037"/>
                <a:gd name="connsiteX23" fmla="*/ 4560467 w 5345164"/>
                <a:gd name="connsiteY23" fmla="*/ 1570730 h 2520037"/>
                <a:gd name="connsiteX24" fmla="*/ 4691250 w 5345164"/>
                <a:gd name="connsiteY24" fmla="*/ 1887164 h 2520037"/>
                <a:gd name="connsiteX25" fmla="*/ 4889102 w 5345164"/>
                <a:gd name="connsiteY25" fmla="*/ 1847155 h 2520037"/>
                <a:gd name="connsiteX26" fmla="*/ 4985267 w 5345164"/>
                <a:gd name="connsiteY26" fmla="*/ 1952233 h 2520037"/>
                <a:gd name="connsiteX27" fmla="*/ 5170788 w 5345164"/>
                <a:gd name="connsiteY27" fmla="*/ 2145406 h 2520037"/>
                <a:gd name="connsiteX28" fmla="*/ 5311631 w 5345164"/>
                <a:gd name="connsiteY28" fmla="*/ 2287258 h 2520037"/>
                <a:gd name="connsiteX29" fmla="*/ 5345164 w 5345164"/>
                <a:gd name="connsiteY29" fmla="*/ 2520037 h 2520037"/>
                <a:gd name="connsiteX0" fmla="*/ 0 w 5345164"/>
                <a:gd name="connsiteY0" fmla="*/ 90458 h 2523103"/>
                <a:gd name="connsiteX1" fmla="*/ 206639 w 5345164"/>
                <a:gd name="connsiteY1" fmla="*/ 71441 h 2523103"/>
                <a:gd name="connsiteX2" fmla="*/ 320718 w 5345164"/>
                <a:gd name="connsiteY2" fmla="*/ 4383 h 2523103"/>
                <a:gd name="connsiteX3" fmla="*/ 1068354 w 5345164"/>
                <a:gd name="connsiteY3" fmla="*/ 426388 h 2523103"/>
                <a:gd name="connsiteX4" fmla="*/ 1206439 w 5345164"/>
                <a:gd name="connsiteY4" fmla="*/ 559457 h 2523103"/>
                <a:gd name="connsiteX5" fmla="*/ 1404165 w 5345164"/>
                <a:gd name="connsiteY5" fmla="*/ 514818 h 2523103"/>
                <a:gd name="connsiteX6" fmla="*/ 1669889 w 5345164"/>
                <a:gd name="connsiteY6" fmla="*/ 832240 h 2523103"/>
                <a:gd name="connsiteX7" fmla="*/ 1876537 w 5345164"/>
                <a:gd name="connsiteY7" fmla="*/ 960085 h 2523103"/>
                <a:gd name="connsiteX8" fmla="*/ 2234071 w 5345164"/>
                <a:gd name="connsiteY8" fmla="*/ 952615 h 2523103"/>
                <a:gd name="connsiteX9" fmla="*/ 2712103 w 5345164"/>
                <a:gd name="connsiteY9" fmla="*/ 844535 h 2523103"/>
                <a:gd name="connsiteX10" fmla="*/ 2839434 w 5345164"/>
                <a:gd name="connsiteY10" fmla="*/ 705254 h 2523103"/>
                <a:gd name="connsiteX11" fmla="*/ 3011589 w 5345164"/>
                <a:gd name="connsiteY11" fmla="*/ 548322 h 2523103"/>
                <a:gd name="connsiteX12" fmla="*/ 3241460 w 5345164"/>
                <a:gd name="connsiteY12" fmla="*/ 420457 h 2523103"/>
                <a:gd name="connsiteX13" fmla="*/ 3477390 w 5345164"/>
                <a:gd name="connsiteY13" fmla="*/ 444022 h 2523103"/>
                <a:gd name="connsiteX14" fmla="*/ 3620308 w 5345164"/>
                <a:gd name="connsiteY14" fmla="*/ 537990 h 2523103"/>
                <a:gd name="connsiteX15" fmla="*/ 3721318 w 5345164"/>
                <a:gd name="connsiteY15" fmla="*/ 589336 h 2523103"/>
                <a:gd name="connsiteX16" fmla="*/ 3877272 w 5345164"/>
                <a:gd name="connsiteY16" fmla="*/ 699304 h 2523103"/>
                <a:gd name="connsiteX17" fmla="*/ 3941254 w 5345164"/>
                <a:gd name="connsiteY17" fmla="*/ 758215 h 2523103"/>
                <a:gd name="connsiteX18" fmla="*/ 4037225 w 5345164"/>
                <a:gd name="connsiteY18" fmla="*/ 797489 h 2523103"/>
                <a:gd name="connsiteX19" fmla="*/ 4201893 w 5345164"/>
                <a:gd name="connsiteY19" fmla="*/ 935548 h 2523103"/>
                <a:gd name="connsiteX20" fmla="*/ 4269477 w 5345164"/>
                <a:gd name="connsiteY20" fmla="*/ 1060781 h 2523103"/>
                <a:gd name="connsiteX21" fmla="*/ 4270193 w 5345164"/>
                <a:gd name="connsiteY21" fmla="*/ 1188197 h 2523103"/>
                <a:gd name="connsiteX22" fmla="*/ 4421109 w 5345164"/>
                <a:gd name="connsiteY22" fmla="*/ 1323761 h 2523103"/>
                <a:gd name="connsiteX23" fmla="*/ 4560467 w 5345164"/>
                <a:gd name="connsiteY23" fmla="*/ 1573796 h 2523103"/>
                <a:gd name="connsiteX24" fmla="*/ 4691250 w 5345164"/>
                <a:gd name="connsiteY24" fmla="*/ 1890230 h 2523103"/>
                <a:gd name="connsiteX25" fmla="*/ 4889102 w 5345164"/>
                <a:gd name="connsiteY25" fmla="*/ 1850221 h 2523103"/>
                <a:gd name="connsiteX26" fmla="*/ 4985267 w 5345164"/>
                <a:gd name="connsiteY26" fmla="*/ 1955299 h 2523103"/>
                <a:gd name="connsiteX27" fmla="*/ 5170788 w 5345164"/>
                <a:gd name="connsiteY27" fmla="*/ 2148472 h 2523103"/>
                <a:gd name="connsiteX28" fmla="*/ 5311631 w 5345164"/>
                <a:gd name="connsiteY28" fmla="*/ 2290324 h 2523103"/>
                <a:gd name="connsiteX29" fmla="*/ 5345164 w 5345164"/>
                <a:gd name="connsiteY29" fmla="*/ 2523103 h 2523103"/>
                <a:gd name="connsiteX0" fmla="*/ 0 w 5345164"/>
                <a:gd name="connsiteY0" fmla="*/ 27605 h 2460250"/>
                <a:gd name="connsiteX1" fmla="*/ 206639 w 5345164"/>
                <a:gd name="connsiteY1" fmla="*/ 8588 h 2460250"/>
                <a:gd name="connsiteX2" fmla="*/ 569207 w 5345164"/>
                <a:gd name="connsiteY2" fmla="*/ 241848 h 2460250"/>
                <a:gd name="connsiteX3" fmla="*/ 1068354 w 5345164"/>
                <a:gd name="connsiteY3" fmla="*/ 363535 h 2460250"/>
                <a:gd name="connsiteX4" fmla="*/ 1206439 w 5345164"/>
                <a:gd name="connsiteY4" fmla="*/ 496604 h 2460250"/>
                <a:gd name="connsiteX5" fmla="*/ 1404165 w 5345164"/>
                <a:gd name="connsiteY5" fmla="*/ 451965 h 2460250"/>
                <a:gd name="connsiteX6" fmla="*/ 1669889 w 5345164"/>
                <a:gd name="connsiteY6" fmla="*/ 769387 h 2460250"/>
                <a:gd name="connsiteX7" fmla="*/ 1876537 w 5345164"/>
                <a:gd name="connsiteY7" fmla="*/ 897232 h 2460250"/>
                <a:gd name="connsiteX8" fmla="*/ 2234071 w 5345164"/>
                <a:gd name="connsiteY8" fmla="*/ 889762 h 2460250"/>
                <a:gd name="connsiteX9" fmla="*/ 2712103 w 5345164"/>
                <a:gd name="connsiteY9" fmla="*/ 781682 h 2460250"/>
                <a:gd name="connsiteX10" fmla="*/ 2839434 w 5345164"/>
                <a:gd name="connsiteY10" fmla="*/ 642401 h 2460250"/>
                <a:gd name="connsiteX11" fmla="*/ 3011589 w 5345164"/>
                <a:gd name="connsiteY11" fmla="*/ 485469 h 2460250"/>
                <a:gd name="connsiteX12" fmla="*/ 3241460 w 5345164"/>
                <a:gd name="connsiteY12" fmla="*/ 357604 h 2460250"/>
                <a:gd name="connsiteX13" fmla="*/ 3477390 w 5345164"/>
                <a:gd name="connsiteY13" fmla="*/ 381169 h 2460250"/>
                <a:gd name="connsiteX14" fmla="*/ 3620308 w 5345164"/>
                <a:gd name="connsiteY14" fmla="*/ 475137 h 2460250"/>
                <a:gd name="connsiteX15" fmla="*/ 3721318 w 5345164"/>
                <a:gd name="connsiteY15" fmla="*/ 526483 h 2460250"/>
                <a:gd name="connsiteX16" fmla="*/ 3877272 w 5345164"/>
                <a:gd name="connsiteY16" fmla="*/ 636451 h 2460250"/>
                <a:gd name="connsiteX17" fmla="*/ 3941254 w 5345164"/>
                <a:gd name="connsiteY17" fmla="*/ 695362 h 2460250"/>
                <a:gd name="connsiteX18" fmla="*/ 4037225 w 5345164"/>
                <a:gd name="connsiteY18" fmla="*/ 734636 h 2460250"/>
                <a:gd name="connsiteX19" fmla="*/ 4201893 w 5345164"/>
                <a:gd name="connsiteY19" fmla="*/ 872695 h 2460250"/>
                <a:gd name="connsiteX20" fmla="*/ 4269477 w 5345164"/>
                <a:gd name="connsiteY20" fmla="*/ 997928 h 2460250"/>
                <a:gd name="connsiteX21" fmla="*/ 4270193 w 5345164"/>
                <a:gd name="connsiteY21" fmla="*/ 1125344 h 2460250"/>
                <a:gd name="connsiteX22" fmla="*/ 4421109 w 5345164"/>
                <a:gd name="connsiteY22" fmla="*/ 1260908 h 2460250"/>
                <a:gd name="connsiteX23" fmla="*/ 4560467 w 5345164"/>
                <a:gd name="connsiteY23" fmla="*/ 1510943 h 2460250"/>
                <a:gd name="connsiteX24" fmla="*/ 4691250 w 5345164"/>
                <a:gd name="connsiteY24" fmla="*/ 1827377 h 2460250"/>
                <a:gd name="connsiteX25" fmla="*/ 4889102 w 5345164"/>
                <a:gd name="connsiteY25" fmla="*/ 1787368 h 2460250"/>
                <a:gd name="connsiteX26" fmla="*/ 4985267 w 5345164"/>
                <a:gd name="connsiteY26" fmla="*/ 1892446 h 2460250"/>
                <a:gd name="connsiteX27" fmla="*/ 5170788 w 5345164"/>
                <a:gd name="connsiteY27" fmla="*/ 2085619 h 2460250"/>
                <a:gd name="connsiteX28" fmla="*/ 5311631 w 5345164"/>
                <a:gd name="connsiteY28" fmla="*/ 2227471 h 2460250"/>
                <a:gd name="connsiteX29" fmla="*/ 5345164 w 5345164"/>
                <a:gd name="connsiteY29" fmla="*/ 2460250 h 2460250"/>
                <a:gd name="connsiteX0" fmla="*/ 0 w 5345164"/>
                <a:gd name="connsiteY0" fmla="*/ 27605 h 2460250"/>
                <a:gd name="connsiteX1" fmla="*/ 206639 w 5345164"/>
                <a:gd name="connsiteY1" fmla="*/ 8588 h 2460250"/>
                <a:gd name="connsiteX2" fmla="*/ 569207 w 5345164"/>
                <a:gd name="connsiteY2" fmla="*/ 241848 h 2460250"/>
                <a:gd name="connsiteX3" fmla="*/ 1068354 w 5345164"/>
                <a:gd name="connsiteY3" fmla="*/ 363535 h 2460250"/>
                <a:gd name="connsiteX4" fmla="*/ 1206439 w 5345164"/>
                <a:gd name="connsiteY4" fmla="*/ 496604 h 2460250"/>
                <a:gd name="connsiteX5" fmla="*/ 1404165 w 5345164"/>
                <a:gd name="connsiteY5" fmla="*/ 451965 h 2460250"/>
                <a:gd name="connsiteX6" fmla="*/ 1669889 w 5345164"/>
                <a:gd name="connsiteY6" fmla="*/ 769387 h 2460250"/>
                <a:gd name="connsiteX7" fmla="*/ 1876537 w 5345164"/>
                <a:gd name="connsiteY7" fmla="*/ 897232 h 2460250"/>
                <a:gd name="connsiteX8" fmla="*/ 2234071 w 5345164"/>
                <a:gd name="connsiteY8" fmla="*/ 889762 h 2460250"/>
                <a:gd name="connsiteX9" fmla="*/ 2712103 w 5345164"/>
                <a:gd name="connsiteY9" fmla="*/ 781682 h 2460250"/>
                <a:gd name="connsiteX10" fmla="*/ 2839434 w 5345164"/>
                <a:gd name="connsiteY10" fmla="*/ 642401 h 2460250"/>
                <a:gd name="connsiteX11" fmla="*/ 3011589 w 5345164"/>
                <a:gd name="connsiteY11" fmla="*/ 485469 h 2460250"/>
                <a:gd name="connsiteX12" fmla="*/ 3241460 w 5345164"/>
                <a:gd name="connsiteY12" fmla="*/ 357604 h 2460250"/>
                <a:gd name="connsiteX13" fmla="*/ 3477390 w 5345164"/>
                <a:gd name="connsiteY13" fmla="*/ 381169 h 2460250"/>
                <a:gd name="connsiteX14" fmla="*/ 3620308 w 5345164"/>
                <a:gd name="connsiteY14" fmla="*/ 475137 h 2460250"/>
                <a:gd name="connsiteX15" fmla="*/ 3721318 w 5345164"/>
                <a:gd name="connsiteY15" fmla="*/ 526483 h 2460250"/>
                <a:gd name="connsiteX16" fmla="*/ 3877272 w 5345164"/>
                <a:gd name="connsiteY16" fmla="*/ 636451 h 2460250"/>
                <a:gd name="connsiteX17" fmla="*/ 3941254 w 5345164"/>
                <a:gd name="connsiteY17" fmla="*/ 695362 h 2460250"/>
                <a:gd name="connsiteX18" fmla="*/ 4037225 w 5345164"/>
                <a:gd name="connsiteY18" fmla="*/ 734636 h 2460250"/>
                <a:gd name="connsiteX19" fmla="*/ 4201893 w 5345164"/>
                <a:gd name="connsiteY19" fmla="*/ 872695 h 2460250"/>
                <a:gd name="connsiteX20" fmla="*/ 4269477 w 5345164"/>
                <a:gd name="connsiteY20" fmla="*/ 997928 h 2460250"/>
                <a:gd name="connsiteX21" fmla="*/ 4270193 w 5345164"/>
                <a:gd name="connsiteY21" fmla="*/ 1125344 h 2460250"/>
                <a:gd name="connsiteX22" fmla="*/ 4421109 w 5345164"/>
                <a:gd name="connsiteY22" fmla="*/ 1260908 h 2460250"/>
                <a:gd name="connsiteX23" fmla="*/ 4560467 w 5345164"/>
                <a:gd name="connsiteY23" fmla="*/ 1510943 h 2460250"/>
                <a:gd name="connsiteX24" fmla="*/ 4691250 w 5345164"/>
                <a:gd name="connsiteY24" fmla="*/ 1827377 h 2460250"/>
                <a:gd name="connsiteX25" fmla="*/ 4889102 w 5345164"/>
                <a:gd name="connsiteY25" fmla="*/ 1787368 h 2460250"/>
                <a:gd name="connsiteX26" fmla="*/ 4985267 w 5345164"/>
                <a:gd name="connsiteY26" fmla="*/ 1892446 h 2460250"/>
                <a:gd name="connsiteX27" fmla="*/ 5170788 w 5345164"/>
                <a:gd name="connsiteY27" fmla="*/ 2085619 h 2460250"/>
                <a:gd name="connsiteX28" fmla="*/ 5311631 w 5345164"/>
                <a:gd name="connsiteY28" fmla="*/ 2227471 h 2460250"/>
                <a:gd name="connsiteX29" fmla="*/ 5345164 w 5345164"/>
                <a:gd name="connsiteY29" fmla="*/ 2460250 h 2460250"/>
                <a:gd name="connsiteX0" fmla="*/ 0 w 5345164"/>
                <a:gd name="connsiteY0" fmla="*/ 78680 h 2511325"/>
                <a:gd name="connsiteX1" fmla="*/ 348632 w 5345164"/>
                <a:gd name="connsiteY1" fmla="*/ 5760 h 2511325"/>
                <a:gd name="connsiteX2" fmla="*/ 569207 w 5345164"/>
                <a:gd name="connsiteY2" fmla="*/ 292923 h 2511325"/>
                <a:gd name="connsiteX3" fmla="*/ 1068354 w 5345164"/>
                <a:gd name="connsiteY3" fmla="*/ 414610 h 2511325"/>
                <a:gd name="connsiteX4" fmla="*/ 1206439 w 5345164"/>
                <a:gd name="connsiteY4" fmla="*/ 547679 h 2511325"/>
                <a:gd name="connsiteX5" fmla="*/ 1404165 w 5345164"/>
                <a:gd name="connsiteY5" fmla="*/ 503040 h 2511325"/>
                <a:gd name="connsiteX6" fmla="*/ 1669889 w 5345164"/>
                <a:gd name="connsiteY6" fmla="*/ 820462 h 2511325"/>
                <a:gd name="connsiteX7" fmla="*/ 1876537 w 5345164"/>
                <a:gd name="connsiteY7" fmla="*/ 948307 h 2511325"/>
                <a:gd name="connsiteX8" fmla="*/ 2234071 w 5345164"/>
                <a:gd name="connsiteY8" fmla="*/ 940837 h 2511325"/>
                <a:gd name="connsiteX9" fmla="*/ 2712103 w 5345164"/>
                <a:gd name="connsiteY9" fmla="*/ 832757 h 2511325"/>
                <a:gd name="connsiteX10" fmla="*/ 2839434 w 5345164"/>
                <a:gd name="connsiteY10" fmla="*/ 693476 h 2511325"/>
                <a:gd name="connsiteX11" fmla="*/ 3011589 w 5345164"/>
                <a:gd name="connsiteY11" fmla="*/ 536544 h 2511325"/>
                <a:gd name="connsiteX12" fmla="*/ 3241460 w 5345164"/>
                <a:gd name="connsiteY12" fmla="*/ 408679 h 2511325"/>
                <a:gd name="connsiteX13" fmla="*/ 3477390 w 5345164"/>
                <a:gd name="connsiteY13" fmla="*/ 432244 h 2511325"/>
                <a:gd name="connsiteX14" fmla="*/ 3620308 w 5345164"/>
                <a:gd name="connsiteY14" fmla="*/ 526212 h 2511325"/>
                <a:gd name="connsiteX15" fmla="*/ 3721318 w 5345164"/>
                <a:gd name="connsiteY15" fmla="*/ 577558 h 2511325"/>
                <a:gd name="connsiteX16" fmla="*/ 3877272 w 5345164"/>
                <a:gd name="connsiteY16" fmla="*/ 687526 h 2511325"/>
                <a:gd name="connsiteX17" fmla="*/ 3941254 w 5345164"/>
                <a:gd name="connsiteY17" fmla="*/ 746437 h 2511325"/>
                <a:gd name="connsiteX18" fmla="*/ 4037225 w 5345164"/>
                <a:gd name="connsiteY18" fmla="*/ 785711 h 2511325"/>
                <a:gd name="connsiteX19" fmla="*/ 4201893 w 5345164"/>
                <a:gd name="connsiteY19" fmla="*/ 923770 h 2511325"/>
                <a:gd name="connsiteX20" fmla="*/ 4269477 w 5345164"/>
                <a:gd name="connsiteY20" fmla="*/ 1049003 h 2511325"/>
                <a:gd name="connsiteX21" fmla="*/ 4270193 w 5345164"/>
                <a:gd name="connsiteY21" fmla="*/ 1176419 h 2511325"/>
                <a:gd name="connsiteX22" fmla="*/ 4421109 w 5345164"/>
                <a:gd name="connsiteY22" fmla="*/ 1311983 h 2511325"/>
                <a:gd name="connsiteX23" fmla="*/ 4560467 w 5345164"/>
                <a:gd name="connsiteY23" fmla="*/ 1562018 h 2511325"/>
                <a:gd name="connsiteX24" fmla="*/ 4691250 w 5345164"/>
                <a:gd name="connsiteY24" fmla="*/ 1878452 h 2511325"/>
                <a:gd name="connsiteX25" fmla="*/ 4889102 w 5345164"/>
                <a:gd name="connsiteY25" fmla="*/ 1838443 h 2511325"/>
                <a:gd name="connsiteX26" fmla="*/ 4985267 w 5345164"/>
                <a:gd name="connsiteY26" fmla="*/ 1943521 h 2511325"/>
                <a:gd name="connsiteX27" fmla="*/ 5170788 w 5345164"/>
                <a:gd name="connsiteY27" fmla="*/ 2136694 h 2511325"/>
                <a:gd name="connsiteX28" fmla="*/ 5311631 w 5345164"/>
                <a:gd name="connsiteY28" fmla="*/ 2278546 h 2511325"/>
                <a:gd name="connsiteX29" fmla="*/ 5345164 w 5345164"/>
                <a:gd name="connsiteY29" fmla="*/ 2511325 h 2511325"/>
                <a:gd name="connsiteX0" fmla="*/ 0 w 5345164"/>
                <a:gd name="connsiteY0" fmla="*/ 88207 h 2520852"/>
                <a:gd name="connsiteX1" fmla="*/ 348632 w 5345164"/>
                <a:gd name="connsiteY1" fmla="*/ 15287 h 2520852"/>
                <a:gd name="connsiteX2" fmla="*/ 569207 w 5345164"/>
                <a:gd name="connsiteY2" fmla="*/ 302450 h 2520852"/>
                <a:gd name="connsiteX3" fmla="*/ 1068354 w 5345164"/>
                <a:gd name="connsiteY3" fmla="*/ 424137 h 2520852"/>
                <a:gd name="connsiteX4" fmla="*/ 1206439 w 5345164"/>
                <a:gd name="connsiteY4" fmla="*/ 557206 h 2520852"/>
                <a:gd name="connsiteX5" fmla="*/ 1404165 w 5345164"/>
                <a:gd name="connsiteY5" fmla="*/ 512567 h 2520852"/>
                <a:gd name="connsiteX6" fmla="*/ 1669889 w 5345164"/>
                <a:gd name="connsiteY6" fmla="*/ 829989 h 2520852"/>
                <a:gd name="connsiteX7" fmla="*/ 1876537 w 5345164"/>
                <a:gd name="connsiteY7" fmla="*/ 957834 h 2520852"/>
                <a:gd name="connsiteX8" fmla="*/ 2234071 w 5345164"/>
                <a:gd name="connsiteY8" fmla="*/ 950364 h 2520852"/>
                <a:gd name="connsiteX9" fmla="*/ 2712103 w 5345164"/>
                <a:gd name="connsiteY9" fmla="*/ 842284 h 2520852"/>
                <a:gd name="connsiteX10" fmla="*/ 2839434 w 5345164"/>
                <a:gd name="connsiteY10" fmla="*/ 703003 h 2520852"/>
                <a:gd name="connsiteX11" fmla="*/ 3011589 w 5345164"/>
                <a:gd name="connsiteY11" fmla="*/ 546071 h 2520852"/>
                <a:gd name="connsiteX12" fmla="*/ 3241460 w 5345164"/>
                <a:gd name="connsiteY12" fmla="*/ 418206 h 2520852"/>
                <a:gd name="connsiteX13" fmla="*/ 3477390 w 5345164"/>
                <a:gd name="connsiteY13" fmla="*/ 441771 h 2520852"/>
                <a:gd name="connsiteX14" fmla="*/ 3620308 w 5345164"/>
                <a:gd name="connsiteY14" fmla="*/ 535739 h 2520852"/>
                <a:gd name="connsiteX15" fmla="*/ 3721318 w 5345164"/>
                <a:gd name="connsiteY15" fmla="*/ 587085 h 2520852"/>
                <a:gd name="connsiteX16" fmla="*/ 3877272 w 5345164"/>
                <a:gd name="connsiteY16" fmla="*/ 697053 h 2520852"/>
                <a:gd name="connsiteX17" fmla="*/ 3941254 w 5345164"/>
                <a:gd name="connsiteY17" fmla="*/ 755964 h 2520852"/>
                <a:gd name="connsiteX18" fmla="*/ 4037225 w 5345164"/>
                <a:gd name="connsiteY18" fmla="*/ 795238 h 2520852"/>
                <a:gd name="connsiteX19" fmla="*/ 4201893 w 5345164"/>
                <a:gd name="connsiteY19" fmla="*/ 933297 h 2520852"/>
                <a:gd name="connsiteX20" fmla="*/ 4269477 w 5345164"/>
                <a:gd name="connsiteY20" fmla="*/ 1058530 h 2520852"/>
                <a:gd name="connsiteX21" fmla="*/ 4270193 w 5345164"/>
                <a:gd name="connsiteY21" fmla="*/ 1185946 h 2520852"/>
                <a:gd name="connsiteX22" fmla="*/ 4421109 w 5345164"/>
                <a:gd name="connsiteY22" fmla="*/ 1321510 h 2520852"/>
                <a:gd name="connsiteX23" fmla="*/ 4560467 w 5345164"/>
                <a:gd name="connsiteY23" fmla="*/ 1571545 h 2520852"/>
                <a:gd name="connsiteX24" fmla="*/ 4691250 w 5345164"/>
                <a:gd name="connsiteY24" fmla="*/ 1887979 h 2520852"/>
                <a:gd name="connsiteX25" fmla="*/ 4889102 w 5345164"/>
                <a:gd name="connsiteY25" fmla="*/ 1847970 h 2520852"/>
                <a:gd name="connsiteX26" fmla="*/ 4985267 w 5345164"/>
                <a:gd name="connsiteY26" fmla="*/ 1953048 h 2520852"/>
                <a:gd name="connsiteX27" fmla="*/ 5170788 w 5345164"/>
                <a:gd name="connsiteY27" fmla="*/ 2146221 h 2520852"/>
                <a:gd name="connsiteX28" fmla="*/ 5311631 w 5345164"/>
                <a:gd name="connsiteY28" fmla="*/ 2288073 h 2520852"/>
                <a:gd name="connsiteX29" fmla="*/ 5345164 w 5345164"/>
                <a:gd name="connsiteY29" fmla="*/ 2520852 h 2520852"/>
                <a:gd name="connsiteX0" fmla="*/ 0 w 5345164"/>
                <a:gd name="connsiteY0" fmla="*/ 76757 h 2509402"/>
                <a:gd name="connsiteX1" fmla="*/ 348632 w 5345164"/>
                <a:gd name="connsiteY1" fmla="*/ 3837 h 2509402"/>
                <a:gd name="connsiteX2" fmla="*/ 569207 w 5345164"/>
                <a:gd name="connsiteY2" fmla="*/ 291000 h 2509402"/>
                <a:gd name="connsiteX3" fmla="*/ 1068354 w 5345164"/>
                <a:gd name="connsiteY3" fmla="*/ 412687 h 2509402"/>
                <a:gd name="connsiteX4" fmla="*/ 1206439 w 5345164"/>
                <a:gd name="connsiteY4" fmla="*/ 545756 h 2509402"/>
                <a:gd name="connsiteX5" fmla="*/ 1404165 w 5345164"/>
                <a:gd name="connsiteY5" fmla="*/ 501117 h 2509402"/>
                <a:gd name="connsiteX6" fmla="*/ 1669889 w 5345164"/>
                <a:gd name="connsiteY6" fmla="*/ 818539 h 2509402"/>
                <a:gd name="connsiteX7" fmla="*/ 1876537 w 5345164"/>
                <a:gd name="connsiteY7" fmla="*/ 946384 h 2509402"/>
                <a:gd name="connsiteX8" fmla="*/ 2234071 w 5345164"/>
                <a:gd name="connsiteY8" fmla="*/ 938914 h 2509402"/>
                <a:gd name="connsiteX9" fmla="*/ 2712103 w 5345164"/>
                <a:gd name="connsiteY9" fmla="*/ 830834 h 2509402"/>
                <a:gd name="connsiteX10" fmla="*/ 2839434 w 5345164"/>
                <a:gd name="connsiteY10" fmla="*/ 691553 h 2509402"/>
                <a:gd name="connsiteX11" fmla="*/ 3011589 w 5345164"/>
                <a:gd name="connsiteY11" fmla="*/ 534621 h 2509402"/>
                <a:gd name="connsiteX12" fmla="*/ 3241460 w 5345164"/>
                <a:gd name="connsiteY12" fmla="*/ 406756 h 2509402"/>
                <a:gd name="connsiteX13" fmla="*/ 3477390 w 5345164"/>
                <a:gd name="connsiteY13" fmla="*/ 430321 h 2509402"/>
                <a:gd name="connsiteX14" fmla="*/ 3620308 w 5345164"/>
                <a:gd name="connsiteY14" fmla="*/ 524289 h 2509402"/>
                <a:gd name="connsiteX15" fmla="*/ 3721318 w 5345164"/>
                <a:gd name="connsiteY15" fmla="*/ 575635 h 2509402"/>
                <a:gd name="connsiteX16" fmla="*/ 3877272 w 5345164"/>
                <a:gd name="connsiteY16" fmla="*/ 685603 h 2509402"/>
                <a:gd name="connsiteX17" fmla="*/ 3941254 w 5345164"/>
                <a:gd name="connsiteY17" fmla="*/ 744514 h 2509402"/>
                <a:gd name="connsiteX18" fmla="*/ 4037225 w 5345164"/>
                <a:gd name="connsiteY18" fmla="*/ 783788 h 2509402"/>
                <a:gd name="connsiteX19" fmla="*/ 4201893 w 5345164"/>
                <a:gd name="connsiteY19" fmla="*/ 921847 h 2509402"/>
                <a:gd name="connsiteX20" fmla="*/ 4269477 w 5345164"/>
                <a:gd name="connsiteY20" fmla="*/ 1047080 h 2509402"/>
                <a:gd name="connsiteX21" fmla="*/ 4270193 w 5345164"/>
                <a:gd name="connsiteY21" fmla="*/ 1174496 h 2509402"/>
                <a:gd name="connsiteX22" fmla="*/ 4421109 w 5345164"/>
                <a:gd name="connsiteY22" fmla="*/ 1310060 h 2509402"/>
                <a:gd name="connsiteX23" fmla="*/ 4560467 w 5345164"/>
                <a:gd name="connsiteY23" fmla="*/ 1560095 h 2509402"/>
                <a:gd name="connsiteX24" fmla="*/ 4691250 w 5345164"/>
                <a:gd name="connsiteY24" fmla="*/ 1876529 h 2509402"/>
                <a:gd name="connsiteX25" fmla="*/ 4889102 w 5345164"/>
                <a:gd name="connsiteY25" fmla="*/ 1836520 h 2509402"/>
                <a:gd name="connsiteX26" fmla="*/ 4985267 w 5345164"/>
                <a:gd name="connsiteY26" fmla="*/ 1941598 h 2509402"/>
                <a:gd name="connsiteX27" fmla="*/ 5170788 w 5345164"/>
                <a:gd name="connsiteY27" fmla="*/ 2134771 h 2509402"/>
                <a:gd name="connsiteX28" fmla="*/ 5311631 w 5345164"/>
                <a:gd name="connsiteY28" fmla="*/ 2276623 h 2509402"/>
                <a:gd name="connsiteX29" fmla="*/ 5345164 w 5345164"/>
                <a:gd name="connsiteY29" fmla="*/ 2509402 h 2509402"/>
                <a:gd name="connsiteX0" fmla="*/ 0 w 5345164"/>
                <a:gd name="connsiteY0" fmla="*/ 80827 h 2513472"/>
                <a:gd name="connsiteX1" fmla="*/ 348632 w 5345164"/>
                <a:gd name="connsiteY1" fmla="*/ 7907 h 2513472"/>
                <a:gd name="connsiteX2" fmla="*/ 569207 w 5345164"/>
                <a:gd name="connsiteY2" fmla="*/ 295070 h 2513472"/>
                <a:gd name="connsiteX3" fmla="*/ 1068354 w 5345164"/>
                <a:gd name="connsiteY3" fmla="*/ 416757 h 2513472"/>
                <a:gd name="connsiteX4" fmla="*/ 1206439 w 5345164"/>
                <a:gd name="connsiteY4" fmla="*/ 549826 h 2513472"/>
                <a:gd name="connsiteX5" fmla="*/ 1404165 w 5345164"/>
                <a:gd name="connsiteY5" fmla="*/ 505187 h 2513472"/>
                <a:gd name="connsiteX6" fmla="*/ 1669889 w 5345164"/>
                <a:gd name="connsiteY6" fmla="*/ 822609 h 2513472"/>
                <a:gd name="connsiteX7" fmla="*/ 1876537 w 5345164"/>
                <a:gd name="connsiteY7" fmla="*/ 950454 h 2513472"/>
                <a:gd name="connsiteX8" fmla="*/ 2234071 w 5345164"/>
                <a:gd name="connsiteY8" fmla="*/ 942984 h 2513472"/>
                <a:gd name="connsiteX9" fmla="*/ 2712103 w 5345164"/>
                <a:gd name="connsiteY9" fmla="*/ 834904 h 2513472"/>
                <a:gd name="connsiteX10" fmla="*/ 2839434 w 5345164"/>
                <a:gd name="connsiteY10" fmla="*/ 695623 h 2513472"/>
                <a:gd name="connsiteX11" fmla="*/ 3011589 w 5345164"/>
                <a:gd name="connsiteY11" fmla="*/ 538691 h 2513472"/>
                <a:gd name="connsiteX12" fmla="*/ 3241460 w 5345164"/>
                <a:gd name="connsiteY12" fmla="*/ 410826 h 2513472"/>
                <a:gd name="connsiteX13" fmla="*/ 3477390 w 5345164"/>
                <a:gd name="connsiteY13" fmla="*/ 434391 h 2513472"/>
                <a:gd name="connsiteX14" fmla="*/ 3620308 w 5345164"/>
                <a:gd name="connsiteY14" fmla="*/ 528359 h 2513472"/>
                <a:gd name="connsiteX15" fmla="*/ 3721318 w 5345164"/>
                <a:gd name="connsiteY15" fmla="*/ 579705 h 2513472"/>
                <a:gd name="connsiteX16" fmla="*/ 3877272 w 5345164"/>
                <a:gd name="connsiteY16" fmla="*/ 689673 h 2513472"/>
                <a:gd name="connsiteX17" fmla="*/ 3941254 w 5345164"/>
                <a:gd name="connsiteY17" fmla="*/ 748584 h 2513472"/>
                <a:gd name="connsiteX18" fmla="*/ 4037225 w 5345164"/>
                <a:gd name="connsiteY18" fmla="*/ 787858 h 2513472"/>
                <a:gd name="connsiteX19" fmla="*/ 4201893 w 5345164"/>
                <a:gd name="connsiteY19" fmla="*/ 925917 h 2513472"/>
                <a:gd name="connsiteX20" fmla="*/ 4269477 w 5345164"/>
                <a:gd name="connsiteY20" fmla="*/ 1051150 h 2513472"/>
                <a:gd name="connsiteX21" fmla="*/ 4270193 w 5345164"/>
                <a:gd name="connsiteY21" fmla="*/ 1178566 h 2513472"/>
                <a:gd name="connsiteX22" fmla="*/ 4421109 w 5345164"/>
                <a:gd name="connsiteY22" fmla="*/ 1314130 h 2513472"/>
                <a:gd name="connsiteX23" fmla="*/ 4560467 w 5345164"/>
                <a:gd name="connsiteY23" fmla="*/ 1564165 h 2513472"/>
                <a:gd name="connsiteX24" fmla="*/ 4691250 w 5345164"/>
                <a:gd name="connsiteY24" fmla="*/ 1880599 h 2513472"/>
                <a:gd name="connsiteX25" fmla="*/ 4889102 w 5345164"/>
                <a:gd name="connsiteY25" fmla="*/ 1840590 h 2513472"/>
                <a:gd name="connsiteX26" fmla="*/ 4985267 w 5345164"/>
                <a:gd name="connsiteY26" fmla="*/ 1945668 h 2513472"/>
                <a:gd name="connsiteX27" fmla="*/ 5170788 w 5345164"/>
                <a:gd name="connsiteY27" fmla="*/ 2138841 h 2513472"/>
                <a:gd name="connsiteX28" fmla="*/ 5311631 w 5345164"/>
                <a:gd name="connsiteY28" fmla="*/ 2280693 h 2513472"/>
                <a:gd name="connsiteX29" fmla="*/ 5345164 w 5345164"/>
                <a:gd name="connsiteY29" fmla="*/ 2513472 h 251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45164" h="2513472">
                  <a:moveTo>
                    <a:pt x="0" y="80827"/>
                  </a:moveTo>
                  <a:cubicBezTo>
                    <a:pt x="38514" y="115547"/>
                    <a:pt x="296363" y="-35499"/>
                    <a:pt x="348632" y="7907"/>
                  </a:cubicBezTo>
                  <a:cubicBezTo>
                    <a:pt x="400901" y="51313"/>
                    <a:pt x="425588" y="117838"/>
                    <a:pt x="569207" y="295070"/>
                  </a:cubicBezTo>
                  <a:cubicBezTo>
                    <a:pt x="656029" y="318292"/>
                    <a:pt x="962149" y="374298"/>
                    <a:pt x="1068354" y="416757"/>
                  </a:cubicBezTo>
                  <a:cubicBezTo>
                    <a:pt x="1174559" y="459216"/>
                    <a:pt x="1150471" y="535088"/>
                    <a:pt x="1206439" y="549826"/>
                  </a:cubicBezTo>
                  <a:cubicBezTo>
                    <a:pt x="1262407" y="564564"/>
                    <a:pt x="1326923" y="459723"/>
                    <a:pt x="1404165" y="505187"/>
                  </a:cubicBezTo>
                  <a:cubicBezTo>
                    <a:pt x="1481407" y="550651"/>
                    <a:pt x="1591160" y="748398"/>
                    <a:pt x="1669889" y="822609"/>
                  </a:cubicBezTo>
                  <a:cubicBezTo>
                    <a:pt x="1748618" y="896820"/>
                    <a:pt x="1782507" y="930392"/>
                    <a:pt x="1876537" y="950454"/>
                  </a:cubicBezTo>
                  <a:cubicBezTo>
                    <a:pt x="1970567" y="970516"/>
                    <a:pt x="2038013" y="916039"/>
                    <a:pt x="2234071" y="942984"/>
                  </a:cubicBezTo>
                  <a:cubicBezTo>
                    <a:pt x="2430129" y="969929"/>
                    <a:pt x="2578088" y="933011"/>
                    <a:pt x="2712103" y="834904"/>
                  </a:cubicBezTo>
                  <a:cubicBezTo>
                    <a:pt x="2788128" y="781557"/>
                    <a:pt x="2791401" y="745043"/>
                    <a:pt x="2839434" y="695623"/>
                  </a:cubicBezTo>
                  <a:cubicBezTo>
                    <a:pt x="2921124" y="687202"/>
                    <a:pt x="2924591" y="663789"/>
                    <a:pt x="3011589" y="538691"/>
                  </a:cubicBezTo>
                  <a:cubicBezTo>
                    <a:pt x="3126580" y="460721"/>
                    <a:pt x="3124161" y="406244"/>
                    <a:pt x="3241460" y="410826"/>
                  </a:cubicBezTo>
                  <a:cubicBezTo>
                    <a:pt x="3311439" y="401662"/>
                    <a:pt x="3397414" y="425882"/>
                    <a:pt x="3477390" y="434391"/>
                  </a:cubicBezTo>
                  <a:cubicBezTo>
                    <a:pt x="3518044" y="484793"/>
                    <a:pt x="3571655" y="523777"/>
                    <a:pt x="3620308" y="528359"/>
                  </a:cubicBezTo>
                  <a:cubicBezTo>
                    <a:pt x="3624973" y="603634"/>
                    <a:pt x="3599354" y="588215"/>
                    <a:pt x="3721318" y="579705"/>
                  </a:cubicBezTo>
                  <a:cubicBezTo>
                    <a:pt x="3791964" y="643198"/>
                    <a:pt x="3826621" y="636653"/>
                    <a:pt x="3877272" y="689673"/>
                  </a:cubicBezTo>
                  <a:cubicBezTo>
                    <a:pt x="3927924" y="723056"/>
                    <a:pt x="3916595" y="730256"/>
                    <a:pt x="3941254" y="748584"/>
                  </a:cubicBezTo>
                  <a:cubicBezTo>
                    <a:pt x="3951251" y="765603"/>
                    <a:pt x="4038891" y="784585"/>
                    <a:pt x="4037225" y="787858"/>
                  </a:cubicBezTo>
                  <a:cubicBezTo>
                    <a:pt x="4053886" y="793749"/>
                    <a:pt x="4201060" y="926735"/>
                    <a:pt x="4201893" y="925917"/>
                  </a:cubicBezTo>
                  <a:cubicBezTo>
                    <a:pt x="4229218" y="969119"/>
                    <a:pt x="4258094" y="1009042"/>
                    <a:pt x="4269477" y="1051150"/>
                  </a:cubicBezTo>
                  <a:cubicBezTo>
                    <a:pt x="4280860" y="1093258"/>
                    <a:pt x="4233537" y="1134056"/>
                    <a:pt x="4270193" y="1178566"/>
                  </a:cubicBezTo>
                  <a:cubicBezTo>
                    <a:pt x="4329508" y="1240095"/>
                    <a:pt x="4391118" y="1262419"/>
                    <a:pt x="4421109" y="1314130"/>
                  </a:cubicBezTo>
                  <a:cubicBezTo>
                    <a:pt x="4493521" y="1388096"/>
                    <a:pt x="4496621" y="1447999"/>
                    <a:pt x="4560467" y="1564165"/>
                  </a:cubicBezTo>
                  <a:cubicBezTo>
                    <a:pt x="4658586" y="1636148"/>
                    <a:pt x="4667397" y="1642430"/>
                    <a:pt x="4691250" y="1880599"/>
                  </a:cubicBezTo>
                  <a:cubicBezTo>
                    <a:pt x="4827621" y="1929094"/>
                    <a:pt x="4803211" y="1920675"/>
                    <a:pt x="4889102" y="1840590"/>
                  </a:cubicBezTo>
                  <a:lnTo>
                    <a:pt x="4985267" y="1945668"/>
                  </a:lnTo>
                  <a:cubicBezTo>
                    <a:pt x="5002034" y="1963854"/>
                    <a:pt x="5169864" y="2138000"/>
                    <a:pt x="5170788" y="2138841"/>
                  </a:cubicBezTo>
                  <a:cubicBezTo>
                    <a:pt x="5215122" y="2198316"/>
                    <a:pt x="5282568" y="2218255"/>
                    <a:pt x="5311631" y="2280693"/>
                  </a:cubicBezTo>
                  <a:cubicBezTo>
                    <a:pt x="5340694" y="2343132"/>
                    <a:pt x="5329515" y="2478313"/>
                    <a:pt x="5345164" y="2513472"/>
                  </a:cubicBezTo>
                </a:path>
              </a:pathLst>
            </a:custGeom>
            <a:noFill/>
            <a:ln w="19050">
              <a:solidFill>
                <a:srgbClr val="18356F"/>
              </a:solidFill>
            </a:ln>
            <a:effectLst/>
            <a:scene3d>
              <a:camera prst="orthographicFront"/>
              <a:lightRig rig="threePt" dir="t"/>
            </a:scene3d>
            <a:sp3d>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BE1330AE-C8E9-4014-B7D8-2239417E29D6}"/>
                </a:ext>
              </a:extLst>
            </p:cNvPr>
            <p:cNvSpPr/>
            <p:nvPr/>
          </p:nvSpPr>
          <p:spPr>
            <a:xfrm>
              <a:off x="8711255" y="2644776"/>
              <a:ext cx="830913" cy="1323228"/>
            </a:xfrm>
            <a:custGeom>
              <a:avLst/>
              <a:gdLst>
                <a:gd name="connsiteX0" fmla="*/ 682625 w 723900"/>
                <a:gd name="connsiteY0" fmla="*/ 866775 h 1152525"/>
                <a:gd name="connsiteX1" fmla="*/ 717550 w 723900"/>
                <a:gd name="connsiteY1" fmla="*/ 920750 h 1152525"/>
                <a:gd name="connsiteX2" fmla="*/ 708025 w 723900"/>
                <a:gd name="connsiteY2" fmla="*/ 971550 h 1152525"/>
                <a:gd name="connsiteX3" fmla="*/ 723900 w 723900"/>
                <a:gd name="connsiteY3" fmla="*/ 1009650 h 1152525"/>
                <a:gd name="connsiteX4" fmla="*/ 717550 w 723900"/>
                <a:gd name="connsiteY4" fmla="*/ 1060450 h 1152525"/>
                <a:gd name="connsiteX5" fmla="*/ 723900 w 723900"/>
                <a:gd name="connsiteY5" fmla="*/ 1104900 h 1152525"/>
                <a:gd name="connsiteX6" fmla="*/ 714375 w 723900"/>
                <a:gd name="connsiteY6" fmla="*/ 1149350 h 1152525"/>
                <a:gd name="connsiteX7" fmla="*/ 577850 w 723900"/>
                <a:gd name="connsiteY7" fmla="*/ 1152525 h 1152525"/>
                <a:gd name="connsiteX8" fmla="*/ 542925 w 723900"/>
                <a:gd name="connsiteY8" fmla="*/ 1152525 h 1152525"/>
                <a:gd name="connsiteX9" fmla="*/ 549275 w 723900"/>
                <a:gd name="connsiteY9" fmla="*/ 1089025 h 1152525"/>
                <a:gd name="connsiteX10" fmla="*/ 527050 w 723900"/>
                <a:gd name="connsiteY10" fmla="*/ 1031875 h 1152525"/>
                <a:gd name="connsiteX11" fmla="*/ 460375 w 723900"/>
                <a:gd name="connsiteY11" fmla="*/ 1120775 h 1152525"/>
                <a:gd name="connsiteX12" fmla="*/ 415925 w 723900"/>
                <a:gd name="connsiteY12" fmla="*/ 1114425 h 1152525"/>
                <a:gd name="connsiteX13" fmla="*/ 355600 w 723900"/>
                <a:gd name="connsiteY13" fmla="*/ 1057275 h 1152525"/>
                <a:gd name="connsiteX14" fmla="*/ 342900 w 723900"/>
                <a:gd name="connsiteY14" fmla="*/ 946150 h 1152525"/>
                <a:gd name="connsiteX15" fmla="*/ 342900 w 723900"/>
                <a:gd name="connsiteY15" fmla="*/ 860425 h 1152525"/>
                <a:gd name="connsiteX16" fmla="*/ 314325 w 723900"/>
                <a:gd name="connsiteY16" fmla="*/ 812800 h 1152525"/>
                <a:gd name="connsiteX17" fmla="*/ 311150 w 723900"/>
                <a:gd name="connsiteY17" fmla="*/ 739775 h 1152525"/>
                <a:gd name="connsiteX18" fmla="*/ 307975 w 723900"/>
                <a:gd name="connsiteY18" fmla="*/ 666750 h 1152525"/>
                <a:gd name="connsiteX19" fmla="*/ 304800 w 723900"/>
                <a:gd name="connsiteY19" fmla="*/ 619125 h 1152525"/>
                <a:gd name="connsiteX20" fmla="*/ 295275 w 723900"/>
                <a:gd name="connsiteY20" fmla="*/ 542925 h 1152525"/>
                <a:gd name="connsiteX21" fmla="*/ 247650 w 723900"/>
                <a:gd name="connsiteY21" fmla="*/ 517525 h 1152525"/>
                <a:gd name="connsiteX22" fmla="*/ 219075 w 723900"/>
                <a:gd name="connsiteY22" fmla="*/ 479425 h 1152525"/>
                <a:gd name="connsiteX23" fmla="*/ 206375 w 723900"/>
                <a:gd name="connsiteY23" fmla="*/ 444500 h 1152525"/>
                <a:gd name="connsiteX24" fmla="*/ 133350 w 723900"/>
                <a:gd name="connsiteY24" fmla="*/ 400050 h 1152525"/>
                <a:gd name="connsiteX25" fmla="*/ 98425 w 723900"/>
                <a:gd name="connsiteY25" fmla="*/ 377825 h 1152525"/>
                <a:gd name="connsiteX26" fmla="*/ 82550 w 723900"/>
                <a:gd name="connsiteY26" fmla="*/ 368300 h 1152525"/>
                <a:gd name="connsiteX27" fmla="*/ 139700 w 723900"/>
                <a:gd name="connsiteY27" fmla="*/ 304800 h 1152525"/>
                <a:gd name="connsiteX28" fmla="*/ 177800 w 723900"/>
                <a:gd name="connsiteY28" fmla="*/ 263525 h 1152525"/>
                <a:gd name="connsiteX29" fmla="*/ 168275 w 723900"/>
                <a:gd name="connsiteY29" fmla="*/ 225425 h 1152525"/>
                <a:gd name="connsiteX30" fmla="*/ 158750 w 723900"/>
                <a:gd name="connsiteY30" fmla="*/ 146050 h 1152525"/>
                <a:gd name="connsiteX31" fmla="*/ 123825 w 723900"/>
                <a:gd name="connsiteY31" fmla="*/ 114300 h 1152525"/>
                <a:gd name="connsiteX32" fmla="*/ 41275 w 723900"/>
                <a:gd name="connsiteY32" fmla="*/ 69850 h 1152525"/>
                <a:gd name="connsiteX33" fmla="*/ 6350 w 723900"/>
                <a:gd name="connsiteY33" fmla="*/ 38100 h 1152525"/>
                <a:gd name="connsiteX34" fmla="*/ 0 w 723900"/>
                <a:gd name="connsiteY34" fmla="*/ 25400 h 1152525"/>
                <a:gd name="connsiteX35" fmla="*/ 28575 w 723900"/>
                <a:gd name="connsiteY35" fmla="*/ 0 h 1152525"/>
                <a:gd name="connsiteX36" fmla="*/ 123825 w 723900"/>
                <a:gd name="connsiteY36" fmla="*/ 31750 h 1152525"/>
                <a:gd name="connsiteX37" fmla="*/ 165100 w 723900"/>
                <a:gd name="connsiteY37" fmla="*/ 101600 h 1152525"/>
                <a:gd name="connsiteX38" fmla="*/ 203200 w 723900"/>
                <a:gd name="connsiteY38" fmla="*/ 152400 h 1152525"/>
                <a:gd name="connsiteX39" fmla="*/ 212725 w 723900"/>
                <a:gd name="connsiteY39" fmla="*/ 254000 h 1152525"/>
                <a:gd name="connsiteX40" fmla="*/ 212725 w 723900"/>
                <a:gd name="connsiteY40" fmla="*/ 28575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784225 w 784225"/>
                <a:gd name="connsiteY40"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400050 w 784225"/>
                <a:gd name="connsiteY40" fmla="*/ 441325 h 1152525"/>
                <a:gd name="connsiteX41" fmla="*/ 784225 w 784225"/>
                <a:gd name="connsiteY41"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784225 w 784225"/>
                <a:gd name="connsiteY41"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784225 w 784225"/>
                <a:gd name="connsiteY41"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384175 w 784225"/>
                <a:gd name="connsiteY41" fmla="*/ 482600 h 1152525"/>
                <a:gd name="connsiteX42" fmla="*/ 784225 w 784225"/>
                <a:gd name="connsiteY42"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384175 w 784225"/>
                <a:gd name="connsiteY41" fmla="*/ 482600 h 1152525"/>
                <a:gd name="connsiteX42" fmla="*/ 593725 w 784225"/>
                <a:gd name="connsiteY42" fmla="*/ 66675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593725 w 784225"/>
                <a:gd name="connsiteY42" fmla="*/ 66675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593725 w 784225"/>
                <a:gd name="connsiteY42" fmla="*/ 66675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593725 w 784225"/>
                <a:gd name="connsiteY42" fmla="*/ 66675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1475 w 784225"/>
                <a:gd name="connsiteY42" fmla="*/ 396875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1475 w 784225"/>
                <a:gd name="connsiteY42" fmla="*/ 396875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1475 w 784225"/>
                <a:gd name="connsiteY42" fmla="*/ 396875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95300 w 784225"/>
                <a:gd name="connsiteY43" fmla="*/ 479425 h 1152525"/>
                <a:gd name="connsiteX44" fmla="*/ 784225 w 784225"/>
                <a:gd name="connsiteY44"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95300 w 784225"/>
                <a:gd name="connsiteY43" fmla="*/ 479425 h 1152525"/>
                <a:gd name="connsiteX44" fmla="*/ 647700 w 784225"/>
                <a:gd name="connsiteY44" fmla="*/ 66040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647700 w 784225"/>
                <a:gd name="connsiteY44" fmla="*/ 66040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647700 w 784225"/>
                <a:gd name="connsiteY44" fmla="*/ 66040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647700 w 784225"/>
                <a:gd name="connsiteY44" fmla="*/ 66040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46100 w 784225"/>
                <a:gd name="connsiteY44" fmla="*/ 612775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46100 w 784225"/>
                <a:gd name="connsiteY44" fmla="*/ 612775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63575 w 784225"/>
                <a:gd name="connsiteY45" fmla="*/ 711200 h 1152525"/>
                <a:gd name="connsiteX46" fmla="*/ 784225 w 784225"/>
                <a:gd name="connsiteY46"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73100 w 784225"/>
                <a:gd name="connsiteY45" fmla="*/ 673100 h 1152525"/>
                <a:gd name="connsiteX46" fmla="*/ 784225 w 784225"/>
                <a:gd name="connsiteY46"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73100 w 784225"/>
                <a:gd name="connsiteY45" fmla="*/ 673100 h 1152525"/>
                <a:gd name="connsiteX46" fmla="*/ 784225 w 784225"/>
                <a:gd name="connsiteY46"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73100 w 784225"/>
                <a:gd name="connsiteY45" fmla="*/ 673100 h 1152525"/>
                <a:gd name="connsiteX46" fmla="*/ 736600 w 784225"/>
                <a:gd name="connsiteY46" fmla="*/ 765175 h 1152525"/>
                <a:gd name="connsiteX47" fmla="*/ 784225 w 784225"/>
                <a:gd name="connsiteY47"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73100 w 784225"/>
                <a:gd name="connsiteY45" fmla="*/ 673100 h 1152525"/>
                <a:gd name="connsiteX46" fmla="*/ 739775 w 784225"/>
                <a:gd name="connsiteY46" fmla="*/ 746125 h 1152525"/>
                <a:gd name="connsiteX47" fmla="*/ 784225 w 784225"/>
                <a:gd name="connsiteY47" fmla="*/ 838200 h 1152525"/>
                <a:gd name="connsiteX0" fmla="*/ 682625 w 787400"/>
                <a:gd name="connsiteY0" fmla="*/ 866775 h 1152525"/>
                <a:gd name="connsiteX1" fmla="*/ 717550 w 787400"/>
                <a:gd name="connsiteY1" fmla="*/ 920750 h 1152525"/>
                <a:gd name="connsiteX2" fmla="*/ 708025 w 787400"/>
                <a:gd name="connsiteY2" fmla="*/ 971550 h 1152525"/>
                <a:gd name="connsiteX3" fmla="*/ 723900 w 787400"/>
                <a:gd name="connsiteY3" fmla="*/ 1009650 h 1152525"/>
                <a:gd name="connsiteX4" fmla="*/ 717550 w 787400"/>
                <a:gd name="connsiteY4" fmla="*/ 1060450 h 1152525"/>
                <a:gd name="connsiteX5" fmla="*/ 723900 w 787400"/>
                <a:gd name="connsiteY5" fmla="*/ 1104900 h 1152525"/>
                <a:gd name="connsiteX6" fmla="*/ 714375 w 787400"/>
                <a:gd name="connsiteY6" fmla="*/ 1149350 h 1152525"/>
                <a:gd name="connsiteX7" fmla="*/ 577850 w 787400"/>
                <a:gd name="connsiteY7" fmla="*/ 1152525 h 1152525"/>
                <a:gd name="connsiteX8" fmla="*/ 542925 w 787400"/>
                <a:gd name="connsiteY8" fmla="*/ 1152525 h 1152525"/>
                <a:gd name="connsiteX9" fmla="*/ 549275 w 787400"/>
                <a:gd name="connsiteY9" fmla="*/ 1089025 h 1152525"/>
                <a:gd name="connsiteX10" fmla="*/ 527050 w 787400"/>
                <a:gd name="connsiteY10" fmla="*/ 1031875 h 1152525"/>
                <a:gd name="connsiteX11" fmla="*/ 460375 w 787400"/>
                <a:gd name="connsiteY11" fmla="*/ 1120775 h 1152525"/>
                <a:gd name="connsiteX12" fmla="*/ 415925 w 787400"/>
                <a:gd name="connsiteY12" fmla="*/ 1114425 h 1152525"/>
                <a:gd name="connsiteX13" fmla="*/ 355600 w 787400"/>
                <a:gd name="connsiteY13" fmla="*/ 1057275 h 1152525"/>
                <a:gd name="connsiteX14" fmla="*/ 342900 w 787400"/>
                <a:gd name="connsiteY14" fmla="*/ 946150 h 1152525"/>
                <a:gd name="connsiteX15" fmla="*/ 342900 w 787400"/>
                <a:gd name="connsiteY15" fmla="*/ 860425 h 1152525"/>
                <a:gd name="connsiteX16" fmla="*/ 314325 w 787400"/>
                <a:gd name="connsiteY16" fmla="*/ 812800 h 1152525"/>
                <a:gd name="connsiteX17" fmla="*/ 311150 w 787400"/>
                <a:gd name="connsiteY17" fmla="*/ 739775 h 1152525"/>
                <a:gd name="connsiteX18" fmla="*/ 307975 w 787400"/>
                <a:gd name="connsiteY18" fmla="*/ 666750 h 1152525"/>
                <a:gd name="connsiteX19" fmla="*/ 304800 w 787400"/>
                <a:gd name="connsiteY19" fmla="*/ 619125 h 1152525"/>
                <a:gd name="connsiteX20" fmla="*/ 295275 w 787400"/>
                <a:gd name="connsiteY20" fmla="*/ 542925 h 1152525"/>
                <a:gd name="connsiteX21" fmla="*/ 247650 w 787400"/>
                <a:gd name="connsiteY21" fmla="*/ 517525 h 1152525"/>
                <a:gd name="connsiteX22" fmla="*/ 219075 w 787400"/>
                <a:gd name="connsiteY22" fmla="*/ 479425 h 1152525"/>
                <a:gd name="connsiteX23" fmla="*/ 206375 w 787400"/>
                <a:gd name="connsiteY23" fmla="*/ 444500 h 1152525"/>
                <a:gd name="connsiteX24" fmla="*/ 133350 w 787400"/>
                <a:gd name="connsiteY24" fmla="*/ 400050 h 1152525"/>
                <a:gd name="connsiteX25" fmla="*/ 98425 w 787400"/>
                <a:gd name="connsiteY25" fmla="*/ 377825 h 1152525"/>
                <a:gd name="connsiteX26" fmla="*/ 82550 w 787400"/>
                <a:gd name="connsiteY26" fmla="*/ 368300 h 1152525"/>
                <a:gd name="connsiteX27" fmla="*/ 139700 w 787400"/>
                <a:gd name="connsiteY27" fmla="*/ 304800 h 1152525"/>
                <a:gd name="connsiteX28" fmla="*/ 177800 w 787400"/>
                <a:gd name="connsiteY28" fmla="*/ 263525 h 1152525"/>
                <a:gd name="connsiteX29" fmla="*/ 168275 w 787400"/>
                <a:gd name="connsiteY29" fmla="*/ 225425 h 1152525"/>
                <a:gd name="connsiteX30" fmla="*/ 158750 w 787400"/>
                <a:gd name="connsiteY30" fmla="*/ 146050 h 1152525"/>
                <a:gd name="connsiteX31" fmla="*/ 123825 w 787400"/>
                <a:gd name="connsiteY31" fmla="*/ 114300 h 1152525"/>
                <a:gd name="connsiteX32" fmla="*/ 41275 w 787400"/>
                <a:gd name="connsiteY32" fmla="*/ 69850 h 1152525"/>
                <a:gd name="connsiteX33" fmla="*/ 6350 w 787400"/>
                <a:gd name="connsiteY33" fmla="*/ 38100 h 1152525"/>
                <a:gd name="connsiteX34" fmla="*/ 0 w 787400"/>
                <a:gd name="connsiteY34" fmla="*/ 25400 h 1152525"/>
                <a:gd name="connsiteX35" fmla="*/ 28575 w 787400"/>
                <a:gd name="connsiteY35" fmla="*/ 0 h 1152525"/>
                <a:gd name="connsiteX36" fmla="*/ 123825 w 787400"/>
                <a:gd name="connsiteY36" fmla="*/ 31750 h 1152525"/>
                <a:gd name="connsiteX37" fmla="*/ 165100 w 787400"/>
                <a:gd name="connsiteY37" fmla="*/ 101600 h 1152525"/>
                <a:gd name="connsiteX38" fmla="*/ 203200 w 787400"/>
                <a:gd name="connsiteY38" fmla="*/ 152400 h 1152525"/>
                <a:gd name="connsiteX39" fmla="*/ 212725 w 787400"/>
                <a:gd name="connsiteY39" fmla="*/ 254000 h 1152525"/>
                <a:gd name="connsiteX40" fmla="*/ 203200 w 787400"/>
                <a:gd name="connsiteY40" fmla="*/ 301625 h 1152525"/>
                <a:gd name="connsiteX41" fmla="*/ 263525 w 787400"/>
                <a:gd name="connsiteY41" fmla="*/ 409575 h 1152525"/>
                <a:gd name="connsiteX42" fmla="*/ 374650 w 787400"/>
                <a:gd name="connsiteY42" fmla="*/ 368300 h 1152525"/>
                <a:gd name="connsiteX43" fmla="*/ 485775 w 787400"/>
                <a:gd name="connsiteY43" fmla="*/ 431800 h 1152525"/>
                <a:gd name="connsiteX44" fmla="*/ 536575 w 787400"/>
                <a:gd name="connsiteY44" fmla="*/ 615950 h 1152525"/>
                <a:gd name="connsiteX45" fmla="*/ 673100 w 787400"/>
                <a:gd name="connsiteY45" fmla="*/ 673100 h 1152525"/>
                <a:gd name="connsiteX46" fmla="*/ 739775 w 787400"/>
                <a:gd name="connsiteY46" fmla="*/ 746125 h 1152525"/>
                <a:gd name="connsiteX47" fmla="*/ 787400 w 787400"/>
                <a:gd name="connsiteY47" fmla="*/ 787400 h 1152525"/>
                <a:gd name="connsiteX0" fmla="*/ 682625 w 740510"/>
                <a:gd name="connsiteY0" fmla="*/ 866775 h 1152525"/>
                <a:gd name="connsiteX1" fmla="*/ 717550 w 740510"/>
                <a:gd name="connsiteY1" fmla="*/ 920750 h 1152525"/>
                <a:gd name="connsiteX2" fmla="*/ 708025 w 740510"/>
                <a:gd name="connsiteY2" fmla="*/ 971550 h 1152525"/>
                <a:gd name="connsiteX3" fmla="*/ 723900 w 740510"/>
                <a:gd name="connsiteY3" fmla="*/ 1009650 h 1152525"/>
                <a:gd name="connsiteX4" fmla="*/ 717550 w 740510"/>
                <a:gd name="connsiteY4" fmla="*/ 1060450 h 1152525"/>
                <a:gd name="connsiteX5" fmla="*/ 723900 w 740510"/>
                <a:gd name="connsiteY5" fmla="*/ 1104900 h 1152525"/>
                <a:gd name="connsiteX6" fmla="*/ 714375 w 740510"/>
                <a:gd name="connsiteY6" fmla="*/ 1149350 h 1152525"/>
                <a:gd name="connsiteX7" fmla="*/ 577850 w 740510"/>
                <a:gd name="connsiteY7" fmla="*/ 1152525 h 1152525"/>
                <a:gd name="connsiteX8" fmla="*/ 542925 w 740510"/>
                <a:gd name="connsiteY8" fmla="*/ 1152525 h 1152525"/>
                <a:gd name="connsiteX9" fmla="*/ 549275 w 740510"/>
                <a:gd name="connsiteY9" fmla="*/ 1089025 h 1152525"/>
                <a:gd name="connsiteX10" fmla="*/ 527050 w 740510"/>
                <a:gd name="connsiteY10" fmla="*/ 1031875 h 1152525"/>
                <a:gd name="connsiteX11" fmla="*/ 460375 w 740510"/>
                <a:gd name="connsiteY11" fmla="*/ 1120775 h 1152525"/>
                <a:gd name="connsiteX12" fmla="*/ 415925 w 740510"/>
                <a:gd name="connsiteY12" fmla="*/ 1114425 h 1152525"/>
                <a:gd name="connsiteX13" fmla="*/ 355600 w 740510"/>
                <a:gd name="connsiteY13" fmla="*/ 1057275 h 1152525"/>
                <a:gd name="connsiteX14" fmla="*/ 342900 w 740510"/>
                <a:gd name="connsiteY14" fmla="*/ 946150 h 1152525"/>
                <a:gd name="connsiteX15" fmla="*/ 342900 w 740510"/>
                <a:gd name="connsiteY15" fmla="*/ 860425 h 1152525"/>
                <a:gd name="connsiteX16" fmla="*/ 314325 w 740510"/>
                <a:gd name="connsiteY16" fmla="*/ 812800 h 1152525"/>
                <a:gd name="connsiteX17" fmla="*/ 311150 w 740510"/>
                <a:gd name="connsiteY17" fmla="*/ 739775 h 1152525"/>
                <a:gd name="connsiteX18" fmla="*/ 307975 w 740510"/>
                <a:gd name="connsiteY18" fmla="*/ 666750 h 1152525"/>
                <a:gd name="connsiteX19" fmla="*/ 304800 w 740510"/>
                <a:gd name="connsiteY19" fmla="*/ 619125 h 1152525"/>
                <a:gd name="connsiteX20" fmla="*/ 295275 w 740510"/>
                <a:gd name="connsiteY20" fmla="*/ 542925 h 1152525"/>
                <a:gd name="connsiteX21" fmla="*/ 247650 w 740510"/>
                <a:gd name="connsiteY21" fmla="*/ 517525 h 1152525"/>
                <a:gd name="connsiteX22" fmla="*/ 219075 w 740510"/>
                <a:gd name="connsiteY22" fmla="*/ 479425 h 1152525"/>
                <a:gd name="connsiteX23" fmla="*/ 206375 w 740510"/>
                <a:gd name="connsiteY23" fmla="*/ 444500 h 1152525"/>
                <a:gd name="connsiteX24" fmla="*/ 133350 w 740510"/>
                <a:gd name="connsiteY24" fmla="*/ 400050 h 1152525"/>
                <a:gd name="connsiteX25" fmla="*/ 98425 w 740510"/>
                <a:gd name="connsiteY25" fmla="*/ 377825 h 1152525"/>
                <a:gd name="connsiteX26" fmla="*/ 82550 w 740510"/>
                <a:gd name="connsiteY26" fmla="*/ 368300 h 1152525"/>
                <a:gd name="connsiteX27" fmla="*/ 139700 w 740510"/>
                <a:gd name="connsiteY27" fmla="*/ 304800 h 1152525"/>
                <a:gd name="connsiteX28" fmla="*/ 177800 w 740510"/>
                <a:gd name="connsiteY28" fmla="*/ 263525 h 1152525"/>
                <a:gd name="connsiteX29" fmla="*/ 168275 w 740510"/>
                <a:gd name="connsiteY29" fmla="*/ 225425 h 1152525"/>
                <a:gd name="connsiteX30" fmla="*/ 158750 w 740510"/>
                <a:gd name="connsiteY30" fmla="*/ 146050 h 1152525"/>
                <a:gd name="connsiteX31" fmla="*/ 123825 w 740510"/>
                <a:gd name="connsiteY31" fmla="*/ 114300 h 1152525"/>
                <a:gd name="connsiteX32" fmla="*/ 41275 w 740510"/>
                <a:gd name="connsiteY32" fmla="*/ 69850 h 1152525"/>
                <a:gd name="connsiteX33" fmla="*/ 6350 w 740510"/>
                <a:gd name="connsiteY33" fmla="*/ 38100 h 1152525"/>
                <a:gd name="connsiteX34" fmla="*/ 0 w 740510"/>
                <a:gd name="connsiteY34" fmla="*/ 25400 h 1152525"/>
                <a:gd name="connsiteX35" fmla="*/ 28575 w 740510"/>
                <a:gd name="connsiteY35" fmla="*/ 0 h 1152525"/>
                <a:gd name="connsiteX36" fmla="*/ 123825 w 740510"/>
                <a:gd name="connsiteY36" fmla="*/ 31750 h 1152525"/>
                <a:gd name="connsiteX37" fmla="*/ 165100 w 740510"/>
                <a:gd name="connsiteY37" fmla="*/ 101600 h 1152525"/>
                <a:gd name="connsiteX38" fmla="*/ 203200 w 740510"/>
                <a:gd name="connsiteY38" fmla="*/ 152400 h 1152525"/>
                <a:gd name="connsiteX39" fmla="*/ 212725 w 740510"/>
                <a:gd name="connsiteY39" fmla="*/ 254000 h 1152525"/>
                <a:gd name="connsiteX40" fmla="*/ 203200 w 740510"/>
                <a:gd name="connsiteY40" fmla="*/ 301625 h 1152525"/>
                <a:gd name="connsiteX41" fmla="*/ 263525 w 740510"/>
                <a:gd name="connsiteY41" fmla="*/ 409575 h 1152525"/>
                <a:gd name="connsiteX42" fmla="*/ 374650 w 740510"/>
                <a:gd name="connsiteY42" fmla="*/ 368300 h 1152525"/>
                <a:gd name="connsiteX43" fmla="*/ 485775 w 740510"/>
                <a:gd name="connsiteY43" fmla="*/ 431800 h 1152525"/>
                <a:gd name="connsiteX44" fmla="*/ 536575 w 740510"/>
                <a:gd name="connsiteY44" fmla="*/ 615950 h 1152525"/>
                <a:gd name="connsiteX45" fmla="*/ 673100 w 740510"/>
                <a:gd name="connsiteY45" fmla="*/ 673100 h 1152525"/>
                <a:gd name="connsiteX46" fmla="*/ 739775 w 740510"/>
                <a:gd name="connsiteY46" fmla="*/ 746125 h 1152525"/>
                <a:gd name="connsiteX47" fmla="*/ 428625 w 740510"/>
                <a:gd name="connsiteY47" fmla="*/ 819150 h 1152525"/>
                <a:gd name="connsiteX0" fmla="*/ 682625 w 739775"/>
                <a:gd name="connsiteY0" fmla="*/ 866775 h 1152525"/>
                <a:gd name="connsiteX1" fmla="*/ 717550 w 739775"/>
                <a:gd name="connsiteY1" fmla="*/ 920750 h 1152525"/>
                <a:gd name="connsiteX2" fmla="*/ 708025 w 739775"/>
                <a:gd name="connsiteY2" fmla="*/ 971550 h 1152525"/>
                <a:gd name="connsiteX3" fmla="*/ 723900 w 739775"/>
                <a:gd name="connsiteY3" fmla="*/ 1009650 h 1152525"/>
                <a:gd name="connsiteX4" fmla="*/ 717550 w 739775"/>
                <a:gd name="connsiteY4" fmla="*/ 1060450 h 1152525"/>
                <a:gd name="connsiteX5" fmla="*/ 723900 w 739775"/>
                <a:gd name="connsiteY5" fmla="*/ 1104900 h 1152525"/>
                <a:gd name="connsiteX6" fmla="*/ 714375 w 739775"/>
                <a:gd name="connsiteY6" fmla="*/ 1149350 h 1152525"/>
                <a:gd name="connsiteX7" fmla="*/ 577850 w 739775"/>
                <a:gd name="connsiteY7" fmla="*/ 1152525 h 1152525"/>
                <a:gd name="connsiteX8" fmla="*/ 542925 w 739775"/>
                <a:gd name="connsiteY8" fmla="*/ 1152525 h 1152525"/>
                <a:gd name="connsiteX9" fmla="*/ 549275 w 739775"/>
                <a:gd name="connsiteY9" fmla="*/ 1089025 h 1152525"/>
                <a:gd name="connsiteX10" fmla="*/ 527050 w 739775"/>
                <a:gd name="connsiteY10" fmla="*/ 1031875 h 1152525"/>
                <a:gd name="connsiteX11" fmla="*/ 460375 w 739775"/>
                <a:gd name="connsiteY11" fmla="*/ 1120775 h 1152525"/>
                <a:gd name="connsiteX12" fmla="*/ 415925 w 739775"/>
                <a:gd name="connsiteY12" fmla="*/ 1114425 h 1152525"/>
                <a:gd name="connsiteX13" fmla="*/ 355600 w 739775"/>
                <a:gd name="connsiteY13" fmla="*/ 1057275 h 1152525"/>
                <a:gd name="connsiteX14" fmla="*/ 342900 w 739775"/>
                <a:gd name="connsiteY14" fmla="*/ 946150 h 1152525"/>
                <a:gd name="connsiteX15" fmla="*/ 342900 w 739775"/>
                <a:gd name="connsiteY15" fmla="*/ 860425 h 1152525"/>
                <a:gd name="connsiteX16" fmla="*/ 314325 w 739775"/>
                <a:gd name="connsiteY16" fmla="*/ 812800 h 1152525"/>
                <a:gd name="connsiteX17" fmla="*/ 311150 w 739775"/>
                <a:gd name="connsiteY17" fmla="*/ 739775 h 1152525"/>
                <a:gd name="connsiteX18" fmla="*/ 307975 w 739775"/>
                <a:gd name="connsiteY18" fmla="*/ 666750 h 1152525"/>
                <a:gd name="connsiteX19" fmla="*/ 304800 w 739775"/>
                <a:gd name="connsiteY19" fmla="*/ 619125 h 1152525"/>
                <a:gd name="connsiteX20" fmla="*/ 295275 w 739775"/>
                <a:gd name="connsiteY20" fmla="*/ 542925 h 1152525"/>
                <a:gd name="connsiteX21" fmla="*/ 247650 w 739775"/>
                <a:gd name="connsiteY21" fmla="*/ 517525 h 1152525"/>
                <a:gd name="connsiteX22" fmla="*/ 219075 w 739775"/>
                <a:gd name="connsiteY22" fmla="*/ 479425 h 1152525"/>
                <a:gd name="connsiteX23" fmla="*/ 206375 w 739775"/>
                <a:gd name="connsiteY23" fmla="*/ 444500 h 1152525"/>
                <a:gd name="connsiteX24" fmla="*/ 133350 w 739775"/>
                <a:gd name="connsiteY24" fmla="*/ 400050 h 1152525"/>
                <a:gd name="connsiteX25" fmla="*/ 98425 w 739775"/>
                <a:gd name="connsiteY25" fmla="*/ 377825 h 1152525"/>
                <a:gd name="connsiteX26" fmla="*/ 82550 w 739775"/>
                <a:gd name="connsiteY26" fmla="*/ 368300 h 1152525"/>
                <a:gd name="connsiteX27" fmla="*/ 139700 w 739775"/>
                <a:gd name="connsiteY27" fmla="*/ 304800 h 1152525"/>
                <a:gd name="connsiteX28" fmla="*/ 177800 w 739775"/>
                <a:gd name="connsiteY28" fmla="*/ 263525 h 1152525"/>
                <a:gd name="connsiteX29" fmla="*/ 168275 w 739775"/>
                <a:gd name="connsiteY29" fmla="*/ 225425 h 1152525"/>
                <a:gd name="connsiteX30" fmla="*/ 158750 w 739775"/>
                <a:gd name="connsiteY30" fmla="*/ 146050 h 1152525"/>
                <a:gd name="connsiteX31" fmla="*/ 123825 w 739775"/>
                <a:gd name="connsiteY31" fmla="*/ 114300 h 1152525"/>
                <a:gd name="connsiteX32" fmla="*/ 41275 w 739775"/>
                <a:gd name="connsiteY32" fmla="*/ 69850 h 1152525"/>
                <a:gd name="connsiteX33" fmla="*/ 6350 w 739775"/>
                <a:gd name="connsiteY33" fmla="*/ 38100 h 1152525"/>
                <a:gd name="connsiteX34" fmla="*/ 0 w 739775"/>
                <a:gd name="connsiteY34" fmla="*/ 25400 h 1152525"/>
                <a:gd name="connsiteX35" fmla="*/ 28575 w 739775"/>
                <a:gd name="connsiteY35" fmla="*/ 0 h 1152525"/>
                <a:gd name="connsiteX36" fmla="*/ 123825 w 739775"/>
                <a:gd name="connsiteY36" fmla="*/ 31750 h 1152525"/>
                <a:gd name="connsiteX37" fmla="*/ 165100 w 739775"/>
                <a:gd name="connsiteY37" fmla="*/ 101600 h 1152525"/>
                <a:gd name="connsiteX38" fmla="*/ 203200 w 739775"/>
                <a:gd name="connsiteY38" fmla="*/ 152400 h 1152525"/>
                <a:gd name="connsiteX39" fmla="*/ 212725 w 739775"/>
                <a:gd name="connsiteY39" fmla="*/ 254000 h 1152525"/>
                <a:gd name="connsiteX40" fmla="*/ 203200 w 739775"/>
                <a:gd name="connsiteY40" fmla="*/ 301625 h 1152525"/>
                <a:gd name="connsiteX41" fmla="*/ 263525 w 739775"/>
                <a:gd name="connsiteY41" fmla="*/ 409575 h 1152525"/>
                <a:gd name="connsiteX42" fmla="*/ 374650 w 739775"/>
                <a:gd name="connsiteY42" fmla="*/ 368300 h 1152525"/>
                <a:gd name="connsiteX43" fmla="*/ 485775 w 739775"/>
                <a:gd name="connsiteY43" fmla="*/ 431800 h 1152525"/>
                <a:gd name="connsiteX44" fmla="*/ 536575 w 739775"/>
                <a:gd name="connsiteY44" fmla="*/ 615950 h 1152525"/>
                <a:gd name="connsiteX45" fmla="*/ 673100 w 739775"/>
                <a:gd name="connsiteY45" fmla="*/ 673100 h 1152525"/>
                <a:gd name="connsiteX46" fmla="*/ 739775 w 739775"/>
                <a:gd name="connsiteY46" fmla="*/ 746125 h 1152525"/>
                <a:gd name="connsiteX47" fmla="*/ 552449 w 739775"/>
                <a:gd name="connsiteY47" fmla="*/ 793750 h 1152525"/>
                <a:gd name="connsiteX48" fmla="*/ 428625 w 739775"/>
                <a:gd name="connsiteY48" fmla="*/ 819150 h 1152525"/>
                <a:gd name="connsiteX0" fmla="*/ 682625 w 739775"/>
                <a:gd name="connsiteY0" fmla="*/ 866775 h 1152525"/>
                <a:gd name="connsiteX1" fmla="*/ 717550 w 739775"/>
                <a:gd name="connsiteY1" fmla="*/ 920750 h 1152525"/>
                <a:gd name="connsiteX2" fmla="*/ 708025 w 739775"/>
                <a:gd name="connsiteY2" fmla="*/ 971550 h 1152525"/>
                <a:gd name="connsiteX3" fmla="*/ 723900 w 739775"/>
                <a:gd name="connsiteY3" fmla="*/ 1009650 h 1152525"/>
                <a:gd name="connsiteX4" fmla="*/ 717550 w 739775"/>
                <a:gd name="connsiteY4" fmla="*/ 1060450 h 1152525"/>
                <a:gd name="connsiteX5" fmla="*/ 723900 w 739775"/>
                <a:gd name="connsiteY5" fmla="*/ 1104900 h 1152525"/>
                <a:gd name="connsiteX6" fmla="*/ 714375 w 739775"/>
                <a:gd name="connsiteY6" fmla="*/ 1149350 h 1152525"/>
                <a:gd name="connsiteX7" fmla="*/ 577850 w 739775"/>
                <a:gd name="connsiteY7" fmla="*/ 1152525 h 1152525"/>
                <a:gd name="connsiteX8" fmla="*/ 542925 w 739775"/>
                <a:gd name="connsiteY8" fmla="*/ 1152525 h 1152525"/>
                <a:gd name="connsiteX9" fmla="*/ 549275 w 739775"/>
                <a:gd name="connsiteY9" fmla="*/ 1089025 h 1152525"/>
                <a:gd name="connsiteX10" fmla="*/ 527050 w 739775"/>
                <a:gd name="connsiteY10" fmla="*/ 1031875 h 1152525"/>
                <a:gd name="connsiteX11" fmla="*/ 460375 w 739775"/>
                <a:gd name="connsiteY11" fmla="*/ 1120775 h 1152525"/>
                <a:gd name="connsiteX12" fmla="*/ 415925 w 739775"/>
                <a:gd name="connsiteY12" fmla="*/ 1114425 h 1152525"/>
                <a:gd name="connsiteX13" fmla="*/ 355600 w 739775"/>
                <a:gd name="connsiteY13" fmla="*/ 1057275 h 1152525"/>
                <a:gd name="connsiteX14" fmla="*/ 342900 w 739775"/>
                <a:gd name="connsiteY14" fmla="*/ 946150 h 1152525"/>
                <a:gd name="connsiteX15" fmla="*/ 342900 w 739775"/>
                <a:gd name="connsiteY15" fmla="*/ 860425 h 1152525"/>
                <a:gd name="connsiteX16" fmla="*/ 314325 w 739775"/>
                <a:gd name="connsiteY16" fmla="*/ 812800 h 1152525"/>
                <a:gd name="connsiteX17" fmla="*/ 311150 w 739775"/>
                <a:gd name="connsiteY17" fmla="*/ 739775 h 1152525"/>
                <a:gd name="connsiteX18" fmla="*/ 307975 w 739775"/>
                <a:gd name="connsiteY18" fmla="*/ 666750 h 1152525"/>
                <a:gd name="connsiteX19" fmla="*/ 304800 w 739775"/>
                <a:gd name="connsiteY19" fmla="*/ 619125 h 1152525"/>
                <a:gd name="connsiteX20" fmla="*/ 295275 w 739775"/>
                <a:gd name="connsiteY20" fmla="*/ 542925 h 1152525"/>
                <a:gd name="connsiteX21" fmla="*/ 247650 w 739775"/>
                <a:gd name="connsiteY21" fmla="*/ 517525 h 1152525"/>
                <a:gd name="connsiteX22" fmla="*/ 219075 w 739775"/>
                <a:gd name="connsiteY22" fmla="*/ 479425 h 1152525"/>
                <a:gd name="connsiteX23" fmla="*/ 206375 w 739775"/>
                <a:gd name="connsiteY23" fmla="*/ 444500 h 1152525"/>
                <a:gd name="connsiteX24" fmla="*/ 133350 w 739775"/>
                <a:gd name="connsiteY24" fmla="*/ 400050 h 1152525"/>
                <a:gd name="connsiteX25" fmla="*/ 98425 w 739775"/>
                <a:gd name="connsiteY25" fmla="*/ 377825 h 1152525"/>
                <a:gd name="connsiteX26" fmla="*/ 82550 w 739775"/>
                <a:gd name="connsiteY26" fmla="*/ 368300 h 1152525"/>
                <a:gd name="connsiteX27" fmla="*/ 139700 w 739775"/>
                <a:gd name="connsiteY27" fmla="*/ 304800 h 1152525"/>
                <a:gd name="connsiteX28" fmla="*/ 177800 w 739775"/>
                <a:gd name="connsiteY28" fmla="*/ 263525 h 1152525"/>
                <a:gd name="connsiteX29" fmla="*/ 168275 w 739775"/>
                <a:gd name="connsiteY29" fmla="*/ 225425 h 1152525"/>
                <a:gd name="connsiteX30" fmla="*/ 158750 w 739775"/>
                <a:gd name="connsiteY30" fmla="*/ 146050 h 1152525"/>
                <a:gd name="connsiteX31" fmla="*/ 123825 w 739775"/>
                <a:gd name="connsiteY31" fmla="*/ 114300 h 1152525"/>
                <a:gd name="connsiteX32" fmla="*/ 41275 w 739775"/>
                <a:gd name="connsiteY32" fmla="*/ 69850 h 1152525"/>
                <a:gd name="connsiteX33" fmla="*/ 6350 w 739775"/>
                <a:gd name="connsiteY33" fmla="*/ 38100 h 1152525"/>
                <a:gd name="connsiteX34" fmla="*/ 0 w 739775"/>
                <a:gd name="connsiteY34" fmla="*/ 25400 h 1152525"/>
                <a:gd name="connsiteX35" fmla="*/ 28575 w 739775"/>
                <a:gd name="connsiteY35" fmla="*/ 0 h 1152525"/>
                <a:gd name="connsiteX36" fmla="*/ 123825 w 739775"/>
                <a:gd name="connsiteY36" fmla="*/ 31750 h 1152525"/>
                <a:gd name="connsiteX37" fmla="*/ 165100 w 739775"/>
                <a:gd name="connsiteY37" fmla="*/ 101600 h 1152525"/>
                <a:gd name="connsiteX38" fmla="*/ 203200 w 739775"/>
                <a:gd name="connsiteY38" fmla="*/ 152400 h 1152525"/>
                <a:gd name="connsiteX39" fmla="*/ 212725 w 739775"/>
                <a:gd name="connsiteY39" fmla="*/ 254000 h 1152525"/>
                <a:gd name="connsiteX40" fmla="*/ 203200 w 739775"/>
                <a:gd name="connsiteY40" fmla="*/ 301625 h 1152525"/>
                <a:gd name="connsiteX41" fmla="*/ 263525 w 739775"/>
                <a:gd name="connsiteY41" fmla="*/ 409575 h 1152525"/>
                <a:gd name="connsiteX42" fmla="*/ 374650 w 739775"/>
                <a:gd name="connsiteY42" fmla="*/ 368300 h 1152525"/>
                <a:gd name="connsiteX43" fmla="*/ 485775 w 739775"/>
                <a:gd name="connsiteY43" fmla="*/ 431800 h 1152525"/>
                <a:gd name="connsiteX44" fmla="*/ 536575 w 739775"/>
                <a:gd name="connsiteY44" fmla="*/ 615950 h 1152525"/>
                <a:gd name="connsiteX45" fmla="*/ 673100 w 739775"/>
                <a:gd name="connsiteY45" fmla="*/ 673100 h 1152525"/>
                <a:gd name="connsiteX46" fmla="*/ 739775 w 739775"/>
                <a:gd name="connsiteY46" fmla="*/ 746125 h 1152525"/>
                <a:gd name="connsiteX47" fmla="*/ 669925 w 739775"/>
                <a:gd name="connsiteY47" fmla="*/ 771525 h 1152525"/>
                <a:gd name="connsiteX48" fmla="*/ 552449 w 739775"/>
                <a:gd name="connsiteY48" fmla="*/ 793750 h 1152525"/>
                <a:gd name="connsiteX49" fmla="*/ 428625 w 739775"/>
                <a:gd name="connsiteY49" fmla="*/ 819150 h 1152525"/>
                <a:gd name="connsiteX0" fmla="*/ 682625 w 800595"/>
                <a:gd name="connsiteY0" fmla="*/ 866775 h 1152525"/>
                <a:gd name="connsiteX1" fmla="*/ 717550 w 800595"/>
                <a:gd name="connsiteY1" fmla="*/ 920750 h 1152525"/>
                <a:gd name="connsiteX2" fmla="*/ 708025 w 800595"/>
                <a:gd name="connsiteY2" fmla="*/ 971550 h 1152525"/>
                <a:gd name="connsiteX3" fmla="*/ 723900 w 800595"/>
                <a:gd name="connsiteY3" fmla="*/ 1009650 h 1152525"/>
                <a:gd name="connsiteX4" fmla="*/ 717550 w 800595"/>
                <a:gd name="connsiteY4" fmla="*/ 1060450 h 1152525"/>
                <a:gd name="connsiteX5" fmla="*/ 723900 w 800595"/>
                <a:gd name="connsiteY5" fmla="*/ 1104900 h 1152525"/>
                <a:gd name="connsiteX6" fmla="*/ 714375 w 800595"/>
                <a:gd name="connsiteY6" fmla="*/ 1149350 h 1152525"/>
                <a:gd name="connsiteX7" fmla="*/ 577850 w 800595"/>
                <a:gd name="connsiteY7" fmla="*/ 1152525 h 1152525"/>
                <a:gd name="connsiteX8" fmla="*/ 542925 w 800595"/>
                <a:gd name="connsiteY8" fmla="*/ 1152525 h 1152525"/>
                <a:gd name="connsiteX9" fmla="*/ 549275 w 800595"/>
                <a:gd name="connsiteY9" fmla="*/ 1089025 h 1152525"/>
                <a:gd name="connsiteX10" fmla="*/ 527050 w 800595"/>
                <a:gd name="connsiteY10" fmla="*/ 1031875 h 1152525"/>
                <a:gd name="connsiteX11" fmla="*/ 460375 w 800595"/>
                <a:gd name="connsiteY11" fmla="*/ 1120775 h 1152525"/>
                <a:gd name="connsiteX12" fmla="*/ 415925 w 800595"/>
                <a:gd name="connsiteY12" fmla="*/ 1114425 h 1152525"/>
                <a:gd name="connsiteX13" fmla="*/ 355600 w 800595"/>
                <a:gd name="connsiteY13" fmla="*/ 1057275 h 1152525"/>
                <a:gd name="connsiteX14" fmla="*/ 342900 w 800595"/>
                <a:gd name="connsiteY14" fmla="*/ 946150 h 1152525"/>
                <a:gd name="connsiteX15" fmla="*/ 342900 w 800595"/>
                <a:gd name="connsiteY15" fmla="*/ 860425 h 1152525"/>
                <a:gd name="connsiteX16" fmla="*/ 314325 w 800595"/>
                <a:gd name="connsiteY16" fmla="*/ 812800 h 1152525"/>
                <a:gd name="connsiteX17" fmla="*/ 311150 w 800595"/>
                <a:gd name="connsiteY17" fmla="*/ 739775 h 1152525"/>
                <a:gd name="connsiteX18" fmla="*/ 307975 w 800595"/>
                <a:gd name="connsiteY18" fmla="*/ 666750 h 1152525"/>
                <a:gd name="connsiteX19" fmla="*/ 304800 w 800595"/>
                <a:gd name="connsiteY19" fmla="*/ 619125 h 1152525"/>
                <a:gd name="connsiteX20" fmla="*/ 295275 w 800595"/>
                <a:gd name="connsiteY20" fmla="*/ 542925 h 1152525"/>
                <a:gd name="connsiteX21" fmla="*/ 247650 w 800595"/>
                <a:gd name="connsiteY21" fmla="*/ 517525 h 1152525"/>
                <a:gd name="connsiteX22" fmla="*/ 219075 w 800595"/>
                <a:gd name="connsiteY22" fmla="*/ 479425 h 1152525"/>
                <a:gd name="connsiteX23" fmla="*/ 206375 w 800595"/>
                <a:gd name="connsiteY23" fmla="*/ 444500 h 1152525"/>
                <a:gd name="connsiteX24" fmla="*/ 133350 w 800595"/>
                <a:gd name="connsiteY24" fmla="*/ 400050 h 1152525"/>
                <a:gd name="connsiteX25" fmla="*/ 98425 w 800595"/>
                <a:gd name="connsiteY25" fmla="*/ 377825 h 1152525"/>
                <a:gd name="connsiteX26" fmla="*/ 82550 w 800595"/>
                <a:gd name="connsiteY26" fmla="*/ 368300 h 1152525"/>
                <a:gd name="connsiteX27" fmla="*/ 139700 w 800595"/>
                <a:gd name="connsiteY27" fmla="*/ 304800 h 1152525"/>
                <a:gd name="connsiteX28" fmla="*/ 177800 w 800595"/>
                <a:gd name="connsiteY28" fmla="*/ 263525 h 1152525"/>
                <a:gd name="connsiteX29" fmla="*/ 168275 w 800595"/>
                <a:gd name="connsiteY29" fmla="*/ 225425 h 1152525"/>
                <a:gd name="connsiteX30" fmla="*/ 158750 w 800595"/>
                <a:gd name="connsiteY30" fmla="*/ 146050 h 1152525"/>
                <a:gd name="connsiteX31" fmla="*/ 123825 w 800595"/>
                <a:gd name="connsiteY31" fmla="*/ 114300 h 1152525"/>
                <a:gd name="connsiteX32" fmla="*/ 41275 w 800595"/>
                <a:gd name="connsiteY32" fmla="*/ 69850 h 1152525"/>
                <a:gd name="connsiteX33" fmla="*/ 6350 w 800595"/>
                <a:gd name="connsiteY33" fmla="*/ 38100 h 1152525"/>
                <a:gd name="connsiteX34" fmla="*/ 0 w 800595"/>
                <a:gd name="connsiteY34" fmla="*/ 25400 h 1152525"/>
                <a:gd name="connsiteX35" fmla="*/ 28575 w 800595"/>
                <a:gd name="connsiteY35" fmla="*/ 0 h 1152525"/>
                <a:gd name="connsiteX36" fmla="*/ 123825 w 800595"/>
                <a:gd name="connsiteY36" fmla="*/ 31750 h 1152525"/>
                <a:gd name="connsiteX37" fmla="*/ 165100 w 800595"/>
                <a:gd name="connsiteY37" fmla="*/ 101600 h 1152525"/>
                <a:gd name="connsiteX38" fmla="*/ 203200 w 800595"/>
                <a:gd name="connsiteY38" fmla="*/ 152400 h 1152525"/>
                <a:gd name="connsiteX39" fmla="*/ 212725 w 800595"/>
                <a:gd name="connsiteY39" fmla="*/ 254000 h 1152525"/>
                <a:gd name="connsiteX40" fmla="*/ 203200 w 800595"/>
                <a:gd name="connsiteY40" fmla="*/ 301625 h 1152525"/>
                <a:gd name="connsiteX41" fmla="*/ 263525 w 800595"/>
                <a:gd name="connsiteY41" fmla="*/ 409575 h 1152525"/>
                <a:gd name="connsiteX42" fmla="*/ 374650 w 800595"/>
                <a:gd name="connsiteY42" fmla="*/ 368300 h 1152525"/>
                <a:gd name="connsiteX43" fmla="*/ 485775 w 800595"/>
                <a:gd name="connsiteY43" fmla="*/ 431800 h 1152525"/>
                <a:gd name="connsiteX44" fmla="*/ 536575 w 800595"/>
                <a:gd name="connsiteY44" fmla="*/ 615950 h 1152525"/>
                <a:gd name="connsiteX45" fmla="*/ 673100 w 800595"/>
                <a:gd name="connsiteY45" fmla="*/ 673100 h 1152525"/>
                <a:gd name="connsiteX46" fmla="*/ 739775 w 800595"/>
                <a:gd name="connsiteY46" fmla="*/ 746125 h 1152525"/>
                <a:gd name="connsiteX47" fmla="*/ 793750 w 800595"/>
                <a:gd name="connsiteY47" fmla="*/ 790575 h 1152525"/>
                <a:gd name="connsiteX48" fmla="*/ 552449 w 800595"/>
                <a:gd name="connsiteY48" fmla="*/ 793750 h 1152525"/>
                <a:gd name="connsiteX49" fmla="*/ 428625 w 800595"/>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552449 w 793750"/>
                <a:gd name="connsiteY48" fmla="*/ 793750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552449 w 793750"/>
                <a:gd name="connsiteY48" fmla="*/ 793750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552449 w 793750"/>
                <a:gd name="connsiteY48" fmla="*/ 793750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806450 h 1152525"/>
                <a:gd name="connsiteX50" fmla="*/ 428625 w 793750"/>
                <a:gd name="connsiteY50"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28625 w 793750"/>
                <a:gd name="connsiteY50"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377825 w 793750"/>
                <a:gd name="connsiteY50" fmla="*/ 8445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377825 w 793750"/>
                <a:gd name="connsiteY51" fmla="*/ 8445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574675 w 793750"/>
                <a:gd name="connsiteY51"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533400 w 793750"/>
                <a:gd name="connsiteY51" fmla="*/ 869950 h 1152525"/>
                <a:gd name="connsiteX52" fmla="*/ 574675 w 793750"/>
                <a:gd name="connsiteY52"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574675 w 793750"/>
                <a:gd name="connsiteY52"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520700 w 793750"/>
                <a:gd name="connsiteY52" fmla="*/ 904875 h 1152525"/>
                <a:gd name="connsiteX53" fmla="*/ 574675 w 793750"/>
                <a:gd name="connsiteY53"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476250 w 793750"/>
                <a:gd name="connsiteY52" fmla="*/ 841375 h 1152525"/>
                <a:gd name="connsiteX53" fmla="*/ 574675 w 793750"/>
                <a:gd name="connsiteY53"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476250 w 793750"/>
                <a:gd name="connsiteY52" fmla="*/ 841375 h 1152525"/>
                <a:gd name="connsiteX53" fmla="*/ 542925 w 793750"/>
                <a:gd name="connsiteY53" fmla="*/ 911225 h 1152525"/>
                <a:gd name="connsiteX54" fmla="*/ 574675 w 793750"/>
                <a:gd name="connsiteY54"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476250 w 793750"/>
                <a:gd name="connsiteY52" fmla="*/ 841375 h 1152525"/>
                <a:gd name="connsiteX53" fmla="*/ 542925 w 793750"/>
                <a:gd name="connsiteY53" fmla="*/ 911225 h 1152525"/>
                <a:gd name="connsiteX54" fmla="*/ 688975 w 793750"/>
                <a:gd name="connsiteY54"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76250 w 793750"/>
                <a:gd name="connsiteY51" fmla="*/ 841375 h 1152525"/>
                <a:gd name="connsiteX52" fmla="*/ 542925 w 793750"/>
                <a:gd name="connsiteY52" fmla="*/ 911225 h 1152525"/>
                <a:gd name="connsiteX53" fmla="*/ 688975 w 793750"/>
                <a:gd name="connsiteY53"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76250 w 793750"/>
                <a:gd name="connsiteY50" fmla="*/ 841375 h 1152525"/>
                <a:gd name="connsiteX51" fmla="*/ 542925 w 793750"/>
                <a:gd name="connsiteY51" fmla="*/ 911225 h 1152525"/>
                <a:gd name="connsiteX52" fmla="*/ 688975 w 793750"/>
                <a:gd name="connsiteY52"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476250 w 793750"/>
                <a:gd name="connsiteY49" fmla="*/ 841375 h 1152525"/>
                <a:gd name="connsiteX50" fmla="*/ 542925 w 793750"/>
                <a:gd name="connsiteY50" fmla="*/ 911225 h 1152525"/>
                <a:gd name="connsiteX51" fmla="*/ 688975 w 793750"/>
                <a:gd name="connsiteY51"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2925 w 793750"/>
                <a:gd name="connsiteY49" fmla="*/ 911225 h 1152525"/>
                <a:gd name="connsiteX50" fmla="*/ 688975 w 793750"/>
                <a:gd name="connsiteY50"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787400 w 793750"/>
                <a:gd name="connsiteY49" fmla="*/ 866775 h 1152525"/>
                <a:gd name="connsiteX50" fmla="*/ 688975 w 793750"/>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536575 w 858564"/>
                <a:gd name="connsiteY44" fmla="*/ 615950 h 1152525"/>
                <a:gd name="connsiteX45" fmla="*/ 673100 w 858564"/>
                <a:gd name="connsiteY45" fmla="*/ 673100 h 1152525"/>
                <a:gd name="connsiteX46" fmla="*/ 739775 w 858564"/>
                <a:gd name="connsiteY46" fmla="*/ 7461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536575 w 858564"/>
                <a:gd name="connsiteY44" fmla="*/ 615950 h 1152525"/>
                <a:gd name="connsiteX45" fmla="*/ 673100 w 858564"/>
                <a:gd name="connsiteY45" fmla="*/ 673100 h 1152525"/>
                <a:gd name="connsiteX46" fmla="*/ 755650 w 858564"/>
                <a:gd name="connsiteY46" fmla="*/ 6826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536575 w 858564"/>
                <a:gd name="connsiteY44" fmla="*/ 615950 h 1152525"/>
                <a:gd name="connsiteX45" fmla="*/ 654050 w 858564"/>
                <a:gd name="connsiteY45" fmla="*/ 650875 h 1152525"/>
                <a:gd name="connsiteX46" fmla="*/ 755650 w 858564"/>
                <a:gd name="connsiteY46" fmla="*/ 6826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603250 w 858564"/>
                <a:gd name="connsiteY44" fmla="*/ 561975 h 1152525"/>
                <a:gd name="connsiteX45" fmla="*/ 654050 w 858564"/>
                <a:gd name="connsiteY45" fmla="*/ 650875 h 1152525"/>
                <a:gd name="connsiteX46" fmla="*/ 755650 w 858564"/>
                <a:gd name="connsiteY46" fmla="*/ 6826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603250 w 858564"/>
                <a:gd name="connsiteY44" fmla="*/ 561975 h 1152525"/>
                <a:gd name="connsiteX45" fmla="*/ 654050 w 858564"/>
                <a:gd name="connsiteY45" fmla="*/ 650875 h 1152525"/>
                <a:gd name="connsiteX46" fmla="*/ 755650 w 858564"/>
                <a:gd name="connsiteY46" fmla="*/ 6826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799108"/>
                <a:gd name="connsiteY0" fmla="*/ 866775 h 1152525"/>
                <a:gd name="connsiteX1" fmla="*/ 717550 w 799108"/>
                <a:gd name="connsiteY1" fmla="*/ 920750 h 1152525"/>
                <a:gd name="connsiteX2" fmla="*/ 708025 w 799108"/>
                <a:gd name="connsiteY2" fmla="*/ 971550 h 1152525"/>
                <a:gd name="connsiteX3" fmla="*/ 723900 w 799108"/>
                <a:gd name="connsiteY3" fmla="*/ 1009650 h 1152525"/>
                <a:gd name="connsiteX4" fmla="*/ 717550 w 799108"/>
                <a:gd name="connsiteY4" fmla="*/ 1060450 h 1152525"/>
                <a:gd name="connsiteX5" fmla="*/ 723900 w 799108"/>
                <a:gd name="connsiteY5" fmla="*/ 1104900 h 1152525"/>
                <a:gd name="connsiteX6" fmla="*/ 714375 w 799108"/>
                <a:gd name="connsiteY6" fmla="*/ 1149350 h 1152525"/>
                <a:gd name="connsiteX7" fmla="*/ 577850 w 799108"/>
                <a:gd name="connsiteY7" fmla="*/ 1152525 h 1152525"/>
                <a:gd name="connsiteX8" fmla="*/ 542925 w 799108"/>
                <a:gd name="connsiteY8" fmla="*/ 1152525 h 1152525"/>
                <a:gd name="connsiteX9" fmla="*/ 549275 w 799108"/>
                <a:gd name="connsiteY9" fmla="*/ 1089025 h 1152525"/>
                <a:gd name="connsiteX10" fmla="*/ 527050 w 799108"/>
                <a:gd name="connsiteY10" fmla="*/ 1031875 h 1152525"/>
                <a:gd name="connsiteX11" fmla="*/ 460375 w 799108"/>
                <a:gd name="connsiteY11" fmla="*/ 1120775 h 1152525"/>
                <a:gd name="connsiteX12" fmla="*/ 415925 w 799108"/>
                <a:gd name="connsiteY12" fmla="*/ 1114425 h 1152525"/>
                <a:gd name="connsiteX13" fmla="*/ 355600 w 799108"/>
                <a:gd name="connsiteY13" fmla="*/ 1057275 h 1152525"/>
                <a:gd name="connsiteX14" fmla="*/ 342900 w 799108"/>
                <a:gd name="connsiteY14" fmla="*/ 946150 h 1152525"/>
                <a:gd name="connsiteX15" fmla="*/ 342900 w 799108"/>
                <a:gd name="connsiteY15" fmla="*/ 860425 h 1152525"/>
                <a:gd name="connsiteX16" fmla="*/ 314325 w 799108"/>
                <a:gd name="connsiteY16" fmla="*/ 812800 h 1152525"/>
                <a:gd name="connsiteX17" fmla="*/ 311150 w 799108"/>
                <a:gd name="connsiteY17" fmla="*/ 739775 h 1152525"/>
                <a:gd name="connsiteX18" fmla="*/ 307975 w 799108"/>
                <a:gd name="connsiteY18" fmla="*/ 666750 h 1152525"/>
                <a:gd name="connsiteX19" fmla="*/ 304800 w 799108"/>
                <a:gd name="connsiteY19" fmla="*/ 619125 h 1152525"/>
                <a:gd name="connsiteX20" fmla="*/ 295275 w 799108"/>
                <a:gd name="connsiteY20" fmla="*/ 542925 h 1152525"/>
                <a:gd name="connsiteX21" fmla="*/ 247650 w 799108"/>
                <a:gd name="connsiteY21" fmla="*/ 517525 h 1152525"/>
                <a:gd name="connsiteX22" fmla="*/ 219075 w 799108"/>
                <a:gd name="connsiteY22" fmla="*/ 479425 h 1152525"/>
                <a:gd name="connsiteX23" fmla="*/ 206375 w 799108"/>
                <a:gd name="connsiteY23" fmla="*/ 444500 h 1152525"/>
                <a:gd name="connsiteX24" fmla="*/ 133350 w 799108"/>
                <a:gd name="connsiteY24" fmla="*/ 400050 h 1152525"/>
                <a:gd name="connsiteX25" fmla="*/ 98425 w 799108"/>
                <a:gd name="connsiteY25" fmla="*/ 377825 h 1152525"/>
                <a:gd name="connsiteX26" fmla="*/ 82550 w 799108"/>
                <a:gd name="connsiteY26" fmla="*/ 368300 h 1152525"/>
                <a:gd name="connsiteX27" fmla="*/ 139700 w 799108"/>
                <a:gd name="connsiteY27" fmla="*/ 304800 h 1152525"/>
                <a:gd name="connsiteX28" fmla="*/ 177800 w 799108"/>
                <a:gd name="connsiteY28" fmla="*/ 263525 h 1152525"/>
                <a:gd name="connsiteX29" fmla="*/ 168275 w 799108"/>
                <a:gd name="connsiteY29" fmla="*/ 225425 h 1152525"/>
                <a:gd name="connsiteX30" fmla="*/ 158750 w 799108"/>
                <a:gd name="connsiteY30" fmla="*/ 146050 h 1152525"/>
                <a:gd name="connsiteX31" fmla="*/ 123825 w 799108"/>
                <a:gd name="connsiteY31" fmla="*/ 114300 h 1152525"/>
                <a:gd name="connsiteX32" fmla="*/ 41275 w 799108"/>
                <a:gd name="connsiteY32" fmla="*/ 69850 h 1152525"/>
                <a:gd name="connsiteX33" fmla="*/ 6350 w 799108"/>
                <a:gd name="connsiteY33" fmla="*/ 38100 h 1152525"/>
                <a:gd name="connsiteX34" fmla="*/ 0 w 799108"/>
                <a:gd name="connsiteY34" fmla="*/ 25400 h 1152525"/>
                <a:gd name="connsiteX35" fmla="*/ 28575 w 799108"/>
                <a:gd name="connsiteY35" fmla="*/ 0 h 1152525"/>
                <a:gd name="connsiteX36" fmla="*/ 123825 w 799108"/>
                <a:gd name="connsiteY36" fmla="*/ 31750 h 1152525"/>
                <a:gd name="connsiteX37" fmla="*/ 165100 w 799108"/>
                <a:gd name="connsiteY37" fmla="*/ 101600 h 1152525"/>
                <a:gd name="connsiteX38" fmla="*/ 203200 w 799108"/>
                <a:gd name="connsiteY38" fmla="*/ 152400 h 1152525"/>
                <a:gd name="connsiteX39" fmla="*/ 212725 w 799108"/>
                <a:gd name="connsiteY39" fmla="*/ 254000 h 1152525"/>
                <a:gd name="connsiteX40" fmla="*/ 203200 w 799108"/>
                <a:gd name="connsiteY40" fmla="*/ 301625 h 1152525"/>
                <a:gd name="connsiteX41" fmla="*/ 263525 w 799108"/>
                <a:gd name="connsiteY41" fmla="*/ 409575 h 1152525"/>
                <a:gd name="connsiteX42" fmla="*/ 374650 w 799108"/>
                <a:gd name="connsiteY42" fmla="*/ 368300 h 1152525"/>
                <a:gd name="connsiteX43" fmla="*/ 485775 w 799108"/>
                <a:gd name="connsiteY43" fmla="*/ 431800 h 1152525"/>
                <a:gd name="connsiteX44" fmla="*/ 603250 w 799108"/>
                <a:gd name="connsiteY44" fmla="*/ 561975 h 1152525"/>
                <a:gd name="connsiteX45" fmla="*/ 654050 w 799108"/>
                <a:gd name="connsiteY45" fmla="*/ 650875 h 1152525"/>
                <a:gd name="connsiteX46" fmla="*/ 755650 w 799108"/>
                <a:gd name="connsiteY46" fmla="*/ 682625 h 1152525"/>
                <a:gd name="connsiteX47" fmla="*/ 793750 w 799108"/>
                <a:gd name="connsiteY47" fmla="*/ 790575 h 1152525"/>
                <a:gd name="connsiteX48" fmla="*/ 787400 w 799108"/>
                <a:gd name="connsiteY48" fmla="*/ 866775 h 1152525"/>
                <a:gd name="connsiteX49" fmla="*/ 688975 w 799108"/>
                <a:gd name="connsiteY49" fmla="*/ 904875 h 1152525"/>
                <a:gd name="connsiteX0" fmla="*/ 682625 w 799108"/>
                <a:gd name="connsiteY0" fmla="*/ 866775 h 1152525"/>
                <a:gd name="connsiteX1" fmla="*/ 717550 w 799108"/>
                <a:gd name="connsiteY1" fmla="*/ 920750 h 1152525"/>
                <a:gd name="connsiteX2" fmla="*/ 708025 w 799108"/>
                <a:gd name="connsiteY2" fmla="*/ 971550 h 1152525"/>
                <a:gd name="connsiteX3" fmla="*/ 723900 w 799108"/>
                <a:gd name="connsiteY3" fmla="*/ 1009650 h 1152525"/>
                <a:gd name="connsiteX4" fmla="*/ 717550 w 799108"/>
                <a:gd name="connsiteY4" fmla="*/ 1060450 h 1152525"/>
                <a:gd name="connsiteX5" fmla="*/ 723900 w 799108"/>
                <a:gd name="connsiteY5" fmla="*/ 1104900 h 1152525"/>
                <a:gd name="connsiteX6" fmla="*/ 714375 w 799108"/>
                <a:gd name="connsiteY6" fmla="*/ 1149350 h 1152525"/>
                <a:gd name="connsiteX7" fmla="*/ 577850 w 799108"/>
                <a:gd name="connsiteY7" fmla="*/ 1152525 h 1152525"/>
                <a:gd name="connsiteX8" fmla="*/ 542925 w 799108"/>
                <a:gd name="connsiteY8" fmla="*/ 1152525 h 1152525"/>
                <a:gd name="connsiteX9" fmla="*/ 549275 w 799108"/>
                <a:gd name="connsiteY9" fmla="*/ 1089025 h 1152525"/>
                <a:gd name="connsiteX10" fmla="*/ 527050 w 799108"/>
                <a:gd name="connsiteY10" fmla="*/ 1031875 h 1152525"/>
                <a:gd name="connsiteX11" fmla="*/ 460375 w 799108"/>
                <a:gd name="connsiteY11" fmla="*/ 1120775 h 1152525"/>
                <a:gd name="connsiteX12" fmla="*/ 415925 w 799108"/>
                <a:gd name="connsiteY12" fmla="*/ 1114425 h 1152525"/>
                <a:gd name="connsiteX13" fmla="*/ 355600 w 799108"/>
                <a:gd name="connsiteY13" fmla="*/ 1057275 h 1152525"/>
                <a:gd name="connsiteX14" fmla="*/ 342900 w 799108"/>
                <a:gd name="connsiteY14" fmla="*/ 946150 h 1152525"/>
                <a:gd name="connsiteX15" fmla="*/ 342900 w 799108"/>
                <a:gd name="connsiteY15" fmla="*/ 860425 h 1152525"/>
                <a:gd name="connsiteX16" fmla="*/ 314325 w 799108"/>
                <a:gd name="connsiteY16" fmla="*/ 812800 h 1152525"/>
                <a:gd name="connsiteX17" fmla="*/ 311150 w 799108"/>
                <a:gd name="connsiteY17" fmla="*/ 739775 h 1152525"/>
                <a:gd name="connsiteX18" fmla="*/ 307975 w 799108"/>
                <a:gd name="connsiteY18" fmla="*/ 666750 h 1152525"/>
                <a:gd name="connsiteX19" fmla="*/ 304800 w 799108"/>
                <a:gd name="connsiteY19" fmla="*/ 619125 h 1152525"/>
                <a:gd name="connsiteX20" fmla="*/ 295275 w 799108"/>
                <a:gd name="connsiteY20" fmla="*/ 542925 h 1152525"/>
                <a:gd name="connsiteX21" fmla="*/ 247650 w 799108"/>
                <a:gd name="connsiteY21" fmla="*/ 517525 h 1152525"/>
                <a:gd name="connsiteX22" fmla="*/ 219075 w 799108"/>
                <a:gd name="connsiteY22" fmla="*/ 479425 h 1152525"/>
                <a:gd name="connsiteX23" fmla="*/ 206375 w 799108"/>
                <a:gd name="connsiteY23" fmla="*/ 444500 h 1152525"/>
                <a:gd name="connsiteX24" fmla="*/ 133350 w 799108"/>
                <a:gd name="connsiteY24" fmla="*/ 400050 h 1152525"/>
                <a:gd name="connsiteX25" fmla="*/ 98425 w 799108"/>
                <a:gd name="connsiteY25" fmla="*/ 377825 h 1152525"/>
                <a:gd name="connsiteX26" fmla="*/ 82550 w 799108"/>
                <a:gd name="connsiteY26" fmla="*/ 368300 h 1152525"/>
                <a:gd name="connsiteX27" fmla="*/ 139700 w 799108"/>
                <a:gd name="connsiteY27" fmla="*/ 304800 h 1152525"/>
                <a:gd name="connsiteX28" fmla="*/ 177800 w 799108"/>
                <a:gd name="connsiteY28" fmla="*/ 263525 h 1152525"/>
                <a:gd name="connsiteX29" fmla="*/ 168275 w 799108"/>
                <a:gd name="connsiteY29" fmla="*/ 225425 h 1152525"/>
                <a:gd name="connsiteX30" fmla="*/ 158750 w 799108"/>
                <a:gd name="connsiteY30" fmla="*/ 146050 h 1152525"/>
                <a:gd name="connsiteX31" fmla="*/ 123825 w 799108"/>
                <a:gd name="connsiteY31" fmla="*/ 114300 h 1152525"/>
                <a:gd name="connsiteX32" fmla="*/ 41275 w 799108"/>
                <a:gd name="connsiteY32" fmla="*/ 69850 h 1152525"/>
                <a:gd name="connsiteX33" fmla="*/ 6350 w 799108"/>
                <a:gd name="connsiteY33" fmla="*/ 38100 h 1152525"/>
                <a:gd name="connsiteX34" fmla="*/ 0 w 799108"/>
                <a:gd name="connsiteY34" fmla="*/ 25400 h 1152525"/>
                <a:gd name="connsiteX35" fmla="*/ 28575 w 799108"/>
                <a:gd name="connsiteY35" fmla="*/ 0 h 1152525"/>
                <a:gd name="connsiteX36" fmla="*/ 123825 w 799108"/>
                <a:gd name="connsiteY36" fmla="*/ 31750 h 1152525"/>
                <a:gd name="connsiteX37" fmla="*/ 165100 w 799108"/>
                <a:gd name="connsiteY37" fmla="*/ 101600 h 1152525"/>
                <a:gd name="connsiteX38" fmla="*/ 203200 w 799108"/>
                <a:gd name="connsiteY38" fmla="*/ 152400 h 1152525"/>
                <a:gd name="connsiteX39" fmla="*/ 212725 w 799108"/>
                <a:gd name="connsiteY39" fmla="*/ 254000 h 1152525"/>
                <a:gd name="connsiteX40" fmla="*/ 203200 w 799108"/>
                <a:gd name="connsiteY40" fmla="*/ 301625 h 1152525"/>
                <a:gd name="connsiteX41" fmla="*/ 263525 w 799108"/>
                <a:gd name="connsiteY41" fmla="*/ 409575 h 1152525"/>
                <a:gd name="connsiteX42" fmla="*/ 374650 w 799108"/>
                <a:gd name="connsiteY42" fmla="*/ 368300 h 1152525"/>
                <a:gd name="connsiteX43" fmla="*/ 485775 w 799108"/>
                <a:gd name="connsiteY43" fmla="*/ 431800 h 1152525"/>
                <a:gd name="connsiteX44" fmla="*/ 603250 w 799108"/>
                <a:gd name="connsiteY44" fmla="*/ 561975 h 1152525"/>
                <a:gd name="connsiteX45" fmla="*/ 654050 w 799108"/>
                <a:gd name="connsiteY45" fmla="*/ 650875 h 1152525"/>
                <a:gd name="connsiteX46" fmla="*/ 755650 w 799108"/>
                <a:gd name="connsiteY46" fmla="*/ 682625 h 1152525"/>
                <a:gd name="connsiteX47" fmla="*/ 793750 w 799108"/>
                <a:gd name="connsiteY47" fmla="*/ 790575 h 1152525"/>
                <a:gd name="connsiteX48" fmla="*/ 787400 w 799108"/>
                <a:gd name="connsiteY48" fmla="*/ 866775 h 1152525"/>
                <a:gd name="connsiteX49" fmla="*/ 679450 w 799108"/>
                <a:gd name="connsiteY49" fmla="*/ 854075 h 1152525"/>
                <a:gd name="connsiteX0" fmla="*/ 682625 w 799108"/>
                <a:gd name="connsiteY0" fmla="*/ 866775 h 1152525"/>
                <a:gd name="connsiteX1" fmla="*/ 717550 w 799108"/>
                <a:gd name="connsiteY1" fmla="*/ 920750 h 1152525"/>
                <a:gd name="connsiteX2" fmla="*/ 708025 w 799108"/>
                <a:gd name="connsiteY2" fmla="*/ 971550 h 1152525"/>
                <a:gd name="connsiteX3" fmla="*/ 723900 w 799108"/>
                <a:gd name="connsiteY3" fmla="*/ 1009650 h 1152525"/>
                <a:gd name="connsiteX4" fmla="*/ 717550 w 799108"/>
                <a:gd name="connsiteY4" fmla="*/ 1060450 h 1152525"/>
                <a:gd name="connsiteX5" fmla="*/ 723900 w 799108"/>
                <a:gd name="connsiteY5" fmla="*/ 1104900 h 1152525"/>
                <a:gd name="connsiteX6" fmla="*/ 714375 w 799108"/>
                <a:gd name="connsiteY6" fmla="*/ 1149350 h 1152525"/>
                <a:gd name="connsiteX7" fmla="*/ 577850 w 799108"/>
                <a:gd name="connsiteY7" fmla="*/ 1152525 h 1152525"/>
                <a:gd name="connsiteX8" fmla="*/ 542925 w 799108"/>
                <a:gd name="connsiteY8" fmla="*/ 1152525 h 1152525"/>
                <a:gd name="connsiteX9" fmla="*/ 549275 w 799108"/>
                <a:gd name="connsiteY9" fmla="*/ 1089025 h 1152525"/>
                <a:gd name="connsiteX10" fmla="*/ 527050 w 799108"/>
                <a:gd name="connsiteY10" fmla="*/ 1031875 h 1152525"/>
                <a:gd name="connsiteX11" fmla="*/ 460375 w 799108"/>
                <a:gd name="connsiteY11" fmla="*/ 1120775 h 1152525"/>
                <a:gd name="connsiteX12" fmla="*/ 415925 w 799108"/>
                <a:gd name="connsiteY12" fmla="*/ 1114425 h 1152525"/>
                <a:gd name="connsiteX13" fmla="*/ 355600 w 799108"/>
                <a:gd name="connsiteY13" fmla="*/ 1057275 h 1152525"/>
                <a:gd name="connsiteX14" fmla="*/ 342900 w 799108"/>
                <a:gd name="connsiteY14" fmla="*/ 946150 h 1152525"/>
                <a:gd name="connsiteX15" fmla="*/ 342900 w 799108"/>
                <a:gd name="connsiteY15" fmla="*/ 860425 h 1152525"/>
                <a:gd name="connsiteX16" fmla="*/ 314325 w 799108"/>
                <a:gd name="connsiteY16" fmla="*/ 812800 h 1152525"/>
                <a:gd name="connsiteX17" fmla="*/ 311150 w 799108"/>
                <a:gd name="connsiteY17" fmla="*/ 739775 h 1152525"/>
                <a:gd name="connsiteX18" fmla="*/ 307975 w 799108"/>
                <a:gd name="connsiteY18" fmla="*/ 666750 h 1152525"/>
                <a:gd name="connsiteX19" fmla="*/ 304800 w 799108"/>
                <a:gd name="connsiteY19" fmla="*/ 619125 h 1152525"/>
                <a:gd name="connsiteX20" fmla="*/ 295275 w 799108"/>
                <a:gd name="connsiteY20" fmla="*/ 542925 h 1152525"/>
                <a:gd name="connsiteX21" fmla="*/ 247650 w 799108"/>
                <a:gd name="connsiteY21" fmla="*/ 517525 h 1152525"/>
                <a:gd name="connsiteX22" fmla="*/ 219075 w 799108"/>
                <a:gd name="connsiteY22" fmla="*/ 479425 h 1152525"/>
                <a:gd name="connsiteX23" fmla="*/ 206375 w 799108"/>
                <a:gd name="connsiteY23" fmla="*/ 444500 h 1152525"/>
                <a:gd name="connsiteX24" fmla="*/ 133350 w 799108"/>
                <a:gd name="connsiteY24" fmla="*/ 400050 h 1152525"/>
                <a:gd name="connsiteX25" fmla="*/ 98425 w 799108"/>
                <a:gd name="connsiteY25" fmla="*/ 377825 h 1152525"/>
                <a:gd name="connsiteX26" fmla="*/ 82550 w 799108"/>
                <a:gd name="connsiteY26" fmla="*/ 368300 h 1152525"/>
                <a:gd name="connsiteX27" fmla="*/ 139700 w 799108"/>
                <a:gd name="connsiteY27" fmla="*/ 304800 h 1152525"/>
                <a:gd name="connsiteX28" fmla="*/ 177800 w 799108"/>
                <a:gd name="connsiteY28" fmla="*/ 263525 h 1152525"/>
                <a:gd name="connsiteX29" fmla="*/ 168275 w 799108"/>
                <a:gd name="connsiteY29" fmla="*/ 225425 h 1152525"/>
                <a:gd name="connsiteX30" fmla="*/ 158750 w 799108"/>
                <a:gd name="connsiteY30" fmla="*/ 146050 h 1152525"/>
                <a:gd name="connsiteX31" fmla="*/ 123825 w 799108"/>
                <a:gd name="connsiteY31" fmla="*/ 114300 h 1152525"/>
                <a:gd name="connsiteX32" fmla="*/ 41275 w 799108"/>
                <a:gd name="connsiteY32" fmla="*/ 69850 h 1152525"/>
                <a:gd name="connsiteX33" fmla="*/ 6350 w 799108"/>
                <a:gd name="connsiteY33" fmla="*/ 38100 h 1152525"/>
                <a:gd name="connsiteX34" fmla="*/ 0 w 799108"/>
                <a:gd name="connsiteY34" fmla="*/ 25400 h 1152525"/>
                <a:gd name="connsiteX35" fmla="*/ 28575 w 799108"/>
                <a:gd name="connsiteY35" fmla="*/ 0 h 1152525"/>
                <a:gd name="connsiteX36" fmla="*/ 123825 w 799108"/>
                <a:gd name="connsiteY36" fmla="*/ 31750 h 1152525"/>
                <a:gd name="connsiteX37" fmla="*/ 165100 w 799108"/>
                <a:gd name="connsiteY37" fmla="*/ 101600 h 1152525"/>
                <a:gd name="connsiteX38" fmla="*/ 203200 w 799108"/>
                <a:gd name="connsiteY38" fmla="*/ 152400 h 1152525"/>
                <a:gd name="connsiteX39" fmla="*/ 212725 w 799108"/>
                <a:gd name="connsiteY39" fmla="*/ 254000 h 1152525"/>
                <a:gd name="connsiteX40" fmla="*/ 203200 w 799108"/>
                <a:gd name="connsiteY40" fmla="*/ 301625 h 1152525"/>
                <a:gd name="connsiteX41" fmla="*/ 263525 w 799108"/>
                <a:gd name="connsiteY41" fmla="*/ 409575 h 1152525"/>
                <a:gd name="connsiteX42" fmla="*/ 374650 w 799108"/>
                <a:gd name="connsiteY42" fmla="*/ 368300 h 1152525"/>
                <a:gd name="connsiteX43" fmla="*/ 485775 w 799108"/>
                <a:gd name="connsiteY43" fmla="*/ 431800 h 1152525"/>
                <a:gd name="connsiteX44" fmla="*/ 603250 w 799108"/>
                <a:gd name="connsiteY44" fmla="*/ 561975 h 1152525"/>
                <a:gd name="connsiteX45" fmla="*/ 654050 w 799108"/>
                <a:gd name="connsiteY45" fmla="*/ 650875 h 1152525"/>
                <a:gd name="connsiteX46" fmla="*/ 755650 w 799108"/>
                <a:gd name="connsiteY46" fmla="*/ 682625 h 1152525"/>
                <a:gd name="connsiteX47" fmla="*/ 793750 w 799108"/>
                <a:gd name="connsiteY47" fmla="*/ 790575 h 1152525"/>
                <a:gd name="connsiteX48" fmla="*/ 787400 w 799108"/>
                <a:gd name="connsiteY48" fmla="*/ 866775 h 1152525"/>
                <a:gd name="connsiteX49" fmla="*/ 673100 w 799108"/>
                <a:gd name="connsiteY49" fmla="*/ 8286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603250 w 795975"/>
                <a:gd name="connsiteY44" fmla="*/ 561975 h 1152525"/>
                <a:gd name="connsiteX45" fmla="*/ 654050 w 795975"/>
                <a:gd name="connsiteY45" fmla="*/ 650875 h 1152525"/>
                <a:gd name="connsiteX46" fmla="*/ 755650 w 795975"/>
                <a:gd name="connsiteY46" fmla="*/ 682625 h 1152525"/>
                <a:gd name="connsiteX47" fmla="*/ 793750 w 795975"/>
                <a:gd name="connsiteY47" fmla="*/ 790575 h 1152525"/>
                <a:gd name="connsiteX48" fmla="*/ 777875 w 795975"/>
                <a:gd name="connsiteY48" fmla="*/ 835025 h 1152525"/>
                <a:gd name="connsiteX49" fmla="*/ 673100 w 795975"/>
                <a:gd name="connsiteY49" fmla="*/ 8286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603250 w 795975"/>
                <a:gd name="connsiteY44" fmla="*/ 561975 h 1152525"/>
                <a:gd name="connsiteX45" fmla="*/ 654050 w 795975"/>
                <a:gd name="connsiteY45" fmla="*/ 650875 h 1152525"/>
                <a:gd name="connsiteX46" fmla="*/ 752475 w 795975"/>
                <a:gd name="connsiteY46" fmla="*/ 701675 h 1152525"/>
                <a:gd name="connsiteX47" fmla="*/ 793750 w 795975"/>
                <a:gd name="connsiteY47" fmla="*/ 790575 h 1152525"/>
                <a:gd name="connsiteX48" fmla="*/ 777875 w 795975"/>
                <a:gd name="connsiteY48" fmla="*/ 835025 h 1152525"/>
                <a:gd name="connsiteX49" fmla="*/ 673100 w 795975"/>
                <a:gd name="connsiteY49" fmla="*/ 8286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603250 w 795975"/>
                <a:gd name="connsiteY44" fmla="*/ 561975 h 1152525"/>
                <a:gd name="connsiteX45" fmla="*/ 654050 w 795975"/>
                <a:gd name="connsiteY45" fmla="*/ 650875 h 1152525"/>
                <a:gd name="connsiteX46" fmla="*/ 752475 w 795975"/>
                <a:gd name="connsiteY46" fmla="*/ 701675 h 1152525"/>
                <a:gd name="connsiteX47" fmla="*/ 793750 w 795975"/>
                <a:gd name="connsiteY47" fmla="*/ 790575 h 1152525"/>
                <a:gd name="connsiteX48" fmla="*/ 777875 w 795975"/>
                <a:gd name="connsiteY48" fmla="*/ 835025 h 1152525"/>
                <a:gd name="connsiteX49" fmla="*/ 673100 w 795975"/>
                <a:gd name="connsiteY49" fmla="*/ 8286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603250 w 795975"/>
                <a:gd name="connsiteY44" fmla="*/ 561975 h 1152525"/>
                <a:gd name="connsiteX45" fmla="*/ 654050 w 795975"/>
                <a:gd name="connsiteY45" fmla="*/ 650875 h 1152525"/>
                <a:gd name="connsiteX46" fmla="*/ 752475 w 795975"/>
                <a:gd name="connsiteY46" fmla="*/ 701675 h 1152525"/>
                <a:gd name="connsiteX47" fmla="*/ 793750 w 795975"/>
                <a:gd name="connsiteY47" fmla="*/ 790575 h 1152525"/>
                <a:gd name="connsiteX48" fmla="*/ 777875 w 795975"/>
                <a:gd name="connsiteY48" fmla="*/ 835025 h 1152525"/>
                <a:gd name="connsiteX49" fmla="*/ 673100 w 795975"/>
                <a:gd name="connsiteY49" fmla="*/ 828675 h 1152525"/>
                <a:gd name="connsiteX50" fmla="*/ 682625 w 795975"/>
                <a:gd name="connsiteY50" fmla="*/ 8667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539751 w 795975"/>
                <a:gd name="connsiteY44" fmla="*/ 482600 h 1152525"/>
                <a:gd name="connsiteX45" fmla="*/ 603250 w 795975"/>
                <a:gd name="connsiteY45" fmla="*/ 561975 h 1152525"/>
                <a:gd name="connsiteX46" fmla="*/ 654050 w 795975"/>
                <a:gd name="connsiteY46" fmla="*/ 650875 h 1152525"/>
                <a:gd name="connsiteX47" fmla="*/ 752475 w 795975"/>
                <a:gd name="connsiteY47" fmla="*/ 701675 h 1152525"/>
                <a:gd name="connsiteX48" fmla="*/ 793750 w 795975"/>
                <a:gd name="connsiteY48" fmla="*/ 790575 h 1152525"/>
                <a:gd name="connsiteX49" fmla="*/ 777875 w 795975"/>
                <a:gd name="connsiteY49" fmla="*/ 835025 h 1152525"/>
                <a:gd name="connsiteX50" fmla="*/ 673100 w 795975"/>
                <a:gd name="connsiteY50" fmla="*/ 828675 h 1152525"/>
                <a:gd name="connsiteX51" fmla="*/ 682625 w 795975"/>
                <a:gd name="connsiteY51" fmla="*/ 8667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549276 w 795975"/>
                <a:gd name="connsiteY44" fmla="*/ 466725 h 1152525"/>
                <a:gd name="connsiteX45" fmla="*/ 603250 w 795975"/>
                <a:gd name="connsiteY45" fmla="*/ 561975 h 1152525"/>
                <a:gd name="connsiteX46" fmla="*/ 654050 w 795975"/>
                <a:gd name="connsiteY46" fmla="*/ 650875 h 1152525"/>
                <a:gd name="connsiteX47" fmla="*/ 752475 w 795975"/>
                <a:gd name="connsiteY47" fmla="*/ 701675 h 1152525"/>
                <a:gd name="connsiteX48" fmla="*/ 793750 w 795975"/>
                <a:gd name="connsiteY48" fmla="*/ 790575 h 1152525"/>
                <a:gd name="connsiteX49" fmla="*/ 777875 w 795975"/>
                <a:gd name="connsiteY49" fmla="*/ 835025 h 1152525"/>
                <a:gd name="connsiteX50" fmla="*/ 673100 w 795975"/>
                <a:gd name="connsiteY50" fmla="*/ 828675 h 1152525"/>
                <a:gd name="connsiteX51" fmla="*/ 682625 w 795975"/>
                <a:gd name="connsiteY51" fmla="*/ 8667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549276 w 795975"/>
                <a:gd name="connsiteY44" fmla="*/ 466725 h 1152525"/>
                <a:gd name="connsiteX45" fmla="*/ 571500 w 795975"/>
                <a:gd name="connsiteY45" fmla="*/ 577850 h 1152525"/>
                <a:gd name="connsiteX46" fmla="*/ 654050 w 795975"/>
                <a:gd name="connsiteY46" fmla="*/ 650875 h 1152525"/>
                <a:gd name="connsiteX47" fmla="*/ 752475 w 795975"/>
                <a:gd name="connsiteY47" fmla="*/ 701675 h 1152525"/>
                <a:gd name="connsiteX48" fmla="*/ 793750 w 795975"/>
                <a:gd name="connsiteY48" fmla="*/ 790575 h 1152525"/>
                <a:gd name="connsiteX49" fmla="*/ 777875 w 795975"/>
                <a:gd name="connsiteY49" fmla="*/ 835025 h 1152525"/>
                <a:gd name="connsiteX50" fmla="*/ 673100 w 795975"/>
                <a:gd name="connsiteY50" fmla="*/ 828675 h 1152525"/>
                <a:gd name="connsiteX51" fmla="*/ 682625 w 795975"/>
                <a:gd name="connsiteY51" fmla="*/ 866775 h 1152525"/>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714375 w 795975"/>
                <a:gd name="connsiteY6" fmla="*/ 1149350 h 1271510"/>
                <a:gd name="connsiteX7" fmla="*/ 711676 w 795975"/>
                <a:gd name="connsiteY7" fmla="*/ 1271510 h 1271510"/>
                <a:gd name="connsiteX8" fmla="*/ 542925 w 795975"/>
                <a:gd name="connsiteY8" fmla="*/ 1152525 h 1271510"/>
                <a:gd name="connsiteX9" fmla="*/ 549275 w 795975"/>
                <a:gd name="connsiteY9" fmla="*/ 1089025 h 1271510"/>
                <a:gd name="connsiteX10" fmla="*/ 527050 w 795975"/>
                <a:gd name="connsiteY10" fmla="*/ 1031875 h 1271510"/>
                <a:gd name="connsiteX11" fmla="*/ 460375 w 795975"/>
                <a:gd name="connsiteY11" fmla="*/ 1120775 h 1271510"/>
                <a:gd name="connsiteX12" fmla="*/ 415925 w 795975"/>
                <a:gd name="connsiteY12" fmla="*/ 1114425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42925 w 795975"/>
                <a:gd name="connsiteY8" fmla="*/ 1152525 h 1271510"/>
                <a:gd name="connsiteX9" fmla="*/ 549275 w 795975"/>
                <a:gd name="connsiteY9" fmla="*/ 1089025 h 1271510"/>
                <a:gd name="connsiteX10" fmla="*/ 527050 w 795975"/>
                <a:gd name="connsiteY10" fmla="*/ 1031875 h 1271510"/>
                <a:gd name="connsiteX11" fmla="*/ 460375 w 795975"/>
                <a:gd name="connsiteY11" fmla="*/ 1120775 h 1271510"/>
                <a:gd name="connsiteX12" fmla="*/ 415925 w 795975"/>
                <a:gd name="connsiteY12" fmla="*/ 1114425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49275 w 795975"/>
                <a:gd name="connsiteY9" fmla="*/ 1089025 h 1271510"/>
                <a:gd name="connsiteX10" fmla="*/ 527050 w 795975"/>
                <a:gd name="connsiteY10" fmla="*/ 1031875 h 1271510"/>
                <a:gd name="connsiteX11" fmla="*/ 460375 w 795975"/>
                <a:gd name="connsiteY11" fmla="*/ 1120775 h 1271510"/>
                <a:gd name="connsiteX12" fmla="*/ 415925 w 795975"/>
                <a:gd name="connsiteY12" fmla="*/ 1114425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49275 w 795975"/>
                <a:gd name="connsiteY9" fmla="*/ 1089025 h 1271510"/>
                <a:gd name="connsiteX10" fmla="*/ 527050 w 795975"/>
                <a:gd name="connsiteY10" fmla="*/ 1031875 h 1271510"/>
                <a:gd name="connsiteX11" fmla="*/ 475582 w 795975"/>
                <a:gd name="connsiteY11" fmla="*/ 1157386 h 1271510"/>
                <a:gd name="connsiteX12" fmla="*/ 415925 w 795975"/>
                <a:gd name="connsiteY12" fmla="*/ 1114425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49275 w 795975"/>
                <a:gd name="connsiteY9" fmla="*/ 1089025 h 1271510"/>
                <a:gd name="connsiteX10" fmla="*/ 527050 w 795975"/>
                <a:gd name="connsiteY10" fmla="*/ 1031875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49275 w 795975"/>
                <a:gd name="connsiteY9" fmla="*/ 1089025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557924 w 795975"/>
                <a:gd name="connsiteY0" fmla="*/ 988812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557924 w 795975"/>
                <a:gd name="connsiteY51"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557924 w 795975"/>
                <a:gd name="connsiteY51"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423698 w 795975"/>
                <a:gd name="connsiteY50" fmla="*/ 825624 h 1271510"/>
                <a:gd name="connsiteX51" fmla="*/ 557924 w 795975"/>
                <a:gd name="connsiteY51"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423698 w 795975"/>
                <a:gd name="connsiteY50" fmla="*/ 825624 h 1271510"/>
                <a:gd name="connsiteX51" fmla="*/ 557924 w 795975"/>
                <a:gd name="connsiteY51"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63952 w 795975"/>
                <a:gd name="connsiteY50" fmla="*/ 823744 h 1271510"/>
                <a:gd name="connsiteX51" fmla="*/ 423698 w 795975"/>
                <a:gd name="connsiteY51" fmla="*/ 825624 h 1271510"/>
                <a:gd name="connsiteX52" fmla="*/ 557924 w 795975"/>
                <a:gd name="connsiteY52"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557924 w 795975"/>
                <a:gd name="connsiteY52"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84762 h 1271510"/>
                <a:gd name="connsiteX53" fmla="*/ 557924 w 795975"/>
                <a:gd name="connsiteY53"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88812 h 1271510"/>
                <a:gd name="connsiteX0" fmla="*/ 557924 w 795975"/>
                <a:gd name="connsiteY0" fmla="*/ 976608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4509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4509 w 795975"/>
                <a:gd name="connsiteY4" fmla="*/ 1060450 h 1271510"/>
                <a:gd name="connsiteX5" fmla="*/ 723900 w 795975"/>
                <a:gd name="connsiteY5" fmla="*/ 1104900 h 1271510"/>
                <a:gd name="connsiteX6" fmla="*/ 714375 w 795975"/>
                <a:gd name="connsiteY6" fmla="*/ 1182910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4509 w 795975"/>
                <a:gd name="connsiteY4" fmla="*/ 1060450 h 1271510"/>
                <a:gd name="connsiteX5" fmla="*/ 723900 w 795975"/>
                <a:gd name="connsiteY5" fmla="*/ 1104900 h 1271510"/>
                <a:gd name="connsiteX6" fmla="*/ 714375 w 795975"/>
                <a:gd name="connsiteY6" fmla="*/ 1182910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31960 w 795975"/>
                <a:gd name="connsiteY45" fmla="*/ 587003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4509 w 795975"/>
                <a:gd name="connsiteY4" fmla="*/ 1060450 h 1271510"/>
                <a:gd name="connsiteX5" fmla="*/ 723900 w 795975"/>
                <a:gd name="connsiteY5" fmla="*/ 1104900 h 1271510"/>
                <a:gd name="connsiteX6" fmla="*/ 714375 w 795975"/>
                <a:gd name="connsiteY6" fmla="*/ 1182910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31960 w 795975"/>
                <a:gd name="connsiteY45" fmla="*/ 587003 h 1271510"/>
                <a:gd name="connsiteX46" fmla="*/ 620593 w 795975"/>
                <a:gd name="connsiteY46" fmla="*/ 656977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4509 w 795975"/>
                <a:gd name="connsiteY4" fmla="*/ 1060450 h 1271510"/>
                <a:gd name="connsiteX5" fmla="*/ 723900 w 795975"/>
                <a:gd name="connsiteY5" fmla="*/ 1104900 h 1271510"/>
                <a:gd name="connsiteX6" fmla="*/ 714375 w 795975"/>
                <a:gd name="connsiteY6" fmla="*/ 1182910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31960 w 795975"/>
                <a:gd name="connsiteY45" fmla="*/ 587003 h 1271510"/>
                <a:gd name="connsiteX46" fmla="*/ 620593 w 795975"/>
                <a:gd name="connsiteY46" fmla="*/ 656977 h 1271510"/>
                <a:gd name="connsiteX47" fmla="*/ 740309 w 795975"/>
                <a:gd name="connsiteY47" fmla="*/ 719980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4509 w 795975"/>
                <a:gd name="connsiteY4" fmla="*/ 1060450 h 1271510"/>
                <a:gd name="connsiteX5" fmla="*/ 723900 w 795975"/>
                <a:gd name="connsiteY5" fmla="*/ 1104900 h 1271510"/>
                <a:gd name="connsiteX6" fmla="*/ 714375 w 795975"/>
                <a:gd name="connsiteY6" fmla="*/ 1182910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89858 w 795975"/>
                <a:gd name="connsiteY42" fmla="*/ 359147 h 1271510"/>
                <a:gd name="connsiteX43" fmla="*/ 485775 w 795975"/>
                <a:gd name="connsiteY43" fmla="*/ 431800 h 1271510"/>
                <a:gd name="connsiteX44" fmla="*/ 549276 w 795975"/>
                <a:gd name="connsiteY44" fmla="*/ 466725 h 1271510"/>
                <a:gd name="connsiteX45" fmla="*/ 531960 w 795975"/>
                <a:gd name="connsiteY45" fmla="*/ 587003 h 1271510"/>
                <a:gd name="connsiteX46" fmla="*/ 620593 w 795975"/>
                <a:gd name="connsiteY46" fmla="*/ 656977 h 1271510"/>
                <a:gd name="connsiteX47" fmla="*/ 740309 w 795975"/>
                <a:gd name="connsiteY47" fmla="*/ 719980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95975" h="1271510">
                  <a:moveTo>
                    <a:pt x="557924" y="976608"/>
                  </a:moveTo>
                  <a:lnTo>
                    <a:pt x="653679" y="902445"/>
                  </a:lnTo>
                  <a:lnTo>
                    <a:pt x="708025" y="971550"/>
                  </a:lnTo>
                  <a:lnTo>
                    <a:pt x="690443" y="1009650"/>
                  </a:lnTo>
                  <a:lnTo>
                    <a:pt x="714509" y="1060450"/>
                  </a:lnTo>
                  <a:lnTo>
                    <a:pt x="723900" y="1104900"/>
                  </a:lnTo>
                  <a:lnTo>
                    <a:pt x="714375" y="1182910"/>
                  </a:lnTo>
                  <a:cubicBezTo>
                    <a:pt x="713475" y="1223630"/>
                    <a:pt x="712576" y="1230790"/>
                    <a:pt x="711676" y="1271510"/>
                  </a:cubicBezTo>
                  <a:lnTo>
                    <a:pt x="570299" y="1201339"/>
                  </a:lnTo>
                  <a:lnTo>
                    <a:pt x="555358" y="1092076"/>
                  </a:lnTo>
                  <a:lnTo>
                    <a:pt x="530092" y="1050180"/>
                  </a:lnTo>
                  <a:lnTo>
                    <a:pt x="475582" y="1157386"/>
                  </a:lnTo>
                  <a:lnTo>
                    <a:pt x="406800" y="1123578"/>
                  </a:lnTo>
                  <a:lnTo>
                    <a:pt x="355600" y="1057275"/>
                  </a:lnTo>
                  <a:lnTo>
                    <a:pt x="342900" y="946150"/>
                  </a:lnTo>
                  <a:lnTo>
                    <a:pt x="342900" y="860425"/>
                  </a:lnTo>
                  <a:lnTo>
                    <a:pt x="314325" y="812800"/>
                  </a:lnTo>
                  <a:lnTo>
                    <a:pt x="311150" y="739775"/>
                  </a:lnTo>
                  <a:lnTo>
                    <a:pt x="307975" y="666750"/>
                  </a:lnTo>
                  <a:lnTo>
                    <a:pt x="304800" y="619125"/>
                  </a:lnTo>
                  <a:lnTo>
                    <a:pt x="295275" y="542925"/>
                  </a:lnTo>
                  <a:lnTo>
                    <a:pt x="247650" y="517525"/>
                  </a:lnTo>
                  <a:lnTo>
                    <a:pt x="219075" y="479425"/>
                  </a:lnTo>
                  <a:lnTo>
                    <a:pt x="206375" y="444500"/>
                  </a:lnTo>
                  <a:lnTo>
                    <a:pt x="133350" y="400050"/>
                  </a:lnTo>
                  <a:lnTo>
                    <a:pt x="98425" y="377825"/>
                  </a:lnTo>
                  <a:lnTo>
                    <a:pt x="82550" y="368300"/>
                  </a:lnTo>
                  <a:lnTo>
                    <a:pt x="139700" y="304800"/>
                  </a:lnTo>
                  <a:lnTo>
                    <a:pt x="177800" y="263525"/>
                  </a:lnTo>
                  <a:lnTo>
                    <a:pt x="168275" y="225425"/>
                  </a:lnTo>
                  <a:lnTo>
                    <a:pt x="158750" y="146050"/>
                  </a:lnTo>
                  <a:lnTo>
                    <a:pt x="123825" y="114300"/>
                  </a:lnTo>
                  <a:lnTo>
                    <a:pt x="41275" y="69850"/>
                  </a:lnTo>
                  <a:lnTo>
                    <a:pt x="6350" y="38100"/>
                  </a:lnTo>
                  <a:lnTo>
                    <a:pt x="0" y="25400"/>
                  </a:lnTo>
                  <a:lnTo>
                    <a:pt x="28575" y="0"/>
                  </a:lnTo>
                  <a:lnTo>
                    <a:pt x="123825" y="31750"/>
                  </a:lnTo>
                  <a:lnTo>
                    <a:pt x="165100" y="101600"/>
                  </a:lnTo>
                  <a:lnTo>
                    <a:pt x="203200" y="152400"/>
                  </a:lnTo>
                  <a:lnTo>
                    <a:pt x="212725" y="254000"/>
                  </a:lnTo>
                  <a:lnTo>
                    <a:pt x="203200" y="301625"/>
                  </a:lnTo>
                  <a:cubicBezTo>
                    <a:pt x="231775" y="339725"/>
                    <a:pt x="233363" y="342371"/>
                    <a:pt x="263525" y="409575"/>
                  </a:cubicBezTo>
                  <a:cubicBezTo>
                    <a:pt x="350837" y="394229"/>
                    <a:pt x="323183" y="401480"/>
                    <a:pt x="389858" y="359147"/>
                  </a:cubicBezTo>
                  <a:cubicBezTo>
                    <a:pt x="428487" y="370789"/>
                    <a:pt x="423863" y="375708"/>
                    <a:pt x="485775" y="431800"/>
                  </a:cubicBezTo>
                  <a:cubicBezTo>
                    <a:pt x="513292" y="450850"/>
                    <a:pt x="541579" y="440858"/>
                    <a:pt x="549276" y="466725"/>
                  </a:cubicBezTo>
                  <a:cubicBezTo>
                    <a:pt x="556973" y="492592"/>
                    <a:pt x="512910" y="558957"/>
                    <a:pt x="531960" y="587003"/>
                  </a:cubicBezTo>
                  <a:cubicBezTo>
                    <a:pt x="561593" y="633570"/>
                    <a:pt x="528518" y="632635"/>
                    <a:pt x="620593" y="656977"/>
                  </a:cubicBezTo>
                  <a:cubicBezTo>
                    <a:pt x="653930" y="681848"/>
                    <a:pt x="693213" y="705163"/>
                    <a:pt x="740309" y="719980"/>
                  </a:cubicBezTo>
                  <a:cubicBezTo>
                    <a:pt x="739780" y="736384"/>
                    <a:pt x="793221" y="782638"/>
                    <a:pt x="793750" y="790575"/>
                  </a:cubicBezTo>
                  <a:cubicBezTo>
                    <a:pt x="799042" y="821267"/>
                    <a:pt x="795337" y="815975"/>
                    <a:pt x="777875" y="835025"/>
                  </a:cubicBezTo>
                  <a:cubicBezTo>
                    <a:pt x="756242" y="840553"/>
                    <a:pt x="692566" y="788700"/>
                    <a:pt x="633537" y="787133"/>
                  </a:cubicBezTo>
                  <a:cubicBezTo>
                    <a:pt x="574508" y="785566"/>
                    <a:pt x="449551" y="809353"/>
                    <a:pt x="423698" y="825624"/>
                  </a:cubicBezTo>
                  <a:lnTo>
                    <a:pt x="478421" y="860355"/>
                  </a:lnTo>
                  <a:cubicBezTo>
                    <a:pt x="486673" y="918428"/>
                    <a:pt x="501008" y="945992"/>
                    <a:pt x="557924" y="976608"/>
                  </a:cubicBezTo>
                  <a:close/>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4EEE3269-5FD0-4090-B1A6-23726CB91B22}"/>
                </a:ext>
              </a:extLst>
            </p:cNvPr>
            <p:cNvSpPr txBox="1"/>
            <p:nvPr/>
          </p:nvSpPr>
          <p:spPr>
            <a:xfrm>
              <a:off x="7322490" y="1813394"/>
              <a:ext cx="1423954" cy="261610"/>
            </a:xfrm>
            <a:prstGeom prst="rect">
              <a:avLst/>
            </a:prstGeom>
            <a:noFill/>
          </p:spPr>
          <p:txBody>
            <a:bodyPr wrap="square" rtlCol="0">
              <a:spAutoFit/>
            </a:bodyPr>
            <a:lstStyle/>
            <a:p>
              <a:r>
                <a:rPr lang="en-US" sz="1100" dirty="0">
                  <a:solidFill>
                    <a:srgbClr val="18356F"/>
                  </a:solidFill>
                  <a:effectLst>
                    <a:glow rad="63500">
                      <a:schemeClr val="bg1"/>
                    </a:glow>
                  </a:effectLst>
                </a:rPr>
                <a:t>Raleigh Creek</a:t>
              </a:r>
            </a:p>
          </p:txBody>
        </p:sp>
        <p:sp>
          <p:nvSpPr>
            <p:cNvPr id="36" name="TextBox 35">
              <a:extLst>
                <a:ext uri="{FF2B5EF4-FFF2-40B4-BE49-F238E27FC236}">
                  <a16:creationId xmlns:a16="http://schemas.microsoft.com/office/drawing/2014/main" id="{4D023099-3E9D-45F9-BE72-B908AAB40DA8}"/>
                </a:ext>
              </a:extLst>
            </p:cNvPr>
            <p:cNvSpPr txBox="1"/>
            <p:nvPr/>
          </p:nvSpPr>
          <p:spPr>
            <a:xfrm>
              <a:off x="8405329" y="3262377"/>
              <a:ext cx="1423954" cy="261610"/>
            </a:xfrm>
            <a:prstGeom prst="rect">
              <a:avLst/>
            </a:prstGeom>
            <a:noFill/>
          </p:spPr>
          <p:txBody>
            <a:bodyPr wrap="square" rtlCol="0">
              <a:spAutoFit/>
            </a:bodyPr>
            <a:lstStyle/>
            <a:p>
              <a:pPr algn="ctr"/>
              <a:r>
                <a:rPr lang="en-US" sz="1100" dirty="0">
                  <a:solidFill>
                    <a:srgbClr val="18356F"/>
                  </a:solidFill>
                  <a:effectLst>
                    <a:glow rad="63500">
                      <a:schemeClr val="bg1"/>
                    </a:glow>
                  </a:effectLst>
                </a:rPr>
                <a:t>Eagle Point Lake</a:t>
              </a:r>
            </a:p>
          </p:txBody>
        </p:sp>
        <p:sp>
          <p:nvSpPr>
            <p:cNvPr id="10" name="Freeform: Shape 9">
              <a:extLst>
                <a:ext uri="{FF2B5EF4-FFF2-40B4-BE49-F238E27FC236}">
                  <a16:creationId xmlns:a16="http://schemas.microsoft.com/office/drawing/2014/main" id="{06FE0F81-EC22-4778-A068-A18A671BA601}"/>
                </a:ext>
              </a:extLst>
            </p:cNvPr>
            <p:cNvSpPr/>
            <p:nvPr/>
          </p:nvSpPr>
          <p:spPr>
            <a:xfrm>
              <a:off x="8115300" y="1171576"/>
              <a:ext cx="341350" cy="927100"/>
            </a:xfrm>
            <a:custGeom>
              <a:avLst/>
              <a:gdLst>
                <a:gd name="connsiteX0" fmla="*/ 0 w 220067"/>
                <a:gd name="connsiteY0" fmla="*/ 946150 h 946150"/>
                <a:gd name="connsiteX1" fmla="*/ 60325 w 220067"/>
                <a:gd name="connsiteY1" fmla="*/ 882650 h 946150"/>
                <a:gd name="connsiteX2" fmla="*/ 130175 w 220067"/>
                <a:gd name="connsiteY2" fmla="*/ 828675 h 946150"/>
                <a:gd name="connsiteX3" fmla="*/ 111125 w 220067"/>
                <a:gd name="connsiteY3" fmla="*/ 781050 h 946150"/>
                <a:gd name="connsiteX4" fmla="*/ 98425 w 220067"/>
                <a:gd name="connsiteY4" fmla="*/ 739775 h 946150"/>
                <a:gd name="connsiteX5" fmla="*/ 85725 w 220067"/>
                <a:gd name="connsiteY5" fmla="*/ 666750 h 946150"/>
                <a:gd name="connsiteX6" fmla="*/ 165100 w 220067"/>
                <a:gd name="connsiteY6" fmla="*/ 641350 h 946150"/>
                <a:gd name="connsiteX7" fmla="*/ 161925 w 220067"/>
                <a:gd name="connsiteY7" fmla="*/ 584200 h 946150"/>
                <a:gd name="connsiteX8" fmla="*/ 215900 w 220067"/>
                <a:gd name="connsiteY8" fmla="*/ 568325 h 946150"/>
                <a:gd name="connsiteX9" fmla="*/ 203200 w 220067"/>
                <a:gd name="connsiteY9" fmla="*/ 504825 h 946150"/>
                <a:gd name="connsiteX10" fmla="*/ 98425 w 220067"/>
                <a:gd name="connsiteY10" fmla="*/ 501650 h 946150"/>
                <a:gd name="connsiteX11" fmla="*/ 95250 w 220067"/>
                <a:gd name="connsiteY11" fmla="*/ 403225 h 946150"/>
                <a:gd name="connsiteX12" fmla="*/ 50800 w 220067"/>
                <a:gd name="connsiteY12" fmla="*/ 263525 h 946150"/>
                <a:gd name="connsiteX13" fmla="*/ 66675 w 220067"/>
                <a:gd name="connsiteY13" fmla="*/ 0 h 946150"/>
                <a:gd name="connsiteX0" fmla="*/ 0 w 220067"/>
                <a:gd name="connsiteY0" fmla="*/ 946150 h 946150"/>
                <a:gd name="connsiteX1" fmla="*/ 60325 w 220067"/>
                <a:gd name="connsiteY1" fmla="*/ 882650 h 946150"/>
                <a:gd name="connsiteX2" fmla="*/ 130175 w 220067"/>
                <a:gd name="connsiteY2" fmla="*/ 828675 h 946150"/>
                <a:gd name="connsiteX3" fmla="*/ 111125 w 220067"/>
                <a:gd name="connsiteY3" fmla="*/ 781050 h 946150"/>
                <a:gd name="connsiteX4" fmla="*/ 73025 w 220067"/>
                <a:gd name="connsiteY4" fmla="*/ 742950 h 946150"/>
                <a:gd name="connsiteX5" fmla="*/ 85725 w 220067"/>
                <a:gd name="connsiteY5" fmla="*/ 666750 h 946150"/>
                <a:gd name="connsiteX6" fmla="*/ 165100 w 220067"/>
                <a:gd name="connsiteY6" fmla="*/ 641350 h 946150"/>
                <a:gd name="connsiteX7" fmla="*/ 161925 w 220067"/>
                <a:gd name="connsiteY7" fmla="*/ 584200 h 946150"/>
                <a:gd name="connsiteX8" fmla="*/ 215900 w 220067"/>
                <a:gd name="connsiteY8" fmla="*/ 568325 h 946150"/>
                <a:gd name="connsiteX9" fmla="*/ 203200 w 220067"/>
                <a:gd name="connsiteY9" fmla="*/ 504825 h 946150"/>
                <a:gd name="connsiteX10" fmla="*/ 98425 w 220067"/>
                <a:gd name="connsiteY10" fmla="*/ 501650 h 946150"/>
                <a:gd name="connsiteX11" fmla="*/ 95250 w 220067"/>
                <a:gd name="connsiteY11" fmla="*/ 403225 h 946150"/>
                <a:gd name="connsiteX12" fmla="*/ 50800 w 220067"/>
                <a:gd name="connsiteY12" fmla="*/ 263525 h 946150"/>
                <a:gd name="connsiteX13" fmla="*/ 66675 w 220067"/>
                <a:gd name="connsiteY13" fmla="*/ 0 h 946150"/>
                <a:gd name="connsiteX0" fmla="*/ 0 w 220067"/>
                <a:gd name="connsiteY0" fmla="*/ 946150 h 946150"/>
                <a:gd name="connsiteX1" fmla="*/ 60325 w 220067"/>
                <a:gd name="connsiteY1" fmla="*/ 882650 h 946150"/>
                <a:gd name="connsiteX2" fmla="*/ 130175 w 220067"/>
                <a:gd name="connsiteY2" fmla="*/ 828675 h 946150"/>
                <a:gd name="connsiteX3" fmla="*/ 69850 w 220067"/>
                <a:gd name="connsiteY3" fmla="*/ 793750 h 946150"/>
                <a:gd name="connsiteX4" fmla="*/ 73025 w 220067"/>
                <a:gd name="connsiteY4" fmla="*/ 742950 h 946150"/>
                <a:gd name="connsiteX5" fmla="*/ 85725 w 220067"/>
                <a:gd name="connsiteY5" fmla="*/ 666750 h 946150"/>
                <a:gd name="connsiteX6" fmla="*/ 165100 w 220067"/>
                <a:gd name="connsiteY6" fmla="*/ 641350 h 946150"/>
                <a:gd name="connsiteX7" fmla="*/ 161925 w 220067"/>
                <a:gd name="connsiteY7" fmla="*/ 584200 h 946150"/>
                <a:gd name="connsiteX8" fmla="*/ 215900 w 220067"/>
                <a:gd name="connsiteY8" fmla="*/ 568325 h 946150"/>
                <a:gd name="connsiteX9" fmla="*/ 203200 w 220067"/>
                <a:gd name="connsiteY9" fmla="*/ 504825 h 946150"/>
                <a:gd name="connsiteX10" fmla="*/ 98425 w 220067"/>
                <a:gd name="connsiteY10" fmla="*/ 501650 h 946150"/>
                <a:gd name="connsiteX11" fmla="*/ 95250 w 220067"/>
                <a:gd name="connsiteY11" fmla="*/ 403225 h 946150"/>
                <a:gd name="connsiteX12" fmla="*/ 50800 w 220067"/>
                <a:gd name="connsiteY12" fmla="*/ 263525 h 946150"/>
                <a:gd name="connsiteX13" fmla="*/ 66675 w 220067"/>
                <a:gd name="connsiteY13" fmla="*/ 0 h 946150"/>
                <a:gd name="connsiteX0" fmla="*/ 0 w 220067"/>
                <a:gd name="connsiteY0" fmla="*/ 946150 h 946150"/>
                <a:gd name="connsiteX1" fmla="*/ 60325 w 220067"/>
                <a:gd name="connsiteY1" fmla="*/ 882650 h 946150"/>
                <a:gd name="connsiteX2" fmla="*/ 85725 w 220067"/>
                <a:gd name="connsiteY2" fmla="*/ 857250 h 946150"/>
                <a:gd name="connsiteX3" fmla="*/ 69850 w 220067"/>
                <a:gd name="connsiteY3" fmla="*/ 793750 h 946150"/>
                <a:gd name="connsiteX4" fmla="*/ 73025 w 220067"/>
                <a:gd name="connsiteY4" fmla="*/ 742950 h 946150"/>
                <a:gd name="connsiteX5" fmla="*/ 85725 w 220067"/>
                <a:gd name="connsiteY5" fmla="*/ 666750 h 946150"/>
                <a:gd name="connsiteX6" fmla="*/ 165100 w 220067"/>
                <a:gd name="connsiteY6" fmla="*/ 641350 h 946150"/>
                <a:gd name="connsiteX7" fmla="*/ 161925 w 220067"/>
                <a:gd name="connsiteY7" fmla="*/ 584200 h 946150"/>
                <a:gd name="connsiteX8" fmla="*/ 215900 w 220067"/>
                <a:gd name="connsiteY8" fmla="*/ 568325 h 946150"/>
                <a:gd name="connsiteX9" fmla="*/ 203200 w 220067"/>
                <a:gd name="connsiteY9" fmla="*/ 504825 h 946150"/>
                <a:gd name="connsiteX10" fmla="*/ 98425 w 220067"/>
                <a:gd name="connsiteY10" fmla="*/ 501650 h 946150"/>
                <a:gd name="connsiteX11" fmla="*/ 95250 w 220067"/>
                <a:gd name="connsiteY11" fmla="*/ 403225 h 946150"/>
                <a:gd name="connsiteX12" fmla="*/ 50800 w 220067"/>
                <a:gd name="connsiteY12" fmla="*/ 263525 h 946150"/>
                <a:gd name="connsiteX13" fmla="*/ 66675 w 220067"/>
                <a:gd name="connsiteY13" fmla="*/ 0 h 946150"/>
                <a:gd name="connsiteX0" fmla="*/ 0 w 220067"/>
                <a:gd name="connsiteY0" fmla="*/ 946150 h 946150"/>
                <a:gd name="connsiteX1" fmla="*/ 60325 w 220067"/>
                <a:gd name="connsiteY1" fmla="*/ 882650 h 946150"/>
                <a:gd name="connsiteX2" fmla="*/ 85725 w 220067"/>
                <a:gd name="connsiteY2" fmla="*/ 857250 h 946150"/>
                <a:gd name="connsiteX3" fmla="*/ 69850 w 220067"/>
                <a:gd name="connsiteY3" fmla="*/ 793750 h 946150"/>
                <a:gd name="connsiteX4" fmla="*/ 73025 w 220067"/>
                <a:gd name="connsiteY4" fmla="*/ 742950 h 946150"/>
                <a:gd name="connsiteX5" fmla="*/ 82550 w 220067"/>
                <a:gd name="connsiteY5" fmla="*/ 647700 h 946150"/>
                <a:gd name="connsiteX6" fmla="*/ 165100 w 220067"/>
                <a:gd name="connsiteY6" fmla="*/ 641350 h 946150"/>
                <a:gd name="connsiteX7" fmla="*/ 161925 w 220067"/>
                <a:gd name="connsiteY7" fmla="*/ 584200 h 946150"/>
                <a:gd name="connsiteX8" fmla="*/ 215900 w 220067"/>
                <a:gd name="connsiteY8" fmla="*/ 568325 h 946150"/>
                <a:gd name="connsiteX9" fmla="*/ 203200 w 220067"/>
                <a:gd name="connsiteY9" fmla="*/ 504825 h 946150"/>
                <a:gd name="connsiteX10" fmla="*/ 98425 w 220067"/>
                <a:gd name="connsiteY10" fmla="*/ 501650 h 946150"/>
                <a:gd name="connsiteX11" fmla="*/ 95250 w 220067"/>
                <a:gd name="connsiteY11" fmla="*/ 403225 h 946150"/>
                <a:gd name="connsiteX12" fmla="*/ 50800 w 220067"/>
                <a:gd name="connsiteY12" fmla="*/ 263525 h 946150"/>
                <a:gd name="connsiteX13" fmla="*/ 66675 w 220067"/>
                <a:gd name="connsiteY13" fmla="*/ 0 h 946150"/>
                <a:gd name="connsiteX0" fmla="*/ 0 w 219834"/>
                <a:gd name="connsiteY0" fmla="*/ 946150 h 946150"/>
                <a:gd name="connsiteX1" fmla="*/ 60325 w 219834"/>
                <a:gd name="connsiteY1" fmla="*/ 882650 h 946150"/>
                <a:gd name="connsiteX2" fmla="*/ 85725 w 219834"/>
                <a:gd name="connsiteY2" fmla="*/ 857250 h 946150"/>
                <a:gd name="connsiteX3" fmla="*/ 69850 w 219834"/>
                <a:gd name="connsiteY3" fmla="*/ 793750 h 946150"/>
                <a:gd name="connsiteX4" fmla="*/ 73025 w 219834"/>
                <a:gd name="connsiteY4" fmla="*/ 742950 h 946150"/>
                <a:gd name="connsiteX5" fmla="*/ 82550 w 219834"/>
                <a:gd name="connsiteY5" fmla="*/ 647700 h 946150"/>
                <a:gd name="connsiteX6" fmla="*/ 165100 w 219834"/>
                <a:gd name="connsiteY6" fmla="*/ 641350 h 946150"/>
                <a:gd name="connsiteX7" fmla="*/ 215900 w 219834"/>
                <a:gd name="connsiteY7" fmla="*/ 568325 h 946150"/>
                <a:gd name="connsiteX8" fmla="*/ 203200 w 219834"/>
                <a:gd name="connsiteY8" fmla="*/ 504825 h 946150"/>
                <a:gd name="connsiteX9" fmla="*/ 98425 w 219834"/>
                <a:gd name="connsiteY9" fmla="*/ 501650 h 946150"/>
                <a:gd name="connsiteX10" fmla="*/ 95250 w 219834"/>
                <a:gd name="connsiteY10" fmla="*/ 403225 h 946150"/>
                <a:gd name="connsiteX11" fmla="*/ 50800 w 219834"/>
                <a:gd name="connsiteY11" fmla="*/ 263525 h 946150"/>
                <a:gd name="connsiteX12" fmla="*/ 66675 w 219834"/>
                <a:gd name="connsiteY12" fmla="*/ 0 h 946150"/>
                <a:gd name="connsiteX0" fmla="*/ 0 w 217525"/>
                <a:gd name="connsiteY0" fmla="*/ 946150 h 946150"/>
                <a:gd name="connsiteX1" fmla="*/ 60325 w 217525"/>
                <a:gd name="connsiteY1" fmla="*/ 882650 h 946150"/>
                <a:gd name="connsiteX2" fmla="*/ 85725 w 217525"/>
                <a:gd name="connsiteY2" fmla="*/ 857250 h 946150"/>
                <a:gd name="connsiteX3" fmla="*/ 69850 w 217525"/>
                <a:gd name="connsiteY3" fmla="*/ 793750 h 946150"/>
                <a:gd name="connsiteX4" fmla="*/ 73025 w 217525"/>
                <a:gd name="connsiteY4" fmla="*/ 742950 h 946150"/>
                <a:gd name="connsiteX5" fmla="*/ 82550 w 217525"/>
                <a:gd name="connsiteY5" fmla="*/ 647700 h 946150"/>
                <a:gd name="connsiteX6" fmla="*/ 196850 w 217525"/>
                <a:gd name="connsiteY6" fmla="*/ 644525 h 946150"/>
                <a:gd name="connsiteX7" fmla="*/ 215900 w 217525"/>
                <a:gd name="connsiteY7" fmla="*/ 568325 h 946150"/>
                <a:gd name="connsiteX8" fmla="*/ 203200 w 217525"/>
                <a:gd name="connsiteY8" fmla="*/ 504825 h 946150"/>
                <a:gd name="connsiteX9" fmla="*/ 98425 w 217525"/>
                <a:gd name="connsiteY9" fmla="*/ 501650 h 946150"/>
                <a:gd name="connsiteX10" fmla="*/ 95250 w 217525"/>
                <a:gd name="connsiteY10" fmla="*/ 403225 h 946150"/>
                <a:gd name="connsiteX11" fmla="*/ 50800 w 217525"/>
                <a:gd name="connsiteY11" fmla="*/ 263525 h 946150"/>
                <a:gd name="connsiteX12" fmla="*/ 66675 w 217525"/>
                <a:gd name="connsiteY12" fmla="*/ 0 h 946150"/>
                <a:gd name="connsiteX0" fmla="*/ 0 w 217525"/>
                <a:gd name="connsiteY0" fmla="*/ 946150 h 946150"/>
                <a:gd name="connsiteX1" fmla="*/ 60325 w 217525"/>
                <a:gd name="connsiteY1" fmla="*/ 882650 h 946150"/>
                <a:gd name="connsiteX2" fmla="*/ 85725 w 217525"/>
                <a:gd name="connsiteY2" fmla="*/ 857250 h 946150"/>
                <a:gd name="connsiteX3" fmla="*/ 69850 w 217525"/>
                <a:gd name="connsiteY3" fmla="*/ 793750 h 946150"/>
                <a:gd name="connsiteX4" fmla="*/ 73025 w 217525"/>
                <a:gd name="connsiteY4" fmla="*/ 742950 h 946150"/>
                <a:gd name="connsiteX5" fmla="*/ 82550 w 217525"/>
                <a:gd name="connsiteY5" fmla="*/ 647700 h 946150"/>
                <a:gd name="connsiteX6" fmla="*/ 196850 w 217525"/>
                <a:gd name="connsiteY6" fmla="*/ 644525 h 946150"/>
                <a:gd name="connsiteX7" fmla="*/ 215900 w 217525"/>
                <a:gd name="connsiteY7" fmla="*/ 568325 h 946150"/>
                <a:gd name="connsiteX8" fmla="*/ 203200 w 217525"/>
                <a:gd name="connsiteY8" fmla="*/ 504825 h 946150"/>
                <a:gd name="connsiteX9" fmla="*/ 98425 w 217525"/>
                <a:gd name="connsiteY9" fmla="*/ 501650 h 946150"/>
                <a:gd name="connsiteX10" fmla="*/ 95250 w 217525"/>
                <a:gd name="connsiteY10" fmla="*/ 403225 h 946150"/>
                <a:gd name="connsiteX11" fmla="*/ 50800 w 217525"/>
                <a:gd name="connsiteY11" fmla="*/ 263525 h 946150"/>
                <a:gd name="connsiteX12" fmla="*/ 66675 w 217525"/>
                <a:gd name="connsiteY12" fmla="*/ 0 h 946150"/>
                <a:gd name="connsiteX0" fmla="*/ 0 w 217525"/>
                <a:gd name="connsiteY0" fmla="*/ 946150 h 946150"/>
                <a:gd name="connsiteX1" fmla="*/ 60325 w 217525"/>
                <a:gd name="connsiteY1" fmla="*/ 882650 h 946150"/>
                <a:gd name="connsiteX2" fmla="*/ 85725 w 217525"/>
                <a:gd name="connsiteY2" fmla="*/ 857250 h 946150"/>
                <a:gd name="connsiteX3" fmla="*/ 69850 w 217525"/>
                <a:gd name="connsiteY3" fmla="*/ 793750 h 946150"/>
                <a:gd name="connsiteX4" fmla="*/ 73025 w 217525"/>
                <a:gd name="connsiteY4" fmla="*/ 742950 h 946150"/>
                <a:gd name="connsiteX5" fmla="*/ 82550 w 217525"/>
                <a:gd name="connsiteY5" fmla="*/ 647700 h 946150"/>
                <a:gd name="connsiteX6" fmla="*/ 196850 w 217525"/>
                <a:gd name="connsiteY6" fmla="*/ 644525 h 946150"/>
                <a:gd name="connsiteX7" fmla="*/ 215900 w 217525"/>
                <a:gd name="connsiteY7" fmla="*/ 568325 h 946150"/>
                <a:gd name="connsiteX8" fmla="*/ 203200 w 217525"/>
                <a:gd name="connsiteY8" fmla="*/ 504825 h 946150"/>
                <a:gd name="connsiteX9" fmla="*/ 98425 w 217525"/>
                <a:gd name="connsiteY9" fmla="*/ 501650 h 946150"/>
                <a:gd name="connsiteX10" fmla="*/ 95250 w 217525"/>
                <a:gd name="connsiteY10" fmla="*/ 403225 h 946150"/>
                <a:gd name="connsiteX11" fmla="*/ 50800 w 217525"/>
                <a:gd name="connsiteY11" fmla="*/ 263525 h 946150"/>
                <a:gd name="connsiteX12" fmla="*/ 66675 w 217525"/>
                <a:gd name="connsiteY12" fmla="*/ 0 h 946150"/>
                <a:gd name="connsiteX0" fmla="*/ 0 w 217525"/>
                <a:gd name="connsiteY0" fmla="*/ 946150 h 946150"/>
                <a:gd name="connsiteX1" fmla="*/ 60325 w 217525"/>
                <a:gd name="connsiteY1" fmla="*/ 882650 h 946150"/>
                <a:gd name="connsiteX2" fmla="*/ 85725 w 217525"/>
                <a:gd name="connsiteY2" fmla="*/ 857250 h 946150"/>
                <a:gd name="connsiteX3" fmla="*/ 69850 w 217525"/>
                <a:gd name="connsiteY3" fmla="*/ 793750 h 946150"/>
                <a:gd name="connsiteX4" fmla="*/ 73025 w 217525"/>
                <a:gd name="connsiteY4" fmla="*/ 742950 h 946150"/>
                <a:gd name="connsiteX5" fmla="*/ 82550 w 217525"/>
                <a:gd name="connsiteY5" fmla="*/ 647700 h 946150"/>
                <a:gd name="connsiteX6" fmla="*/ 196850 w 217525"/>
                <a:gd name="connsiteY6" fmla="*/ 644525 h 946150"/>
                <a:gd name="connsiteX7" fmla="*/ 215900 w 217525"/>
                <a:gd name="connsiteY7" fmla="*/ 568325 h 946150"/>
                <a:gd name="connsiteX8" fmla="*/ 203200 w 217525"/>
                <a:gd name="connsiteY8" fmla="*/ 514350 h 946150"/>
                <a:gd name="connsiteX9" fmla="*/ 98425 w 217525"/>
                <a:gd name="connsiteY9" fmla="*/ 501650 h 946150"/>
                <a:gd name="connsiteX10" fmla="*/ 95250 w 217525"/>
                <a:gd name="connsiteY10" fmla="*/ 403225 h 946150"/>
                <a:gd name="connsiteX11" fmla="*/ 50800 w 217525"/>
                <a:gd name="connsiteY11" fmla="*/ 263525 h 946150"/>
                <a:gd name="connsiteX12" fmla="*/ 66675 w 217525"/>
                <a:gd name="connsiteY12" fmla="*/ 0 h 946150"/>
                <a:gd name="connsiteX0" fmla="*/ 114840 w 332365"/>
                <a:gd name="connsiteY0" fmla="*/ 930275 h 930275"/>
                <a:gd name="connsiteX1" fmla="*/ 175165 w 332365"/>
                <a:gd name="connsiteY1" fmla="*/ 866775 h 930275"/>
                <a:gd name="connsiteX2" fmla="*/ 200565 w 332365"/>
                <a:gd name="connsiteY2" fmla="*/ 841375 h 930275"/>
                <a:gd name="connsiteX3" fmla="*/ 184690 w 332365"/>
                <a:gd name="connsiteY3" fmla="*/ 777875 h 930275"/>
                <a:gd name="connsiteX4" fmla="*/ 187865 w 332365"/>
                <a:gd name="connsiteY4" fmla="*/ 727075 h 930275"/>
                <a:gd name="connsiteX5" fmla="*/ 197390 w 332365"/>
                <a:gd name="connsiteY5" fmla="*/ 631825 h 930275"/>
                <a:gd name="connsiteX6" fmla="*/ 311690 w 332365"/>
                <a:gd name="connsiteY6" fmla="*/ 628650 h 930275"/>
                <a:gd name="connsiteX7" fmla="*/ 330740 w 332365"/>
                <a:gd name="connsiteY7" fmla="*/ 552450 h 930275"/>
                <a:gd name="connsiteX8" fmla="*/ 318040 w 332365"/>
                <a:gd name="connsiteY8" fmla="*/ 498475 h 930275"/>
                <a:gd name="connsiteX9" fmla="*/ 213265 w 332365"/>
                <a:gd name="connsiteY9" fmla="*/ 485775 h 930275"/>
                <a:gd name="connsiteX10" fmla="*/ 210090 w 332365"/>
                <a:gd name="connsiteY10" fmla="*/ 387350 h 930275"/>
                <a:gd name="connsiteX11" fmla="*/ 165640 w 332365"/>
                <a:gd name="connsiteY11" fmla="*/ 247650 h 930275"/>
                <a:gd name="connsiteX12" fmla="*/ 540 w 332365"/>
                <a:gd name="connsiteY12" fmla="*/ 0 h 930275"/>
                <a:gd name="connsiteX0" fmla="*/ 114723 w 332248"/>
                <a:gd name="connsiteY0" fmla="*/ 930275 h 930275"/>
                <a:gd name="connsiteX1" fmla="*/ 175048 w 332248"/>
                <a:gd name="connsiteY1" fmla="*/ 866775 h 930275"/>
                <a:gd name="connsiteX2" fmla="*/ 200448 w 332248"/>
                <a:gd name="connsiteY2" fmla="*/ 841375 h 930275"/>
                <a:gd name="connsiteX3" fmla="*/ 184573 w 332248"/>
                <a:gd name="connsiteY3" fmla="*/ 777875 h 930275"/>
                <a:gd name="connsiteX4" fmla="*/ 187748 w 332248"/>
                <a:gd name="connsiteY4" fmla="*/ 727075 h 930275"/>
                <a:gd name="connsiteX5" fmla="*/ 197273 w 332248"/>
                <a:gd name="connsiteY5" fmla="*/ 631825 h 930275"/>
                <a:gd name="connsiteX6" fmla="*/ 311573 w 332248"/>
                <a:gd name="connsiteY6" fmla="*/ 628650 h 930275"/>
                <a:gd name="connsiteX7" fmla="*/ 330623 w 332248"/>
                <a:gd name="connsiteY7" fmla="*/ 552450 h 930275"/>
                <a:gd name="connsiteX8" fmla="*/ 317923 w 332248"/>
                <a:gd name="connsiteY8" fmla="*/ 498475 h 930275"/>
                <a:gd name="connsiteX9" fmla="*/ 213148 w 332248"/>
                <a:gd name="connsiteY9" fmla="*/ 485775 h 930275"/>
                <a:gd name="connsiteX10" fmla="*/ 209973 w 332248"/>
                <a:gd name="connsiteY10" fmla="*/ 387350 h 930275"/>
                <a:gd name="connsiteX11" fmla="*/ 206798 w 332248"/>
                <a:gd name="connsiteY11" fmla="*/ 146050 h 930275"/>
                <a:gd name="connsiteX12" fmla="*/ 423 w 332248"/>
                <a:gd name="connsiteY12" fmla="*/ 0 h 930275"/>
                <a:gd name="connsiteX0" fmla="*/ 115160 w 332685"/>
                <a:gd name="connsiteY0" fmla="*/ 930275 h 930275"/>
                <a:gd name="connsiteX1" fmla="*/ 175485 w 332685"/>
                <a:gd name="connsiteY1" fmla="*/ 866775 h 930275"/>
                <a:gd name="connsiteX2" fmla="*/ 200885 w 332685"/>
                <a:gd name="connsiteY2" fmla="*/ 841375 h 930275"/>
                <a:gd name="connsiteX3" fmla="*/ 185010 w 332685"/>
                <a:gd name="connsiteY3" fmla="*/ 777875 h 930275"/>
                <a:gd name="connsiteX4" fmla="*/ 188185 w 332685"/>
                <a:gd name="connsiteY4" fmla="*/ 727075 h 930275"/>
                <a:gd name="connsiteX5" fmla="*/ 197710 w 332685"/>
                <a:gd name="connsiteY5" fmla="*/ 631825 h 930275"/>
                <a:gd name="connsiteX6" fmla="*/ 312010 w 332685"/>
                <a:gd name="connsiteY6" fmla="*/ 628650 h 930275"/>
                <a:gd name="connsiteX7" fmla="*/ 331060 w 332685"/>
                <a:gd name="connsiteY7" fmla="*/ 552450 h 930275"/>
                <a:gd name="connsiteX8" fmla="*/ 318360 w 332685"/>
                <a:gd name="connsiteY8" fmla="*/ 498475 h 930275"/>
                <a:gd name="connsiteX9" fmla="*/ 213585 w 332685"/>
                <a:gd name="connsiteY9" fmla="*/ 485775 h 930275"/>
                <a:gd name="connsiteX10" fmla="*/ 210410 w 332685"/>
                <a:gd name="connsiteY10" fmla="*/ 387350 h 930275"/>
                <a:gd name="connsiteX11" fmla="*/ 207235 w 332685"/>
                <a:gd name="connsiteY11" fmla="*/ 146050 h 930275"/>
                <a:gd name="connsiteX12" fmla="*/ 860 w 332685"/>
                <a:gd name="connsiteY12" fmla="*/ 0 h 930275"/>
                <a:gd name="connsiteX0" fmla="*/ 114697 w 332222"/>
                <a:gd name="connsiteY0" fmla="*/ 930275 h 930275"/>
                <a:gd name="connsiteX1" fmla="*/ 175022 w 332222"/>
                <a:gd name="connsiteY1" fmla="*/ 866775 h 930275"/>
                <a:gd name="connsiteX2" fmla="*/ 200422 w 332222"/>
                <a:gd name="connsiteY2" fmla="*/ 841375 h 930275"/>
                <a:gd name="connsiteX3" fmla="*/ 184547 w 332222"/>
                <a:gd name="connsiteY3" fmla="*/ 777875 h 930275"/>
                <a:gd name="connsiteX4" fmla="*/ 187722 w 332222"/>
                <a:gd name="connsiteY4" fmla="*/ 727075 h 930275"/>
                <a:gd name="connsiteX5" fmla="*/ 197247 w 332222"/>
                <a:gd name="connsiteY5" fmla="*/ 631825 h 930275"/>
                <a:gd name="connsiteX6" fmla="*/ 311547 w 332222"/>
                <a:gd name="connsiteY6" fmla="*/ 628650 h 930275"/>
                <a:gd name="connsiteX7" fmla="*/ 330597 w 332222"/>
                <a:gd name="connsiteY7" fmla="*/ 552450 h 930275"/>
                <a:gd name="connsiteX8" fmla="*/ 317897 w 332222"/>
                <a:gd name="connsiteY8" fmla="*/ 498475 h 930275"/>
                <a:gd name="connsiteX9" fmla="*/ 213122 w 332222"/>
                <a:gd name="connsiteY9" fmla="*/ 485775 h 930275"/>
                <a:gd name="connsiteX10" fmla="*/ 209947 w 332222"/>
                <a:gd name="connsiteY10" fmla="*/ 387350 h 930275"/>
                <a:gd name="connsiteX11" fmla="*/ 206772 w 332222"/>
                <a:gd name="connsiteY11" fmla="*/ 146050 h 930275"/>
                <a:gd name="connsiteX12" fmla="*/ 397 w 332222"/>
                <a:gd name="connsiteY12" fmla="*/ 0 h 930275"/>
                <a:gd name="connsiteX0" fmla="*/ 114300 w 331825"/>
                <a:gd name="connsiteY0" fmla="*/ 930275 h 930275"/>
                <a:gd name="connsiteX1" fmla="*/ 174625 w 331825"/>
                <a:gd name="connsiteY1" fmla="*/ 866775 h 930275"/>
                <a:gd name="connsiteX2" fmla="*/ 200025 w 331825"/>
                <a:gd name="connsiteY2" fmla="*/ 841375 h 930275"/>
                <a:gd name="connsiteX3" fmla="*/ 184150 w 331825"/>
                <a:gd name="connsiteY3" fmla="*/ 777875 h 930275"/>
                <a:gd name="connsiteX4" fmla="*/ 187325 w 331825"/>
                <a:gd name="connsiteY4" fmla="*/ 727075 h 930275"/>
                <a:gd name="connsiteX5" fmla="*/ 196850 w 331825"/>
                <a:gd name="connsiteY5" fmla="*/ 631825 h 930275"/>
                <a:gd name="connsiteX6" fmla="*/ 311150 w 331825"/>
                <a:gd name="connsiteY6" fmla="*/ 628650 h 930275"/>
                <a:gd name="connsiteX7" fmla="*/ 330200 w 331825"/>
                <a:gd name="connsiteY7" fmla="*/ 552450 h 930275"/>
                <a:gd name="connsiteX8" fmla="*/ 317500 w 331825"/>
                <a:gd name="connsiteY8" fmla="*/ 498475 h 930275"/>
                <a:gd name="connsiteX9" fmla="*/ 212725 w 331825"/>
                <a:gd name="connsiteY9" fmla="*/ 485775 h 930275"/>
                <a:gd name="connsiteX10" fmla="*/ 209550 w 331825"/>
                <a:gd name="connsiteY10" fmla="*/ 387350 h 930275"/>
                <a:gd name="connsiteX11" fmla="*/ 206375 w 331825"/>
                <a:gd name="connsiteY11" fmla="*/ 146050 h 930275"/>
                <a:gd name="connsiteX12" fmla="*/ 107950 w 331825"/>
                <a:gd name="connsiteY12" fmla="*/ 111125 h 930275"/>
                <a:gd name="connsiteX13" fmla="*/ 0 w 331825"/>
                <a:gd name="connsiteY13" fmla="*/ 0 h 930275"/>
                <a:gd name="connsiteX0" fmla="*/ 114300 w 331825"/>
                <a:gd name="connsiteY0" fmla="*/ 930275 h 930275"/>
                <a:gd name="connsiteX1" fmla="*/ 174625 w 331825"/>
                <a:gd name="connsiteY1" fmla="*/ 866775 h 930275"/>
                <a:gd name="connsiteX2" fmla="*/ 200025 w 331825"/>
                <a:gd name="connsiteY2" fmla="*/ 841375 h 930275"/>
                <a:gd name="connsiteX3" fmla="*/ 184150 w 331825"/>
                <a:gd name="connsiteY3" fmla="*/ 777875 h 930275"/>
                <a:gd name="connsiteX4" fmla="*/ 187325 w 331825"/>
                <a:gd name="connsiteY4" fmla="*/ 727075 h 930275"/>
                <a:gd name="connsiteX5" fmla="*/ 196850 w 331825"/>
                <a:gd name="connsiteY5" fmla="*/ 631825 h 930275"/>
                <a:gd name="connsiteX6" fmla="*/ 311150 w 331825"/>
                <a:gd name="connsiteY6" fmla="*/ 628650 h 930275"/>
                <a:gd name="connsiteX7" fmla="*/ 330200 w 331825"/>
                <a:gd name="connsiteY7" fmla="*/ 552450 h 930275"/>
                <a:gd name="connsiteX8" fmla="*/ 317500 w 331825"/>
                <a:gd name="connsiteY8" fmla="*/ 498475 h 930275"/>
                <a:gd name="connsiteX9" fmla="*/ 212725 w 331825"/>
                <a:gd name="connsiteY9" fmla="*/ 485775 h 930275"/>
                <a:gd name="connsiteX10" fmla="*/ 209550 w 331825"/>
                <a:gd name="connsiteY10" fmla="*/ 387350 h 930275"/>
                <a:gd name="connsiteX11" fmla="*/ 206375 w 331825"/>
                <a:gd name="connsiteY11" fmla="*/ 146050 h 930275"/>
                <a:gd name="connsiteX12" fmla="*/ 15875 w 331825"/>
                <a:gd name="connsiteY12" fmla="*/ 123825 h 930275"/>
                <a:gd name="connsiteX13" fmla="*/ 0 w 331825"/>
                <a:gd name="connsiteY13" fmla="*/ 0 h 930275"/>
                <a:gd name="connsiteX0" fmla="*/ 114300 w 331825"/>
                <a:gd name="connsiteY0" fmla="*/ 930275 h 930275"/>
                <a:gd name="connsiteX1" fmla="*/ 174625 w 331825"/>
                <a:gd name="connsiteY1" fmla="*/ 866775 h 930275"/>
                <a:gd name="connsiteX2" fmla="*/ 200025 w 331825"/>
                <a:gd name="connsiteY2" fmla="*/ 841375 h 930275"/>
                <a:gd name="connsiteX3" fmla="*/ 184150 w 331825"/>
                <a:gd name="connsiteY3" fmla="*/ 777875 h 930275"/>
                <a:gd name="connsiteX4" fmla="*/ 187325 w 331825"/>
                <a:gd name="connsiteY4" fmla="*/ 727075 h 930275"/>
                <a:gd name="connsiteX5" fmla="*/ 196850 w 331825"/>
                <a:gd name="connsiteY5" fmla="*/ 631825 h 930275"/>
                <a:gd name="connsiteX6" fmla="*/ 311150 w 331825"/>
                <a:gd name="connsiteY6" fmla="*/ 628650 h 930275"/>
                <a:gd name="connsiteX7" fmla="*/ 330200 w 331825"/>
                <a:gd name="connsiteY7" fmla="*/ 552450 h 930275"/>
                <a:gd name="connsiteX8" fmla="*/ 317500 w 331825"/>
                <a:gd name="connsiteY8" fmla="*/ 498475 h 930275"/>
                <a:gd name="connsiteX9" fmla="*/ 212725 w 331825"/>
                <a:gd name="connsiteY9" fmla="*/ 485775 h 930275"/>
                <a:gd name="connsiteX10" fmla="*/ 209550 w 331825"/>
                <a:gd name="connsiteY10" fmla="*/ 387350 h 930275"/>
                <a:gd name="connsiteX11" fmla="*/ 206375 w 331825"/>
                <a:gd name="connsiteY11" fmla="*/ 146050 h 930275"/>
                <a:gd name="connsiteX12" fmla="*/ 15875 w 331825"/>
                <a:gd name="connsiteY12" fmla="*/ 123825 h 930275"/>
                <a:gd name="connsiteX13" fmla="*/ 0 w 331825"/>
                <a:gd name="connsiteY13" fmla="*/ 0 h 930275"/>
                <a:gd name="connsiteX0" fmla="*/ 114300 w 331825"/>
                <a:gd name="connsiteY0" fmla="*/ 930275 h 930275"/>
                <a:gd name="connsiteX1" fmla="*/ 174625 w 331825"/>
                <a:gd name="connsiteY1" fmla="*/ 866775 h 930275"/>
                <a:gd name="connsiteX2" fmla="*/ 200025 w 331825"/>
                <a:gd name="connsiteY2" fmla="*/ 841375 h 930275"/>
                <a:gd name="connsiteX3" fmla="*/ 184150 w 331825"/>
                <a:gd name="connsiteY3" fmla="*/ 777875 h 930275"/>
                <a:gd name="connsiteX4" fmla="*/ 187325 w 331825"/>
                <a:gd name="connsiteY4" fmla="*/ 727075 h 930275"/>
                <a:gd name="connsiteX5" fmla="*/ 196850 w 331825"/>
                <a:gd name="connsiteY5" fmla="*/ 631825 h 930275"/>
                <a:gd name="connsiteX6" fmla="*/ 311150 w 331825"/>
                <a:gd name="connsiteY6" fmla="*/ 628650 h 930275"/>
                <a:gd name="connsiteX7" fmla="*/ 330200 w 331825"/>
                <a:gd name="connsiteY7" fmla="*/ 552450 h 930275"/>
                <a:gd name="connsiteX8" fmla="*/ 317500 w 331825"/>
                <a:gd name="connsiteY8" fmla="*/ 498475 h 930275"/>
                <a:gd name="connsiteX9" fmla="*/ 212725 w 331825"/>
                <a:gd name="connsiteY9" fmla="*/ 485775 h 930275"/>
                <a:gd name="connsiteX10" fmla="*/ 209550 w 331825"/>
                <a:gd name="connsiteY10" fmla="*/ 387350 h 930275"/>
                <a:gd name="connsiteX11" fmla="*/ 206375 w 331825"/>
                <a:gd name="connsiteY11" fmla="*/ 146050 h 930275"/>
                <a:gd name="connsiteX12" fmla="*/ 15875 w 331825"/>
                <a:gd name="connsiteY12" fmla="*/ 123825 h 930275"/>
                <a:gd name="connsiteX13" fmla="*/ 0 w 331825"/>
                <a:gd name="connsiteY13" fmla="*/ 0 h 930275"/>
                <a:gd name="connsiteX0" fmla="*/ 114300 w 331825"/>
                <a:gd name="connsiteY0" fmla="*/ 930275 h 930275"/>
                <a:gd name="connsiteX1" fmla="*/ 174625 w 331825"/>
                <a:gd name="connsiteY1" fmla="*/ 866775 h 930275"/>
                <a:gd name="connsiteX2" fmla="*/ 200025 w 331825"/>
                <a:gd name="connsiteY2" fmla="*/ 841375 h 930275"/>
                <a:gd name="connsiteX3" fmla="*/ 184150 w 331825"/>
                <a:gd name="connsiteY3" fmla="*/ 777875 h 930275"/>
                <a:gd name="connsiteX4" fmla="*/ 187325 w 331825"/>
                <a:gd name="connsiteY4" fmla="*/ 727075 h 930275"/>
                <a:gd name="connsiteX5" fmla="*/ 196850 w 331825"/>
                <a:gd name="connsiteY5" fmla="*/ 631825 h 930275"/>
                <a:gd name="connsiteX6" fmla="*/ 311150 w 331825"/>
                <a:gd name="connsiteY6" fmla="*/ 628650 h 930275"/>
                <a:gd name="connsiteX7" fmla="*/ 330200 w 331825"/>
                <a:gd name="connsiteY7" fmla="*/ 552450 h 930275"/>
                <a:gd name="connsiteX8" fmla="*/ 317500 w 331825"/>
                <a:gd name="connsiteY8" fmla="*/ 498475 h 930275"/>
                <a:gd name="connsiteX9" fmla="*/ 212725 w 331825"/>
                <a:gd name="connsiteY9" fmla="*/ 485775 h 930275"/>
                <a:gd name="connsiteX10" fmla="*/ 209550 w 331825"/>
                <a:gd name="connsiteY10" fmla="*/ 387350 h 930275"/>
                <a:gd name="connsiteX11" fmla="*/ 206375 w 331825"/>
                <a:gd name="connsiteY11" fmla="*/ 146050 h 930275"/>
                <a:gd name="connsiteX12" fmla="*/ 15875 w 331825"/>
                <a:gd name="connsiteY12" fmla="*/ 123825 h 930275"/>
                <a:gd name="connsiteX13" fmla="*/ 0 w 331825"/>
                <a:gd name="connsiteY13" fmla="*/ 0 h 930275"/>
                <a:gd name="connsiteX0" fmla="*/ 114300 w 331825"/>
                <a:gd name="connsiteY0" fmla="*/ 930275 h 930275"/>
                <a:gd name="connsiteX1" fmla="*/ 174625 w 331825"/>
                <a:gd name="connsiteY1" fmla="*/ 866775 h 930275"/>
                <a:gd name="connsiteX2" fmla="*/ 200025 w 331825"/>
                <a:gd name="connsiteY2" fmla="*/ 841375 h 930275"/>
                <a:gd name="connsiteX3" fmla="*/ 184150 w 331825"/>
                <a:gd name="connsiteY3" fmla="*/ 777875 h 930275"/>
                <a:gd name="connsiteX4" fmla="*/ 187325 w 331825"/>
                <a:gd name="connsiteY4" fmla="*/ 727075 h 930275"/>
                <a:gd name="connsiteX5" fmla="*/ 196850 w 331825"/>
                <a:gd name="connsiteY5" fmla="*/ 631825 h 930275"/>
                <a:gd name="connsiteX6" fmla="*/ 311150 w 331825"/>
                <a:gd name="connsiteY6" fmla="*/ 628650 h 930275"/>
                <a:gd name="connsiteX7" fmla="*/ 330200 w 331825"/>
                <a:gd name="connsiteY7" fmla="*/ 552450 h 930275"/>
                <a:gd name="connsiteX8" fmla="*/ 317500 w 331825"/>
                <a:gd name="connsiteY8" fmla="*/ 498475 h 930275"/>
                <a:gd name="connsiteX9" fmla="*/ 212725 w 331825"/>
                <a:gd name="connsiteY9" fmla="*/ 485775 h 930275"/>
                <a:gd name="connsiteX10" fmla="*/ 209550 w 331825"/>
                <a:gd name="connsiteY10" fmla="*/ 387350 h 930275"/>
                <a:gd name="connsiteX11" fmla="*/ 206375 w 331825"/>
                <a:gd name="connsiteY11" fmla="*/ 146050 h 930275"/>
                <a:gd name="connsiteX12" fmla="*/ 15875 w 331825"/>
                <a:gd name="connsiteY12" fmla="*/ 123825 h 930275"/>
                <a:gd name="connsiteX13" fmla="*/ 0 w 331825"/>
                <a:gd name="connsiteY13" fmla="*/ 0 h 930275"/>
                <a:gd name="connsiteX0" fmla="*/ 114300 w 331825"/>
                <a:gd name="connsiteY0" fmla="*/ 927100 h 927100"/>
                <a:gd name="connsiteX1" fmla="*/ 174625 w 331825"/>
                <a:gd name="connsiteY1" fmla="*/ 863600 h 927100"/>
                <a:gd name="connsiteX2" fmla="*/ 200025 w 331825"/>
                <a:gd name="connsiteY2" fmla="*/ 838200 h 927100"/>
                <a:gd name="connsiteX3" fmla="*/ 184150 w 331825"/>
                <a:gd name="connsiteY3" fmla="*/ 774700 h 927100"/>
                <a:gd name="connsiteX4" fmla="*/ 187325 w 331825"/>
                <a:gd name="connsiteY4" fmla="*/ 723900 h 927100"/>
                <a:gd name="connsiteX5" fmla="*/ 196850 w 331825"/>
                <a:gd name="connsiteY5" fmla="*/ 628650 h 927100"/>
                <a:gd name="connsiteX6" fmla="*/ 311150 w 331825"/>
                <a:gd name="connsiteY6" fmla="*/ 625475 h 927100"/>
                <a:gd name="connsiteX7" fmla="*/ 330200 w 331825"/>
                <a:gd name="connsiteY7" fmla="*/ 549275 h 927100"/>
                <a:gd name="connsiteX8" fmla="*/ 317500 w 331825"/>
                <a:gd name="connsiteY8" fmla="*/ 495300 h 927100"/>
                <a:gd name="connsiteX9" fmla="*/ 212725 w 331825"/>
                <a:gd name="connsiteY9" fmla="*/ 482600 h 927100"/>
                <a:gd name="connsiteX10" fmla="*/ 209550 w 331825"/>
                <a:gd name="connsiteY10" fmla="*/ 384175 h 927100"/>
                <a:gd name="connsiteX11" fmla="*/ 206375 w 331825"/>
                <a:gd name="connsiteY11" fmla="*/ 142875 h 927100"/>
                <a:gd name="connsiteX12" fmla="*/ 15875 w 331825"/>
                <a:gd name="connsiteY12" fmla="*/ 120650 h 927100"/>
                <a:gd name="connsiteX13" fmla="*/ 0 w 331825"/>
                <a:gd name="connsiteY13" fmla="*/ 0 h 927100"/>
                <a:gd name="connsiteX0" fmla="*/ 123825 w 341350"/>
                <a:gd name="connsiteY0" fmla="*/ 927100 h 927100"/>
                <a:gd name="connsiteX1" fmla="*/ 184150 w 341350"/>
                <a:gd name="connsiteY1" fmla="*/ 863600 h 927100"/>
                <a:gd name="connsiteX2" fmla="*/ 209550 w 341350"/>
                <a:gd name="connsiteY2" fmla="*/ 838200 h 927100"/>
                <a:gd name="connsiteX3" fmla="*/ 193675 w 341350"/>
                <a:gd name="connsiteY3" fmla="*/ 774700 h 927100"/>
                <a:gd name="connsiteX4" fmla="*/ 196850 w 341350"/>
                <a:gd name="connsiteY4" fmla="*/ 723900 h 927100"/>
                <a:gd name="connsiteX5" fmla="*/ 206375 w 341350"/>
                <a:gd name="connsiteY5" fmla="*/ 628650 h 927100"/>
                <a:gd name="connsiteX6" fmla="*/ 320675 w 341350"/>
                <a:gd name="connsiteY6" fmla="*/ 625475 h 927100"/>
                <a:gd name="connsiteX7" fmla="*/ 339725 w 341350"/>
                <a:gd name="connsiteY7" fmla="*/ 549275 h 927100"/>
                <a:gd name="connsiteX8" fmla="*/ 327025 w 341350"/>
                <a:gd name="connsiteY8" fmla="*/ 495300 h 927100"/>
                <a:gd name="connsiteX9" fmla="*/ 222250 w 341350"/>
                <a:gd name="connsiteY9" fmla="*/ 482600 h 927100"/>
                <a:gd name="connsiteX10" fmla="*/ 219075 w 341350"/>
                <a:gd name="connsiteY10" fmla="*/ 384175 h 927100"/>
                <a:gd name="connsiteX11" fmla="*/ 215900 w 341350"/>
                <a:gd name="connsiteY11" fmla="*/ 142875 h 927100"/>
                <a:gd name="connsiteX12" fmla="*/ 25400 w 341350"/>
                <a:gd name="connsiteY12" fmla="*/ 120650 h 927100"/>
                <a:gd name="connsiteX13" fmla="*/ 0 w 341350"/>
                <a:gd name="connsiteY13" fmla="*/ 0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350" h="927100">
                  <a:moveTo>
                    <a:pt x="123825" y="927100"/>
                  </a:moveTo>
                  <a:cubicBezTo>
                    <a:pt x="143139" y="905139"/>
                    <a:pt x="169863" y="878417"/>
                    <a:pt x="184150" y="863600"/>
                  </a:cubicBezTo>
                  <a:cubicBezTo>
                    <a:pt x="198437" y="848783"/>
                    <a:pt x="207963" y="853017"/>
                    <a:pt x="209550" y="838200"/>
                  </a:cubicBezTo>
                  <a:cubicBezTo>
                    <a:pt x="211137" y="823383"/>
                    <a:pt x="195792" y="793750"/>
                    <a:pt x="193675" y="774700"/>
                  </a:cubicBezTo>
                  <a:cubicBezTo>
                    <a:pt x="191558" y="755650"/>
                    <a:pt x="194733" y="748242"/>
                    <a:pt x="196850" y="723900"/>
                  </a:cubicBezTo>
                  <a:cubicBezTo>
                    <a:pt x="198967" y="699558"/>
                    <a:pt x="185738" y="645054"/>
                    <a:pt x="206375" y="628650"/>
                  </a:cubicBezTo>
                  <a:cubicBezTo>
                    <a:pt x="227012" y="612246"/>
                    <a:pt x="320675" y="629179"/>
                    <a:pt x="320675" y="625475"/>
                  </a:cubicBezTo>
                  <a:cubicBezTo>
                    <a:pt x="320675" y="621771"/>
                    <a:pt x="338667" y="570971"/>
                    <a:pt x="339725" y="549275"/>
                  </a:cubicBezTo>
                  <a:cubicBezTo>
                    <a:pt x="340783" y="527579"/>
                    <a:pt x="346604" y="506412"/>
                    <a:pt x="327025" y="495300"/>
                  </a:cubicBezTo>
                  <a:cubicBezTo>
                    <a:pt x="307446" y="484188"/>
                    <a:pt x="240242" y="501121"/>
                    <a:pt x="222250" y="482600"/>
                  </a:cubicBezTo>
                  <a:cubicBezTo>
                    <a:pt x="204258" y="464079"/>
                    <a:pt x="220133" y="440796"/>
                    <a:pt x="219075" y="384175"/>
                  </a:cubicBezTo>
                  <a:cubicBezTo>
                    <a:pt x="218017" y="327554"/>
                    <a:pt x="225954" y="148696"/>
                    <a:pt x="215900" y="142875"/>
                  </a:cubicBezTo>
                  <a:cubicBezTo>
                    <a:pt x="205846" y="137054"/>
                    <a:pt x="97896" y="129117"/>
                    <a:pt x="25400" y="120650"/>
                  </a:cubicBezTo>
                  <a:cubicBezTo>
                    <a:pt x="529" y="118533"/>
                    <a:pt x="17992" y="18521"/>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4B5838F-79E9-4E7A-8954-1395B5054E7E}"/>
                </a:ext>
              </a:extLst>
            </p:cNvPr>
            <p:cNvSpPr txBox="1"/>
            <p:nvPr/>
          </p:nvSpPr>
          <p:spPr>
            <a:xfrm>
              <a:off x="8277435" y="1286187"/>
              <a:ext cx="1423954" cy="430887"/>
            </a:xfrm>
            <a:prstGeom prst="rect">
              <a:avLst/>
            </a:prstGeom>
            <a:noFill/>
          </p:spPr>
          <p:txBody>
            <a:bodyPr wrap="square" rtlCol="0">
              <a:spAutoFit/>
            </a:bodyPr>
            <a:lstStyle/>
            <a:p>
              <a:r>
                <a:rPr lang="en-US" sz="1100" dirty="0">
                  <a:solidFill>
                    <a:srgbClr val="18356F"/>
                  </a:solidFill>
                  <a:effectLst>
                    <a:glow rad="63500">
                      <a:schemeClr val="bg1"/>
                    </a:glow>
                  </a:effectLst>
                </a:rPr>
                <a:t>P1007 Conveyance System</a:t>
              </a:r>
            </a:p>
          </p:txBody>
        </p:sp>
      </p:grpSp>
      <p:sp>
        <p:nvSpPr>
          <p:cNvPr id="38" name="Rectangle 37">
            <a:extLst>
              <a:ext uri="{FF2B5EF4-FFF2-40B4-BE49-F238E27FC236}">
                <a16:creationId xmlns:a16="http://schemas.microsoft.com/office/drawing/2014/main" id="{4664D0EB-4194-4880-A97F-1C31A1CDDC5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
        <p:nvSpPr>
          <p:cNvPr id="27" name="TextBox 26">
            <a:extLst>
              <a:ext uri="{FF2B5EF4-FFF2-40B4-BE49-F238E27FC236}">
                <a16:creationId xmlns:a16="http://schemas.microsoft.com/office/drawing/2014/main" id="{5122E849-A856-4B90-BC3F-7DDDB9C44F66}"/>
              </a:ext>
            </a:extLst>
          </p:cNvPr>
          <p:cNvSpPr txBox="1"/>
          <p:nvPr/>
        </p:nvSpPr>
        <p:spPr>
          <a:xfrm rot="10800000" flipV="1">
            <a:off x="10601325" y="5385015"/>
            <a:ext cx="951350" cy="261610"/>
          </a:xfrm>
          <a:prstGeom prst="rect">
            <a:avLst/>
          </a:prstGeom>
          <a:noFill/>
        </p:spPr>
        <p:txBody>
          <a:bodyPr wrap="square" rtlCol="0">
            <a:spAutoFit/>
          </a:bodyPr>
          <a:lstStyle/>
          <a:p>
            <a:r>
              <a:rPr lang="en-US" sz="1100" dirty="0"/>
              <a:t>MGS, 2016.</a:t>
            </a:r>
          </a:p>
        </p:txBody>
      </p:sp>
    </p:spTree>
    <p:extLst>
      <p:ext uri="{BB962C8B-B14F-4D97-AF65-F5344CB8AC3E}">
        <p14:creationId xmlns:p14="http://schemas.microsoft.com/office/powerpoint/2010/main" val="709354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47186A-46BE-4620-929C-7F25802577CF}"/>
              </a:ext>
            </a:extLst>
          </p:cNvPr>
          <p:cNvSpPr/>
          <p:nvPr/>
        </p:nvSpPr>
        <p:spPr>
          <a:xfrm>
            <a:off x="80805" y="1008248"/>
            <a:ext cx="3944292" cy="4598022"/>
          </a:xfrm>
          <a:prstGeom prst="rect">
            <a:avLst/>
          </a:prstGeom>
          <a:solidFill>
            <a:schemeClr val="bg1"/>
          </a:solidFill>
          <a:ln w="34925">
            <a:solidFill>
              <a:srgbClr val="00B0F0"/>
            </a:solidFill>
          </a:ln>
        </p:spPr>
        <p:txBody>
          <a:bodyPr wrap="square">
            <a:no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Variable Groundwater Flow Direction</a:t>
            </a:r>
          </a:p>
          <a:p>
            <a:pPr algn="ctr" defTabSz="1063460" fontAlgn="auto">
              <a:spcBef>
                <a:spcPts val="0"/>
              </a:spcBef>
              <a:spcAft>
                <a:spcPts val="0"/>
              </a:spcAft>
              <a:defRPr/>
            </a:pPr>
            <a:endParaRPr lang="en-US" sz="600" b="1" dirty="0">
              <a:solidFill>
                <a:srgbClr val="00B0F0"/>
              </a:solidFill>
              <a:latin typeface="Arial" panose="020B0604020202020204" pitchFamily="34" charset="0"/>
              <a:cs typeface="Arial" panose="020B0604020202020204" pitchFamily="34" charset="0"/>
            </a:endParaRPr>
          </a:p>
          <a:p>
            <a:pPr algn="ctr"/>
            <a:r>
              <a:rPr lang="en-US" sz="1200" dirty="0"/>
              <a:t>The hydrogeology in Segment 3 is variable and not fully understood.  Groundwater flow in the Quaternary and St. Peter Aquifers is predominantly to the east with a southernly component near Eagle Point Lake, while groundwater flow in the Shakopee and Jordan Aquifers is predominantly to the south. The Shakopee and Jordan Aquifers both have a component of eastern and western flow due to the presence of a local groundwater divide, which is approximately mapped west of Eagle Point Lake. </a:t>
            </a:r>
          </a:p>
          <a:p>
            <a:pPr algn="ctr"/>
            <a:endParaRPr lang="en-US" sz="600" dirty="0"/>
          </a:p>
          <a:p>
            <a:pPr algn="ctr"/>
            <a:r>
              <a:rPr lang="en-US" sz="1200" dirty="0"/>
              <a:t>Groundwater likely migrates from the quaternary into the St. Peter Aquifer where the St. Peter unit is the first encountered bedrock.  Similarly, groundwater within the St. Peter is expected to migrate vertically into the Shakopee Aquifer where the St. Peter unit is absent.</a:t>
            </a:r>
          </a:p>
          <a:p>
            <a:pPr algn="ctr"/>
            <a:endParaRPr lang="en-US" sz="600" dirty="0"/>
          </a:p>
          <a:p>
            <a:pPr algn="ctr"/>
            <a:r>
              <a:rPr lang="en-US" sz="1200" dirty="0"/>
              <a:t>Groundwater flow direction in both the upper and lower aquifer units is based on limited available data, including numerous previously abandoned wells. The lack of active wells within Segment 3 complicates the understanding of the migration flow path of the subsurface impacts. The key to understanding the PFAS flow path may be in evaluating historic data from previously abandoned wells, as presented in the next slide.</a:t>
            </a:r>
            <a:endParaRPr lang="en-US" sz="900" dirty="0"/>
          </a:p>
        </p:txBody>
      </p:sp>
      <p:sp>
        <p:nvSpPr>
          <p:cNvPr id="29" name="Rounded Rectangle 5">
            <a:extLst>
              <a:ext uri="{FF2B5EF4-FFF2-40B4-BE49-F238E27FC236}">
                <a16:creationId xmlns:a16="http://schemas.microsoft.com/office/drawing/2014/main" id="{267D2CE1-7561-456B-86EE-E4F554518523}"/>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5" name="Round Same Side Corner Rectangle 347">
            <a:extLst>
              <a:ext uri="{FF2B5EF4-FFF2-40B4-BE49-F238E27FC236}">
                <a16:creationId xmlns:a16="http://schemas.microsoft.com/office/drawing/2014/main" id="{0CCAED5F-0650-4A32-AE70-DED1F2F8745D}"/>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6" name="Round Same Side Corner Rectangle 348">
            <a:extLst>
              <a:ext uri="{FF2B5EF4-FFF2-40B4-BE49-F238E27FC236}">
                <a16:creationId xmlns:a16="http://schemas.microsoft.com/office/drawing/2014/main" id="{A12800AD-8CE2-4E16-9B39-EE2F8027B0C6}"/>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3: Groundwater Flow Direction</a:t>
            </a:r>
          </a:p>
        </p:txBody>
      </p:sp>
      <p:grpSp>
        <p:nvGrpSpPr>
          <p:cNvPr id="10" name="Group 9">
            <a:extLst>
              <a:ext uri="{FF2B5EF4-FFF2-40B4-BE49-F238E27FC236}">
                <a16:creationId xmlns:a16="http://schemas.microsoft.com/office/drawing/2014/main" id="{AB06D068-F813-48BA-996D-0A2241D2BE51}"/>
              </a:ext>
            </a:extLst>
          </p:cNvPr>
          <p:cNvGrpSpPr/>
          <p:nvPr/>
        </p:nvGrpSpPr>
        <p:grpSpPr>
          <a:xfrm>
            <a:off x="4165693" y="1038750"/>
            <a:ext cx="3682822" cy="2779894"/>
            <a:chOff x="4127593" y="1010175"/>
            <a:chExt cx="3682822" cy="2779894"/>
          </a:xfrm>
        </p:grpSpPr>
        <p:pic>
          <p:nvPicPr>
            <p:cNvPr id="41" name="Picture 40">
              <a:extLst>
                <a:ext uri="{FF2B5EF4-FFF2-40B4-BE49-F238E27FC236}">
                  <a16:creationId xmlns:a16="http://schemas.microsoft.com/office/drawing/2014/main" id="{4D32592A-F0CD-473D-B8C4-8B3624272052}"/>
                </a:ext>
              </a:extLst>
            </p:cNvPr>
            <p:cNvPicPr>
              <a:picLocks noChangeAspect="1"/>
            </p:cNvPicPr>
            <p:nvPr/>
          </p:nvPicPr>
          <p:blipFill rotWithShape="1">
            <a:blip r:embed="rId3"/>
            <a:srcRect l="10087" t="11117" r="12490" b="13635"/>
            <a:stretch/>
          </p:blipFill>
          <p:spPr>
            <a:xfrm>
              <a:off x="4127593" y="1010175"/>
              <a:ext cx="3682822" cy="2779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3" name="Rectangle 42">
              <a:extLst>
                <a:ext uri="{FF2B5EF4-FFF2-40B4-BE49-F238E27FC236}">
                  <a16:creationId xmlns:a16="http://schemas.microsoft.com/office/drawing/2014/main" id="{348A24D1-1A0A-4812-A7D8-EBE7A61DEEFE}"/>
                </a:ext>
              </a:extLst>
            </p:cNvPr>
            <p:cNvSpPr/>
            <p:nvPr/>
          </p:nvSpPr>
          <p:spPr>
            <a:xfrm>
              <a:off x="4861418" y="1260819"/>
              <a:ext cx="2082475" cy="1865183"/>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ounded Rectangle 5">
              <a:extLst>
                <a:ext uri="{FF2B5EF4-FFF2-40B4-BE49-F238E27FC236}">
                  <a16:creationId xmlns:a16="http://schemas.microsoft.com/office/drawing/2014/main" id="{659BF033-DE7D-4D76-8EE7-C25514825D41}"/>
                </a:ext>
              </a:extLst>
            </p:cNvPr>
            <p:cNvSpPr/>
            <p:nvPr/>
          </p:nvSpPr>
          <p:spPr>
            <a:xfrm>
              <a:off x="4987324" y="3547109"/>
              <a:ext cx="2801560" cy="229129"/>
            </a:xfrm>
            <a:prstGeom prst="roundRect">
              <a:avLst>
                <a:gd name="adj" fmla="val 16667"/>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Quaternary Aquifer: Groundwater Flow Map</a:t>
              </a:r>
            </a:p>
          </p:txBody>
        </p:sp>
        <p:sp>
          <p:nvSpPr>
            <p:cNvPr id="49" name="Freeform: Shape 48">
              <a:extLst>
                <a:ext uri="{FF2B5EF4-FFF2-40B4-BE49-F238E27FC236}">
                  <a16:creationId xmlns:a16="http://schemas.microsoft.com/office/drawing/2014/main" id="{09EA8203-B5E0-4409-BC7C-27EBD11E231F}"/>
                </a:ext>
              </a:extLst>
            </p:cNvPr>
            <p:cNvSpPr/>
            <p:nvPr/>
          </p:nvSpPr>
          <p:spPr>
            <a:xfrm rot="15862403" flipH="1">
              <a:off x="5391277" y="1403282"/>
              <a:ext cx="45719" cy="48204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92376051-FC81-459E-9F08-0E01D9E6B4F4}"/>
                </a:ext>
              </a:extLst>
            </p:cNvPr>
            <p:cNvSpPr/>
            <p:nvPr/>
          </p:nvSpPr>
          <p:spPr>
            <a:xfrm rot="15862403" flipH="1">
              <a:off x="5826080" y="2073461"/>
              <a:ext cx="45719" cy="49170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674AA5A2-60B5-418E-BA9F-F384285FF502}"/>
                </a:ext>
              </a:extLst>
            </p:cNvPr>
            <p:cNvSpPr/>
            <p:nvPr/>
          </p:nvSpPr>
          <p:spPr>
            <a:xfrm rot="20452574">
              <a:off x="6283678" y="2028872"/>
              <a:ext cx="232087" cy="30723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4C5535EC-E66C-4360-9E71-47289ADD72AD}"/>
              </a:ext>
            </a:extLst>
          </p:cNvPr>
          <p:cNvGrpSpPr>
            <a:grpSpLocks noChangeAspect="1"/>
          </p:cNvGrpSpPr>
          <p:nvPr/>
        </p:nvGrpSpPr>
        <p:grpSpPr>
          <a:xfrm>
            <a:off x="8214277" y="1039265"/>
            <a:ext cx="3682822" cy="2778608"/>
            <a:chOff x="8208316" y="952865"/>
            <a:chExt cx="3682822" cy="2778608"/>
          </a:xfrm>
        </p:grpSpPr>
        <p:grpSp>
          <p:nvGrpSpPr>
            <p:cNvPr id="5" name="Group 4">
              <a:extLst>
                <a:ext uri="{FF2B5EF4-FFF2-40B4-BE49-F238E27FC236}">
                  <a16:creationId xmlns:a16="http://schemas.microsoft.com/office/drawing/2014/main" id="{75F8A4C8-7A43-4A06-9B65-C310F3F818B0}"/>
                </a:ext>
              </a:extLst>
            </p:cNvPr>
            <p:cNvGrpSpPr/>
            <p:nvPr/>
          </p:nvGrpSpPr>
          <p:grpSpPr>
            <a:xfrm>
              <a:off x="8208316" y="952865"/>
              <a:ext cx="3682822" cy="2778608"/>
              <a:chOff x="7243880" y="6818156"/>
              <a:chExt cx="3682822" cy="2778608"/>
            </a:xfrm>
          </p:grpSpPr>
          <p:pic>
            <p:nvPicPr>
              <p:cNvPr id="37" name="Picture 36">
                <a:extLst>
                  <a:ext uri="{FF2B5EF4-FFF2-40B4-BE49-F238E27FC236}">
                    <a16:creationId xmlns:a16="http://schemas.microsoft.com/office/drawing/2014/main" id="{1860D04D-528A-4293-9844-AA648F930C26}"/>
                  </a:ext>
                </a:extLst>
              </p:cNvPr>
              <p:cNvPicPr>
                <a:picLocks noChangeAspect="1"/>
              </p:cNvPicPr>
              <p:nvPr/>
            </p:nvPicPr>
            <p:blipFill rotWithShape="1">
              <a:blip r:embed="rId4"/>
              <a:srcRect l="13306" t="9465" r="13492" b="12084"/>
              <a:stretch/>
            </p:blipFill>
            <p:spPr>
              <a:xfrm>
                <a:off x="7243880" y="6818156"/>
                <a:ext cx="3682822" cy="2778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8" name="Rectangle 37">
                <a:extLst>
                  <a:ext uri="{FF2B5EF4-FFF2-40B4-BE49-F238E27FC236}">
                    <a16:creationId xmlns:a16="http://schemas.microsoft.com/office/drawing/2014/main" id="{EB40D836-FA5C-4C07-BEC4-E84B0ECEC084}"/>
                  </a:ext>
                </a:extLst>
              </p:cNvPr>
              <p:cNvSpPr/>
              <p:nvPr/>
            </p:nvSpPr>
            <p:spPr>
              <a:xfrm>
                <a:off x="8018038" y="7203687"/>
                <a:ext cx="2082475" cy="1741714"/>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E23F1D3-A7AC-445F-BB44-15F32F753AB2}"/>
                  </a:ext>
                </a:extLst>
              </p:cNvPr>
              <p:cNvSpPr/>
              <p:nvPr/>
            </p:nvSpPr>
            <p:spPr>
              <a:xfrm rot="15862403" flipH="1">
                <a:off x="8433931" y="7598357"/>
                <a:ext cx="45719" cy="47866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45BD2E8C-D9B8-4E60-9895-303C8D25B672}"/>
                  </a:ext>
                </a:extLst>
              </p:cNvPr>
              <p:cNvSpPr/>
              <p:nvPr/>
            </p:nvSpPr>
            <p:spPr>
              <a:xfrm rot="16491306">
                <a:off x="8791797" y="8217657"/>
                <a:ext cx="89567" cy="47422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D79F4AF4-C30E-414F-9D63-50CD24CBB22D}"/>
                  </a:ext>
                </a:extLst>
              </p:cNvPr>
              <p:cNvSpPr/>
              <p:nvPr/>
            </p:nvSpPr>
            <p:spPr>
              <a:xfrm rot="18649149">
                <a:off x="9650479" y="7663174"/>
                <a:ext cx="89567" cy="47422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69" name="Rounded Rectangle 5">
              <a:extLst>
                <a:ext uri="{FF2B5EF4-FFF2-40B4-BE49-F238E27FC236}">
                  <a16:creationId xmlns:a16="http://schemas.microsoft.com/office/drawing/2014/main" id="{64541C6D-DD36-410E-8558-ECCEC43FDD60}"/>
                </a:ext>
              </a:extLst>
            </p:cNvPr>
            <p:cNvSpPr/>
            <p:nvPr/>
          </p:nvSpPr>
          <p:spPr>
            <a:xfrm>
              <a:off x="9069253" y="3487497"/>
              <a:ext cx="2801560" cy="229129"/>
            </a:xfrm>
            <a:prstGeom prst="roundRect">
              <a:avLst>
                <a:gd name="adj" fmla="val 16667"/>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St. Peter Aquifer: Groundwater Flow Map</a:t>
              </a:r>
            </a:p>
          </p:txBody>
        </p:sp>
      </p:grpSp>
      <p:grpSp>
        <p:nvGrpSpPr>
          <p:cNvPr id="2" name="Group 1">
            <a:extLst>
              <a:ext uri="{FF2B5EF4-FFF2-40B4-BE49-F238E27FC236}">
                <a16:creationId xmlns:a16="http://schemas.microsoft.com/office/drawing/2014/main" id="{BD28FCB1-4AD6-4918-8FEA-960E7531F67C}"/>
              </a:ext>
            </a:extLst>
          </p:cNvPr>
          <p:cNvGrpSpPr>
            <a:grpSpLocks noChangeAspect="1"/>
          </p:cNvGrpSpPr>
          <p:nvPr/>
        </p:nvGrpSpPr>
        <p:grpSpPr>
          <a:xfrm>
            <a:off x="4153792" y="3951437"/>
            <a:ext cx="3682822" cy="2779894"/>
            <a:chOff x="4134814" y="3951122"/>
            <a:chExt cx="3535681" cy="2668829"/>
          </a:xfrm>
        </p:grpSpPr>
        <p:grpSp>
          <p:nvGrpSpPr>
            <p:cNvPr id="4" name="Group 3">
              <a:extLst>
                <a:ext uri="{FF2B5EF4-FFF2-40B4-BE49-F238E27FC236}">
                  <a16:creationId xmlns:a16="http://schemas.microsoft.com/office/drawing/2014/main" id="{86511026-E1C7-4251-BD46-3A75C2B4E0B1}"/>
                </a:ext>
              </a:extLst>
            </p:cNvPr>
            <p:cNvGrpSpPr/>
            <p:nvPr/>
          </p:nvGrpSpPr>
          <p:grpSpPr>
            <a:xfrm>
              <a:off x="4134814" y="3951122"/>
              <a:ext cx="3535681" cy="2668829"/>
              <a:chOff x="8250741" y="1055107"/>
              <a:chExt cx="3535681" cy="2668829"/>
            </a:xfrm>
          </p:grpSpPr>
          <p:pic>
            <p:nvPicPr>
              <p:cNvPr id="8" name="Picture 7">
                <a:extLst>
                  <a:ext uri="{FF2B5EF4-FFF2-40B4-BE49-F238E27FC236}">
                    <a16:creationId xmlns:a16="http://schemas.microsoft.com/office/drawing/2014/main" id="{9B834719-4CA2-497B-AD46-704B52B3792B}"/>
                  </a:ext>
                </a:extLst>
              </p:cNvPr>
              <p:cNvPicPr>
                <a:picLocks noChangeAspect="1"/>
              </p:cNvPicPr>
              <p:nvPr/>
            </p:nvPicPr>
            <p:blipFill rotWithShape="1">
              <a:blip r:embed="rId5"/>
              <a:srcRect l="7758" t="10959" r="17346" b="12579"/>
              <a:stretch/>
            </p:blipFill>
            <p:spPr>
              <a:xfrm>
                <a:off x="8250741" y="1055107"/>
                <a:ext cx="3535681" cy="2668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Rectangle 30">
                <a:extLst>
                  <a:ext uri="{FF2B5EF4-FFF2-40B4-BE49-F238E27FC236}">
                    <a16:creationId xmlns:a16="http://schemas.microsoft.com/office/drawing/2014/main" id="{EB273AD5-28E6-4389-93AD-30EE1DF5A43E}"/>
                  </a:ext>
                </a:extLst>
              </p:cNvPr>
              <p:cNvSpPr/>
              <p:nvPr/>
            </p:nvSpPr>
            <p:spPr>
              <a:xfrm>
                <a:off x="8935756" y="1292444"/>
                <a:ext cx="2002971" cy="1741714"/>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62C10609-943E-42E7-A1E5-AFA0E704411A}"/>
                  </a:ext>
                </a:extLst>
              </p:cNvPr>
              <p:cNvSpPr/>
              <p:nvPr/>
            </p:nvSpPr>
            <p:spPr>
              <a:xfrm rot="18444790" flipH="1">
                <a:off x="9551234" y="2042520"/>
                <a:ext cx="254216" cy="2897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0F10D45F-336C-41C6-BB55-A08BE5DB4B8D}"/>
                  </a:ext>
                </a:extLst>
              </p:cNvPr>
              <p:cNvSpPr/>
              <p:nvPr/>
            </p:nvSpPr>
            <p:spPr>
              <a:xfrm rot="18157318" flipH="1">
                <a:off x="10080704" y="2642456"/>
                <a:ext cx="254216" cy="2897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8D7B049C-F4E9-44FB-89F9-EEBB74F9E1F2}"/>
                  </a:ext>
                </a:extLst>
              </p:cNvPr>
              <p:cNvSpPr/>
              <p:nvPr/>
            </p:nvSpPr>
            <p:spPr>
              <a:xfrm rot="21015523">
                <a:off x="9921688" y="1113572"/>
                <a:ext cx="45719" cy="2369467"/>
              </a:xfrm>
              <a:custGeom>
                <a:avLst/>
                <a:gdLst>
                  <a:gd name="connsiteX0" fmla="*/ 36871 w 294968"/>
                  <a:gd name="connsiteY0" fmla="*/ 0 h 2846439"/>
                  <a:gd name="connsiteX1" fmla="*/ 22122 w 294968"/>
                  <a:gd name="connsiteY1" fmla="*/ 516194 h 2846439"/>
                  <a:gd name="connsiteX2" fmla="*/ 0 w 294968"/>
                  <a:gd name="connsiteY2" fmla="*/ 1378974 h 2846439"/>
                  <a:gd name="connsiteX3" fmla="*/ 162232 w 294968"/>
                  <a:gd name="connsiteY3" fmla="*/ 2418736 h 2846439"/>
                  <a:gd name="connsiteX4" fmla="*/ 294968 w 294968"/>
                  <a:gd name="connsiteY4" fmla="*/ 2846439 h 284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2846439">
                    <a:moveTo>
                      <a:pt x="36871" y="0"/>
                    </a:moveTo>
                    <a:lnTo>
                      <a:pt x="22122" y="516194"/>
                    </a:lnTo>
                    <a:lnTo>
                      <a:pt x="0" y="1378974"/>
                    </a:lnTo>
                    <a:lnTo>
                      <a:pt x="162232" y="2418736"/>
                    </a:lnTo>
                    <a:lnTo>
                      <a:pt x="294968" y="2846439"/>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Shape 62">
                <a:extLst>
                  <a:ext uri="{FF2B5EF4-FFF2-40B4-BE49-F238E27FC236}">
                    <a16:creationId xmlns:a16="http://schemas.microsoft.com/office/drawing/2014/main" id="{92B29C0C-0B53-411E-B914-6A16BB9EB568}"/>
                  </a:ext>
                </a:extLst>
              </p:cNvPr>
              <p:cNvSpPr/>
              <p:nvPr/>
            </p:nvSpPr>
            <p:spPr>
              <a:xfrm rot="15763563" flipH="1">
                <a:off x="10512829" y="1989696"/>
                <a:ext cx="254216" cy="2897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BA55B335-E2C7-4809-876E-228B3B0A3123}"/>
                  </a:ext>
                </a:extLst>
              </p:cNvPr>
              <p:cNvSpPr/>
              <p:nvPr/>
            </p:nvSpPr>
            <p:spPr>
              <a:xfrm rot="21432310" flipH="1">
                <a:off x="9100640" y="2656018"/>
                <a:ext cx="254216" cy="2897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70" name="Rounded Rectangle 5">
              <a:extLst>
                <a:ext uri="{FF2B5EF4-FFF2-40B4-BE49-F238E27FC236}">
                  <a16:creationId xmlns:a16="http://schemas.microsoft.com/office/drawing/2014/main" id="{AAC97336-5765-42D5-97FF-3A9453B96545}"/>
                </a:ext>
              </a:extLst>
            </p:cNvPr>
            <p:cNvSpPr/>
            <p:nvPr/>
          </p:nvSpPr>
          <p:spPr>
            <a:xfrm>
              <a:off x="4857263" y="6370882"/>
              <a:ext cx="2801560" cy="229129"/>
            </a:xfrm>
            <a:prstGeom prst="roundRect">
              <a:avLst>
                <a:gd name="adj" fmla="val 16667"/>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Shakopee Aquifer: Groundwater Flow Map</a:t>
              </a:r>
            </a:p>
          </p:txBody>
        </p:sp>
      </p:grpSp>
      <p:grpSp>
        <p:nvGrpSpPr>
          <p:cNvPr id="6" name="Group 5">
            <a:extLst>
              <a:ext uri="{FF2B5EF4-FFF2-40B4-BE49-F238E27FC236}">
                <a16:creationId xmlns:a16="http://schemas.microsoft.com/office/drawing/2014/main" id="{57D2224D-85C7-4A57-B18F-712B4CD7BC3D}"/>
              </a:ext>
            </a:extLst>
          </p:cNvPr>
          <p:cNvGrpSpPr>
            <a:grpSpLocks noChangeAspect="1"/>
          </p:cNvGrpSpPr>
          <p:nvPr/>
        </p:nvGrpSpPr>
        <p:grpSpPr>
          <a:xfrm>
            <a:off x="8207246" y="3953915"/>
            <a:ext cx="3682822" cy="2778608"/>
            <a:chOff x="8245529" y="3923615"/>
            <a:chExt cx="3543464" cy="2673465"/>
          </a:xfrm>
        </p:grpSpPr>
        <p:pic>
          <p:nvPicPr>
            <p:cNvPr id="3" name="Picture 2">
              <a:extLst>
                <a:ext uri="{FF2B5EF4-FFF2-40B4-BE49-F238E27FC236}">
                  <a16:creationId xmlns:a16="http://schemas.microsoft.com/office/drawing/2014/main" id="{BBB53972-4ECB-4912-A54C-27B67DA6D10C}"/>
                </a:ext>
              </a:extLst>
            </p:cNvPr>
            <p:cNvPicPr>
              <a:picLocks noChangeAspect="1"/>
            </p:cNvPicPr>
            <p:nvPr/>
          </p:nvPicPr>
          <p:blipFill rotWithShape="1">
            <a:blip r:embed="rId6"/>
            <a:srcRect l="5398" t="8263" r="10910" b="12746"/>
            <a:stretch/>
          </p:blipFill>
          <p:spPr>
            <a:xfrm>
              <a:off x="8245529" y="3923615"/>
              <a:ext cx="3543464" cy="2673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8F8B2A76-8B0E-4F33-9D31-988AE001021E}"/>
                </a:ext>
              </a:extLst>
            </p:cNvPr>
            <p:cNvSpPr/>
            <p:nvPr/>
          </p:nvSpPr>
          <p:spPr>
            <a:xfrm>
              <a:off x="8975548" y="4243405"/>
              <a:ext cx="2002971" cy="1741714"/>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32B5D173-568E-4CDE-AAE2-57FF8D65A21A}"/>
                </a:ext>
              </a:extLst>
            </p:cNvPr>
            <p:cNvSpPr/>
            <p:nvPr/>
          </p:nvSpPr>
          <p:spPr>
            <a:xfrm rot="19116076" flipH="1">
              <a:off x="9757973" y="5032241"/>
              <a:ext cx="254216" cy="2897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6D762040-462C-4DE7-84D6-C4D76F18E97C}"/>
                </a:ext>
              </a:extLst>
            </p:cNvPr>
            <p:cNvSpPr/>
            <p:nvPr/>
          </p:nvSpPr>
          <p:spPr>
            <a:xfrm rot="18199033" flipH="1">
              <a:off x="10141592" y="5409587"/>
              <a:ext cx="254216" cy="2897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5799B67B-E8B1-4C9D-BC5A-5C703A43BF2D}"/>
                </a:ext>
              </a:extLst>
            </p:cNvPr>
            <p:cNvSpPr/>
            <p:nvPr/>
          </p:nvSpPr>
          <p:spPr>
            <a:xfrm rot="21015523">
              <a:off x="9992837" y="3955851"/>
              <a:ext cx="45719" cy="2361565"/>
            </a:xfrm>
            <a:custGeom>
              <a:avLst/>
              <a:gdLst>
                <a:gd name="connsiteX0" fmla="*/ 36871 w 294968"/>
                <a:gd name="connsiteY0" fmla="*/ 0 h 2846439"/>
                <a:gd name="connsiteX1" fmla="*/ 22122 w 294968"/>
                <a:gd name="connsiteY1" fmla="*/ 516194 h 2846439"/>
                <a:gd name="connsiteX2" fmla="*/ 0 w 294968"/>
                <a:gd name="connsiteY2" fmla="*/ 1378974 h 2846439"/>
                <a:gd name="connsiteX3" fmla="*/ 162232 w 294968"/>
                <a:gd name="connsiteY3" fmla="*/ 2418736 h 2846439"/>
                <a:gd name="connsiteX4" fmla="*/ 294968 w 294968"/>
                <a:gd name="connsiteY4" fmla="*/ 2846439 h 284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68" h="2846439">
                  <a:moveTo>
                    <a:pt x="36871" y="0"/>
                  </a:moveTo>
                  <a:lnTo>
                    <a:pt x="22122" y="516194"/>
                  </a:lnTo>
                  <a:lnTo>
                    <a:pt x="0" y="1378974"/>
                  </a:lnTo>
                  <a:lnTo>
                    <a:pt x="162232" y="2418736"/>
                  </a:lnTo>
                  <a:lnTo>
                    <a:pt x="294968" y="2846439"/>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BB4A64FC-600C-4399-BC85-5F13303FE449}"/>
                </a:ext>
              </a:extLst>
            </p:cNvPr>
            <p:cNvSpPr/>
            <p:nvPr/>
          </p:nvSpPr>
          <p:spPr>
            <a:xfrm rot="21432310" flipH="1">
              <a:off x="9092205" y="5420671"/>
              <a:ext cx="254216" cy="2897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3F32D509-9B14-47FB-A861-60A25EEDB991}"/>
                </a:ext>
              </a:extLst>
            </p:cNvPr>
            <p:cNvSpPr/>
            <p:nvPr/>
          </p:nvSpPr>
          <p:spPr>
            <a:xfrm rot="16587732" flipH="1">
              <a:off x="10653351" y="4674650"/>
              <a:ext cx="254216" cy="2897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71" name="Rounded Rectangle 5">
              <a:extLst>
                <a:ext uri="{FF2B5EF4-FFF2-40B4-BE49-F238E27FC236}">
                  <a16:creationId xmlns:a16="http://schemas.microsoft.com/office/drawing/2014/main" id="{F7D51D18-AD02-4845-A071-9D2A836B51D8}"/>
                </a:ext>
              </a:extLst>
            </p:cNvPr>
            <p:cNvSpPr/>
            <p:nvPr/>
          </p:nvSpPr>
          <p:spPr>
            <a:xfrm>
              <a:off x="8966383" y="6349266"/>
              <a:ext cx="2801560" cy="229129"/>
            </a:xfrm>
            <a:prstGeom prst="roundRect">
              <a:avLst>
                <a:gd name="adj" fmla="val 16667"/>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Jordan Aquifer: Groundwater Flow Map</a:t>
              </a:r>
            </a:p>
          </p:txBody>
        </p:sp>
      </p:grpSp>
      <p:sp>
        <p:nvSpPr>
          <p:cNvPr id="72" name="Freeform: Shape 71">
            <a:extLst>
              <a:ext uri="{FF2B5EF4-FFF2-40B4-BE49-F238E27FC236}">
                <a16:creationId xmlns:a16="http://schemas.microsoft.com/office/drawing/2014/main" id="{3D8F7403-B94D-4276-BBB3-27DE96C1CF84}"/>
              </a:ext>
            </a:extLst>
          </p:cNvPr>
          <p:cNvSpPr/>
          <p:nvPr/>
        </p:nvSpPr>
        <p:spPr>
          <a:xfrm rot="15420000" flipH="1" flipV="1">
            <a:off x="5663537" y="2039929"/>
            <a:ext cx="182903" cy="4571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EAE74B8D-BCA6-4546-9E13-0AC4628A1E94}"/>
              </a:ext>
            </a:extLst>
          </p:cNvPr>
          <p:cNvSpPr/>
          <p:nvPr/>
        </p:nvSpPr>
        <p:spPr>
          <a:xfrm rot="15420000" flipH="1" flipV="1">
            <a:off x="6098002" y="2478784"/>
            <a:ext cx="182903" cy="4571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0F56D651-81F0-4673-AD2D-4DCF7F33384E}"/>
              </a:ext>
            </a:extLst>
          </p:cNvPr>
          <p:cNvSpPr/>
          <p:nvPr/>
        </p:nvSpPr>
        <p:spPr>
          <a:xfrm rot="15420000" flipH="1" flipV="1">
            <a:off x="4683878" y="1569320"/>
            <a:ext cx="182903" cy="4571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0CE71615-10F5-4F05-AB2D-06E57023AC02}"/>
              </a:ext>
            </a:extLst>
          </p:cNvPr>
          <p:cNvSpPr/>
          <p:nvPr/>
        </p:nvSpPr>
        <p:spPr>
          <a:xfrm rot="15420000" flipH="1" flipV="1">
            <a:off x="5894110" y="1650019"/>
            <a:ext cx="182903" cy="4571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7611560-5A33-453F-A06F-2F8ABA7BE75B}"/>
              </a:ext>
            </a:extLst>
          </p:cNvPr>
          <p:cNvGrpSpPr/>
          <p:nvPr/>
        </p:nvGrpSpPr>
        <p:grpSpPr>
          <a:xfrm>
            <a:off x="102359" y="5622834"/>
            <a:ext cx="3986537" cy="1176661"/>
            <a:chOff x="137527" y="5675586"/>
            <a:chExt cx="3986537" cy="1176661"/>
          </a:xfrm>
        </p:grpSpPr>
        <p:sp>
          <p:nvSpPr>
            <p:cNvPr id="11" name="TextBox 10">
              <a:extLst>
                <a:ext uri="{FF2B5EF4-FFF2-40B4-BE49-F238E27FC236}">
                  <a16:creationId xmlns:a16="http://schemas.microsoft.com/office/drawing/2014/main" id="{3121F3E2-F448-40B6-8B2B-A4C822988EC4}"/>
                </a:ext>
              </a:extLst>
            </p:cNvPr>
            <p:cNvSpPr txBox="1"/>
            <p:nvPr/>
          </p:nvSpPr>
          <p:spPr>
            <a:xfrm>
              <a:off x="472718" y="5928917"/>
              <a:ext cx="2382122" cy="923330"/>
            </a:xfrm>
            <a:prstGeom prst="rect">
              <a:avLst/>
            </a:prstGeom>
            <a:noFill/>
            <a:ln w="12700">
              <a:noFill/>
            </a:ln>
          </p:spPr>
          <p:txBody>
            <a:bodyPr wrap="square" rtlCol="0">
              <a:spAutoFit/>
            </a:bodyPr>
            <a:lstStyle/>
            <a:p>
              <a:r>
                <a:rPr lang="en-US" sz="900" dirty="0"/>
                <a:t>Surface to Ground Infiltration</a:t>
              </a:r>
            </a:p>
            <a:p>
              <a:endParaRPr lang="en-US" sz="900" dirty="0"/>
            </a:p>
            <a:p>
              <a:r>
                <a:rPr lang="en-US" sz="900" dirty="0"/>
                <a:t>Horizontal Groundwater Flow Direction</a:t>
              </a:r>
            </a:p>
            <a:p>
              <a:endParaRPr lang="en-US" sz="900" dirty="0"/>
            </a:p>
            <a:p>
              <a:r>
                <a:rPr lang="en-US" sz="900" dirty="0"/>
                <a:t>Vertical Groundwater Flow Direction (estimated)</a:t>
              </a:r>
            </a:p>
          </p:txBody>
        </p:sp>
        <p:sp>
          <p:nvSpPr>
            <p:cNvPr id="59" name="Freeform: Shape 58">
              <a:extLst>
                <a:ext uri="{FF2B5EF4-FFF2-40B4-BE49-F238E27FC236}">
                  <a16:creationId xmlns:a16="http://schemas.microsoft.com/office/drawing/2014/main" id="{6354C1F9-DAA6-4F85-A0DB-B6421009E82D}"/>
                </a:ext>
              </a:extLst>
            </p:cNvPr>
            <p:cNvSpPr/>
            <p:nvPr/>
          </p:nvSpPr>
          <p:spPr>
            <a:xfrm rot="18762354">
              <a:off x="295691" y="6193672"/>
              <a:ext cx="121101" cy="2468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6D6690FA-6236-4AE6-81E2-FAD9E8AFF2BF}"/>
                </a:ext>
              </a:extLst>
            </p:cNvPr>
            <p:cNvSpPr/>
            <p:nvPr/>
          </p:nvSpPr>
          <p:spPr>
            <a:xfrm rot="18762354">
              <a:off x="295691" y="6476980"/>
              <a:ext cx="121101" cy="2468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5662C0FE-84DB-4733-A21F-E36FFC109580}"/>
                </a:ext>
              </a:extLst>
            </p:cNvPr>
            <p:cNvSpPr/>
            <p:nvPr/>
          </p:nvSpPr>
          <p:spPr>
            <a:xfrm rot="18762354">
              <a:off x="323209" y="5920101"/>
              <a:ext cx="121101" cy="2468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ash"/>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77" name="TextBox 76">
              <a:extLst>
                <a:ext uri="{FF2B5EF4-FFF2-40B4-BE49-F238E27FC236}">
                  <a16:creationId xmlns:a16="http://schemas.microsoft.com/office/drawing/2014/main" id="{DCF69A6D-45F1-40FC-915F-15FD4217042B}"/>
                </a:ext>
              </a:extLst>
            </p:cNvPr>
            <p:cNvSpPr txBox="1"/>
            <p:nvPr/>
          </p:nvSpPr>
          <p:spPr>
            <a:xfrm>
              <a:off x="2870957" y="5934559"/>
              <a:ext cx="1253107" cy="784830"/>
            </a:xfrm>
            <a:prstGeom prst="rect">
              <a:avLst/>
            </a:prstGeom>
            <a:noFill/>
            <a:ln w="12700">
              <a:noFill/>
            </a:ln>
          </p:spPr>
          <p:txBody>
            <a:bodyPr wrap="square" rtlCol="0">
              <a:spAutoFit/>
            </a:bodyPr>
            <a:lstStyle/>
            <a:p>
              <a:r>
                <a:rPr lang="en-US" sz="900" dirty="0"/>
                <a:t>Approximate Groundwater Divide</a:t>
              </a:r>
            </a:p>
            <a:p>
              <a:endParaRPr lang="en-US" sz="900" dirty="0"/>
            </a:p>
            <a:p>
              <a:r>
                <a:rPr lang="en-US" sz="900" dirty="0"/>
                <a:t>Potentiometric Surface Contours</a:t>
              </a:r>
            </a:p>
          </p:txBody>
        </p:sp>
        <p:sp>
          <p:nvSpPr>
            <p:cNvPr id="12" name="TextBox 11">
              <a:extLst>
                <a:ext uri="{FF2B5EF4-FFF2-40B4-BE49-F238E27FC236}">
                  <a16:creationId xmlns:a16="http://schemas.microsoft.com/office/drawing/2014/main" id="{2A23E49C-C0C0-4157-A608-56F375B9E801}"/>
                </a:ext>
              </a:extLst>
            </p:cNvPr>
            <p:cNvSpPr txBox="1"/>
            <p:nvPr/>
          </p:nvSpPr>
          <p:spPr>
            <a:xfrm>
              <a:off x="137527" y="5675586"/>
              <a:ext cx="1059329" cy="276999"/>
            </a:xfrm>
            <a:prstGeom prst="rect">
              <a:avLst/>
            </a:prstGeom>
            <a:noFill/>
          </p:spPr>
          <p:txBody>
            <a:bodyPr wrap="none" rtlCol="0">
              <a:spAutoFit/>
            </a:bodyPr>
            <a:lstStyle/>
            <a:p>
              <a:r>
                <a:rPr lang="en-US" sz="1200" b="1" u="sng" dirty="0"/>
                <a:t>Map Features</a:t>
              </a:r>
            </a:p>
          </p:txBody>
        </p:sp>
        <p:sp>
          <p:nvSpPr>
            <p:cNvPr id="13" name="Rectangle 12">
              <a:extLst>
                <a:ext uri="{FF2B5EF4-FFF2-40B4-BE49-F238E27FC236}">
                  <a16:creationId xmlns:a16="http://schemas.microsoft.com/office/drawing/2014/main" id="{862E9AE7-2CC7-49CE-A3EB-F5CE4D5AE6F4}"/>
                </a:ext>
              </a:extLst>
            </p:cNvPr>
            <p:cNvSpPr/>
            <p:nvPr/>
          </p:nvSpPr>
          <p:spPr>
            <a:xfrm>
              <a:off x="155111" y="5714406"/>
              <a:ext cx="3821144" cy="110067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Freeform: Shape 78">
            <a:extLst>
              <a:ext uri="{FF2B5EF4-FFF2-40B4-BE49-F238E27FC236}">
                <a16:creationId xmlns:a16="http://schemas.microsoft.com/office/drawing/2014/main" id="{79FC5356-9881-41F4-8AF5-A627678FDBAA}"/>
              </a:ext>
            </a:extLst>
          </p:cNvPr>
          <p:cNvSpPr/>
          <p:nvPr/>
        </p:nvSpPr>
        <p:spPr>
          <a:xfrm rot="15420000" flipH="1" flipV="1">
            <a:off x="10252728" y="2747268"/>
            <a:ext cx="182903" cy="4571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1C6DE821-1362-45B8-8764-E7D29BCE76E9}"/>
              </a:ext>
            </a:extLst>
          </p:cNvPr>
          <p:cNvSpPr/>
          <p:nvPr/>
        </p:nvSpPr>
        <p:spPr>
          <a:xfrm rot="15420000" flipH="1" flipV="1">
            <a:off x="10910171" y="2465615"/>
            <a:ext cx="182903" cy="4571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F80F0364-9A8D-4B15-86B6-05C25EE56941}"/>
              </a:ext>
            </a:extLst>
          </p:cNvPr>
          <p:cNvSpPr/>
          <p:nvPr/>
        </p:nvSpPr>
        <p:spPr>
          <a:xfrm rot="15420000" flipH="1" flipV="1">
            <a:off x="9981066" y="2962057"/>
            <a:ext cx="182903" cy="4571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B88B45EE-C578-4502-9373-03663E11B2A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
        <p:nvSpPr>
          <p:cNvPr id="76" name="Freeform: Shape 75">
            <a:extLst>
              <a:ext uri="{FF2B5EF4-FFF2-40B4-BE49-F238E27FC236}">
                <a16:creationId xmlns:a16="http://schemas.microsoft.com/office/drawing/2014/main" id="{592B3AE6-82D7-4254-B2C1-72AA7ACA7580}"/>
              </a:ext>
            </a:extLst>
          </p:cNvPr>
          <p:cNvSpPr/>
          <p:nvPr/>
        </p:nvSpPr>
        <p:spPr>
          <a:xfrm rot="16200000">
            <a:off x="2616337" y="6326703"/>
            <a:ext cx="104729" cy="292925"/>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chemeClr val="bg1"/>
            </a:solidFill>
            <a:prstDash val="solid"/>
          </a:ln>
          <a:effectLst>
            <a:glow rad="88900">
              <a:schemeClr val="bg1">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Freeform: Shape 82">
            <a:extLst>
              <a:ext uri="{FF2B5EF4-FFF2-40B4-BE49-F238E27FC236}">
                <a16:creationId xmlns:a16="http://schemas.microsoft.com/office/drawing/2014/main" id="{B609A327-9DAA-4D56-BA3B-8FABB4DD7715}"/>
              </a:ext>
            </a:extLst>
          </p:cNvPr>
          <p:cNvSpPr/>
          <p:nvPr/>
        </p:nvSpPr>
        <p:spPr>
          <a:xfrm rot="16200000">
            <a:off x="2673634" y="5927177"/>
            <a:ext cx="11804" cy="305628"/>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 name="connsiteX0" fmla="*/ 360885 w 924082"/>
              <a:gd name="connsiteY0" fmla="*/ 0 h 895351"/>
              <a:gd name="connsiteX1" fmla="*/ 922860 w 924082"/>
              <a:gd name="connsiteY1" fmla="*/ 190500 h 895351"/>
              <a:gd name="connsiteX2" fmla="*/ 234837 w 924082"/>
              <a:gd name="connsiteY2" fmla="*/ 533399 h 895351"/>
              <a:gd name="connsiteX3" fmla="*/ 8460 w 924082"/>
              <a:gd name="connsiteY3" fmla="*/ 895350 h 895351"/>
              <a:gd name="connsiteX0" fmla="*/ 360885 w 514239"/>
              <a:gd name="connsiteY0" fmla="*/ 0 h 895351"/>
              <a:gd name="connsiteX1" fmla="*/ 364914 w 514239"/>
              <a:gd name="connsiteY1" fmla="*/ 200203 h 895351"/>
              <a:gd name="connsiteX2" fmla="*/ 234837 w 514239"/>
              <a:gd name="connsiteY2" fmla="*/ 533399 h 895351"/>
              <a:gd name="connsiteX3" fmla="*/ 8460 w 514239"/>
              <a:gd name="connsiteY3" fmla="*/ 895350 h 895351"/>
              <a:gd name="connsiteX0" fmla="*/ 173894 w 327248"/>
              <a:gd name="connsiteY0" fmla="*/ 0 h 924474"/>
              <a:gd name="connsiteX1" fmla="*/ 177923 w 327248"/>
              <a:gd name="connsiteY1" fmla="*/ 200203 h 924474"/>
              <a:gd name="connsiteX2" fmla="*/ 47846 w 327248"/>
              <a:gd name="connsiteY2" fmla="*/ 533399 h 924474"/>
              <a:gd name="connsiteX3" fmla="*/ 193428 w 327248"/>
              <a:gd name="connsiteY3" fmla="*/ 924473 h 924474"/>
              <a:gd name="connsiteX0" fmla="*/ 111415 w 261887"/>
              <a:gd name="connsiteY0" fmla="*/ 0 h 924474"/>
              <a:gd name="connsiteX1" fmla="*/ 115444 w 261887"/>
              <a:gd name="connsiteY1" fmla="*/ 200203 h 924474"/>
              <a:gd name="connsiteX2" fmla="*/ 59760 w 261887"/>
              <a:gd name="connsiteY2" fmla="*/ 552808 h 924474"/>
              <a:gd name="connsiteX3" fmla="*/ 130949 w 261887"/>
              <a:gd name="connsiteY3" fmla="*/ 924473 h 924474"/>
              <a:gd name="connsiteX0" fmla="*/ 111415 w 244185"/>
              <a:gd name="connsiteY0" fmla="*/ 0 h 924474"/>
              <a:gd name="connsiteX1" fmla="*/ 41045 w 244185"/>
              <a:gd name="connsiteY1" fmla="*/ 209916 h 924474"/>
              <a:gd name="connsiteX2" fmla="*/ 59760 w 244185"/>
              <a:gd name="connsiteY2" fmla="*/ 552808 h 924474"/>
              <a:gd name="connsiteX3" fmla="*/ 130949 w 244185"/>
              <a:gd name="connsiteY3" fmla="*/ 924473 h 924474"/>
              <a:gd name="connsiteX0" fmla="*/ 142016 w 275934"/>
              <a:gd name="connsiteY0" fmla="*/ 0 h 924474"/>
              <a:gd name="connsiteX1" fmla="*/ 71646 w 275934"/>
              <a:gd name="connsiteY1" fmla="*/ 209916 h 924474"/>
              <a:gd name="connsiteX2" fmla="*/ 53165 w 275934"/>
              <a:gd name="connsiteY2" fmla="*/ 640150 h 924474"/>
              <a:gd name="connsiteX3" fmla="*/ 161550 w 275934"/>
              <a:gd name="connsiteY3" fmla="*/ 924473 h 924474"/>
              <a:gd name="connsiteX0" fmla="*/ 88851 w 222769"/>
              <a:gd name="connsiteY0" fmla="*/ 0 h 924474"/>
              <a:gd name="connsiteX1" fmla="*/ 18481 w 222769"/>
              <a:gd name="connsiteY1" fmla="*/ 209916 h 924474"/>
              <a:gd name="connsiteX2" fmla="*/ 0 w 222769"/>
              <a:gd name="connsiteY2" fmla="*/ 640150 h 924474"/>
              <a:gd name="connsiteX3" fmla="*/ 108385 w 222769"/>
              <a:gd name="connsiteY3" fmla="*/ 924473 h 924474"/>
              <a:gd name="connsiteX0" fmla="*/ 88851 w 222769"/>
              <a:gd name="connsiteY0" fmla="*/ 0 h 924474"/>
              <a:gd name="connsiteX1" fmla="*/ 18481 w 222769"/>
              <a:gd name="connsiteY1" fmla="*/ 209916 h 924474"/>
              <a:gd name="connsiteX2" fmla="*/ 0 w 222769"/>
              <a:gd name="connsiteY2" fmla="*/ 640150 h 924474"/>
              <a:gd name="connsiteX3" fmla="*/ 108385 w 222769"/>
              <a:gd name="connsiteY3" fmla="*/ 924473 h 924474"/>
              <a:gd name="connsiteX0" fmla="*/ 88851 w 108379"/>
              <a:gd name="connsiteY0" fmla="*/ 0 h 924474"/>
              <a:gd name="connsiteX1" fmla="*/ 18481 w 108379"/>
              <a:gd name="connsiteY1" fmla="*/ 209916 h 924474"/>
              <a:gd name="connsiteX2" fmla="*/ 0 w 108379"/>
              <a:gd name="connsiteY2" fmla="*/ 640150 h 924474"/>
              <a:gd name="connsiteX3" fmla="*/ 108385 w 108379"/>
              <a:gd name="connsiteY3" fmla="*/ 924473 h 924474"/>
              <a:gd name="connsiteX0" fmla="*/ 138290 w 138288"/>
              <a:gd name="connsiteY0" fmla="*/ 0 h 934179"/>
              <a:gd name="connsiteX1" fmla="*/ 67920 w 138288"/>
              <a:gd name="connsiteY1" fmla="*/ 209916 h 934179"/>
              <a:gd name="connsiteX2" fmla="*/ 49439 w 138288"/>
              <a:gd name="connsiteY2" fmla="*/ 640150 h 934179"/>
              <a:gd name="connsiteX3" fmla="*/ 9044 w 138288"/>
              <a:gd name="connsiteY3" fmla="*/ 934179 h 934179"/>
            </a:gdLst>
            <a:ahLst/>
            <a:cxnLst>
              <a:cxn ang="0">
                <a:pos x="connsiteX0" y="connsiteY0"/>
              </a:cxn>
              <a:cxn ang="0">
                <a:pos x="connsiteX1" y="connsiteY1"/>
              </a:cxn>
              <a:cxn ang="0">
                <a:pos x="connsiteX2" y="connsiteY2"/>
              </a:cxn>
              <a:cxn ang="0">
                <a:pos x="connsiteX3" y="connsiteY3"/>
              </a:cxn>
            </a:cxnLst>
            <a:rect l="l" t="t" r="r" b="b"/>
            <a:pathLst>
              <a:path w="138288" h="934179">
                <a:moveTo>
                  <a:pt x="138290" y="0"/>
                </a:moveTo>
                <a:cubicBezTo>
                  <a:pt x="98117" y="303122"/>
                  <a:pt x="82728" y="103224"/>
                  <a:pt x="67920" y="209916"/>
                </a:cubicBezTo>
                <a:cubicBezTo>
                  <a:pt x="53112" y="316608"/>
                  <a:pt x="127440" y="231536"/>
                  <a:pt x="49439" y="640150"/>
                </a:cubicBezTo>
                <a:cubicBezTo>
                  <a:pt x="83027" y="825557"/>
                  <a:pt x="-32231" y="873854"/>
                  <a:pt x="9044" y="934179"/>
                </a:cubicBezTo>
              </a:path>
            </a:pathLst>
          </a:custGeom>
          <a:noFill/>
          <a:ln w="22225">
            <a:solidFill>
              <a:schemeClr val="bg1"/>
            </a:solidFill>
            <a:prstDash val="dash"/>
          </a:ln>
          <a:effectLst>
            <a:glow rad="88900">
              <a:schemeClr val="bg1">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783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5">
            <a:extLst>
              <a:ext uri="{FF2B5EF4-FFF2-40B4-BE49-F238E27FC236}">
                <a16:creationId xmlns:a16="http://schemas.microsoft.com/office/drawing/2014/main" id="{267D2CE1-7561-456B-86EE-E4F554518523}"/>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5" name="Round Same Side Corner Rectangle 347">
            <a:extLst>
              <a:ext uri="{FF2B5EF4-FFF2-40B4-BE49-F238E27FC236}">
                <a16:creationId xmlns:a16="http://schemas.microsoft.com/office/drawing/2014/main" id="{0CCAED5F-0650-4A32-AE70-DED1F2F8745D}"/>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6" name="Round Same Side Corner Rectangle 348">
            <a:extLst>
              <a:ext uri="{FF2B5EF4-FFF2-40B4-BE49-F238E27FC236}">
                <a16:creationId xmlns:a16="http://schemas.microsoft.com/office/drawing/2014/main" id="{A12800AD-8CE2-4E16-9B39-EE2F8027B0C6}"/>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PFOS Results in Groundwater</a:t>
            </a:r>
          </a:p>
        </p:txBody>
      </p:sp>
      <p:sp>
        <p:nvSpPr>
          <p:cNvPr id="12" name="TextBox 11">
            <a:extLst>
              <a:ext uri="{FF2B5EF4-FFF2-40B4-BE49-F238E27FC236}">
                <a16:creationId xmlns:a16="http://schemas.microsoft.com/office/drawing/2014/main" id="{6F9D82D1-3314-48E4-AE8F-7BD8F2DFDAB5}"/>
              </a:ext>
            </a:extLst>
          </p:cNvPr>
          <p:cNvSpPr txBox="1"/>
          <p:nvPr/>
        </p:nvSpPr>
        <p:spPr>
          <a:xfrm>
            <a:off x="2768223" y="5143280"/>
            <a:ext cx="9298842" cy="1661993"/>
          </a:xfrm>
          <a:prstGeom prst="rect">
            <a:avLst/>
          </a:prstGeom>
          <a:noFill/>
          <a:ln w="34925">
            <a:solidFill>
              <a:srgbClr val="00B0F0"/>
            </a:solidFill>
          </a:ln>
        </p:spPr>
        <p:txBody>
          <a:bodyPr wrap="square" rtlCol="0">
            <a:spAutoFit/>
          </a:bodyPr>
          <a:lstStyle/>
          <a:p>
            <a:pPr algn="ctr"/>
            <a:r>
              <a:rPr lang="en-US" sz="1100" b="1" dirty="0">
                <a:solidFill>
                  <a:srgbClr val="00B0F0"/>
                </a:solidFill>
                <a:latin typeface="Arial" panose="020B0604020202020204" pitchFamily="34" charset="0"/>
                <a:cs typeface="Arial" panose="020B0604020202020204" pitchFamily="34" charset="0"/>
              </a:rPr>
              <a:t>Segment 3: PFOS in Groundwater</a:t>
            </a:r>
          </a:p>
          <a:p>
            <a:pPr algn="ctr"/>
            <a:endParaRPr lang="en-US" sz="6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In the northern portion of Segment 3, PFOS concentrations in the Quaternary, St. Peter, and Shakopee Aquifers range between 0.11 and 3.90 ppb, two to three orders of magnitude greater than the Minnesota Department of Health (MDH) Health-Based Value of 0.035 ppb. However, reported PFOS concentrations in the northern portion of Segment 3 are predominantly from wells which were sampled between 2005 and 2008 and have since been abandoned (indicated with the black dots in the maps above). The only remaining active wells within or close to this portion of Segment 3 are AECOM monitoring wells from Beta Sites 2 and 14 (BS2 and BS14). Due to the lack of recently collected data from the northern portion of Segment 3 and the limited available data in the central portion of Segment 3, it is not yet fully understood where and to what extent impacts in the St. Peter Aquifer migrate downward into the Shakopee Aquifer. As a result, a new beta site (BS20) will be positioned in this central portion to further understand the fata and transport of PFAS in Segment 3. </a:t>
            </a:r>
          </a:p>
          <a:p>
            <a:pPr algn="ctr"/>
            <a:endParaRPr lang="en-US" sz="5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The hypothesized alternative PFAS migration pathways using current and historic data is discussed in further detail in the next slide.  </a:t>
            </a:r>
          </a:p>
        </p:txBody>
      </p:sp>
      <p:grpSp>
        <p:nvGrpSpPr>
          <p:cNvPr id="96" name="Group 95">
            <a:extLst>
              <a:ext uri="{FF2B5EF4-FFF2-40B4-BE49-F238E27FC236}">
                <a16:creationId xmlns:a16="http://schemas.microsoft.com/office/drawing/2014/main" id="{E6C7EB05-C724-4213-8C4F-E6FE72242CC0}"/>
              </a:ext>
            </a:extLst>
          </p:cNvPr>
          <p:cNvGrpSpPr/>
          <p:nvPr/>
        </p:nvGrpSpPr>
        <p:grpSpPr>
          <a:xfrm>
            <a:off x="113889" y="5170168"/>
            <a:ext cx="2596727" cy="1596420"/>
            <a:chOff x="113889" y="5201918"/>
            <a:chExt cx="2596727" cy="1596420"/>
          </a:xfrm>
        </p:grpSpPr>
        <p:grpSp>
          <p:nvGrpSpPr>
            <p:cNvPr id="40" name="Group 39">
              <a:extLst>
                <a:ext uri="{FF2B5EF4-FFF2-40B4-BE49-F238E27FC236}">
                  <a16:creationId xmlns:a16="http://schemas.microsoft.com/office/drawing/2014/main" id="{BD0817C6-A318-489E-925E-52B5FDB62719}"/>
                </a:ext>
              </a:extLst>
            </p:cNvPr>
            <p:cNvGrpSpPr/>
            <p:nvPr/>
          </p:nvGrpSpPr>
          <p:grpSpPr>
            <a:xfrm>
              <a:off x="113889" y="5201918"/>
              <a:ext cx="2593858" cy="1596420"/>
              <a:chOff x="179453" y="5306613"/>
              <a:chExt cx="2593858" cy="1596420"/>
            </a:xfrm>
          </p:grpSpPr>
          <p:sp>
            <p:nvSpPr>
              <p:cNvPr id="19" name="Rectangle 18">
                <a:extLst>
                  <a:ext uri="{FF2B5EF4-FFF2-40B4-BE49-F238E27FC236}">
                    <a16:creationId xmlns:a16="http://schemas.microsoft.com/office/drawing/2014/main" id="{0F2B3DAD-0FE6-4E6B-9282-F65AE380A3E9}"/>
                  </a:ext>
                </a:extLst>
              </p:cNvPr>
              <p:cNvSpPr/>
              <p:nvPr/>
            </p:nvSpPr>
            <p:spPr>
              <a:xfrm>
                <a:off x="209551" y="5352322"/>
                <a:ext cx="2563760" cy="15507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EB7FFCAE-0292-47FF-82EE-9DF78BCE24B6}"/>
                  </a:ext>
                </a:extLst>
              </p:cNvPr>
              <p:cNvGrpSpPr/>
              <p:nvPr/>
            </p:nvGrpSpPr>
            <p:grpSpPr>
              <a:xfrm>
                <a:off x="179453" y="5306613"/>
                <a:ext cx="2566425" cy="1330765"/>
                <a:chOff x="179453" y="5306613"/>
                <a:chExt cx="2566425" cy="1330765"/>
              </a:xfrm>
            </p:grpSpPr>
            <p:grpSp>
              <p:nvGrpSpPr>
                <p:cNvPr id="15" name="Group 14">
                  <a:extLst>
                    <a:ext uri="{FF2B5EF4-FFF2-40B4-BE49-F238E27FC236}">
                      <a16:creationId xmlns:a16="http://schemas.microsoft.com/office/drawing/2014/main" id="{80164764-D312-4D8B-B105-F51DF1D0DA51}"/>
                    </a:ext>
                  </a:extLst>
                </p:cNvPr>
                <p:cNvGrpSpPr/>
                <p:nvPr/>
              </p:nvGrpSpPr>
              <p:grpSpPr>
                <a:xfrm>
                  <a:off x="179453" y="5306613"/>
                  <a:ext cx="2566425" cy="1330765"/>
                  <a:chOff x="179453" y="5306613"/>
                  <a:chExt cx="2566425" cy="1330765"/>
                </a:xfrm>
              </p:grpSpPr>
              <p:grpSp>
                <p:nvGrpSpPr>
                  <p:cNvPr id="13" name="Group 12">
                    <a:extLst>
                      <a:ext uri="{FF2B5EF4-FFF2-40B4-BE49-F238E27FC236}">
                        <a16:creationId xmlns:a16="http://schemas.microsoft.com/office/drawing/2014/main" id="{9E89A73E-1D88-4979-95FA-E0AAD503A465}"/>
                      </a:ext>
                    </a:extLst>
                  </p:cNvPr>
                  <p:cNvGrpSpPr/>
                  <p:nvPr/>
                </p:nvGrpSpPr>
                <p:grpSpPr>
                  <a:xfrm>
                    <a:off x="179453" y="5306613"/>
                    <a:ext cx="2566425" cy="1330765"/>
                    <a:chOff x="179453" y="5306613"/>
                    <a:chExt cx="2566425" cy="1330765"/>
                  </a:xfrm>
                </p:grpSpPr>
                <p:grpSp>
                  <p:nvGrpSpPr>
                    <p:cNvPr id="11" name="Group 10">
                      <a:extLst>
                        <a:ext uri="{FF2B5EF4-FFF2-40B4-BE49-F238E27FC236}">
                          <a16:creationId xmlns:a16="http://schemas.microsoft.com/office/drawing/2014/main" id="{A9A3969F-21D1-48E5-8FBA-B03FF410EE36}"/>
                        </a:ext>
                      </a:extLst>
                    </p:cNvPr>
                    <p:cNvGrpSpPr/>
                    <p:nvPr/>
                  </p:nvGrpSpPr>
                  <p:grpSpPr>
                    <a:xfrm>
                      <a:off x="179453" y="5308323"/>
                      <a:ext cx="948291" cy="1329055"/>
                      <a:chOff x="179453" y="5308323"/>
                      <a:chExt cx="948291" cy="1329055"/>
                    </a:xfrm>
                  </p:grpSpPr>
                  <p:grpSp>
                    <p:nvGrpSpPr>
                      <p:cNvPr id="10" name="Group 9">
                        <a:extLst>
                          <a:ext uri="{FF2B5EF4-FFF2-40B4-BE49-F238E27FC236}">
                            <a16:creationId xmlns:a16="http://schemas.microsoft.com/office/drawing/2014/main" id="{7E61DA96-0AF1-4461-BBFC-F7F705447BC5}"/>
                          </a:ext>
                        </a:extLst>
                      </p:cNvPr>
                      <p:cNvGrpSpPr>
                        <a:grpSpLocks noChangeAspect="1"/>
                      </p:cNvGrpSpPr>
                      <p:nvPr/>
                    </p:nvGrpSpPr>
                    <p:grpSpPr>
                      <a:xfrm>
                        <a:off x="268249" y="5623892"/>
                        <a:ext cx="859495" cy="1013486"/>
                        <a:chOff x="5375091" y="2763888"/>
                        <a:chExt cx="1513523" cy="1784693"/>
                      </a:xfrm>
                    </p:grpSpPr>
                    <p:pic>
                      <p:nvPicPr>
                        <p:cNvPr id="7" name="Picture 6">
                          <a:extLst>
                            <a:ext uri="{FF2B5EF4-FFF2-40B4-BE49-F238E27FC236}">
                              <a16:creationId xmlns:a16="http://schemas.microsoft.com/office/drawing/2014/main" id="{F0BA6BFF-42CB-4F01-A527-99F08B420DBD}"/>
                            </a:ext>
                          </a:extLst>
                        </p:cNvPr>
                        <p:cNvPicPr>
                          <a:picLocks noChangeAspect="1"/>
                        </p:cNvPicPr>
                        <p:nvPr/>
                      </p:nvPicPr>
                      <p:blipFill rotWithShape="1">
                        <a:blip r:embed="rId3"/>
                        <a:srcRect l="8414" t="8642" r="4213" b="4548"/>
                        <a:stretch/>
                      </p:blipFill>
                      <p:spPr>
                        <a:xfrm>
                          <a:off x="5375091" y="2763888"/>
                          <a:ext cx="1513523" cy="1784693"/>
                        </a:xfrm>
                        <a:prstGeom prst="rect">
                          <a:avLst/>
                        </a:prstGeom>
                      </p:spPr>
                    </p:pic>
                    <p:sp>
                      <p:nvSpPr>
                        <p:cNvPr id="8" name="Oval 7">
                          <a:extLst>
                            <a:ext uri="{FF2B5EF4-FFF2-40B4-BE49-F238E27FC236}">
                              <a16:creationId xmlns:a16="http://schemas.microsoft.com/office/drawing/2014/main" id="{A169A4CC-6803-4F5C-AE76-63562CFB27B0}"/>
                            </a:ext>
                          </a:extLst>
                        </p:cNvPr>
                        <p:cNvSpPr/>
                        <p:nvPr/>
                      </p:nvSpPr>
                      <p:spPr>
                        <a:xfrm>
                          <a:off x="5407024" y="2843263"/>
                          <a:ext cx="137160" cy="137160"/>
                        </a:xfrm>
                        <a:prstGeom prst="ellipse">
                          <a:avLst/>
                        </a:prstGeom>
                        <a:solidFill>
                          <a:srgbClr val="D5D5D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39C8D077-363E-41FC-A780-6DFC8CAE32E1}"/>
                          </a:ext>
                        </a:extLst>
                      </p:cNvPr>
                      <p:cNvSpPr txBox="1"/>
                      <p:nvPr/>
                    </p:nvSpPr>
                    <p:spPr>
                      <a:xfrm>
                        <a:off x="179453" y="5308323"/>
                        <a:ext cx="832279" cy="261610"/>
                      </a:xfrm>
                      <a:prstGeom prst="rect">
                        <a:avLst/>
                      </a:prstGeom>
                      <a:noFill/>
                    </p:spPr>
                    <p:txBody>
                      <a:bodyPr wrap="none" rtlCol="0">
                        <a:spAutoFit/>
                      </a:bodyPr>
                      <a:lstStyle/>
                      <a:p>
                        <a:r>
                          <a:rPr lang="en-US" sz="1100" b="1" u="sng" dirty="0"/>
                          <a:t>PFOS (ppb)</a:t>
                        </a:r>
                      </a:p>
                    </p:txBody>
                  </p:sp>
                </p:grpSp>
                <p:sp>
                  <p:nvSpPr>
                    <p:cNvPr id="37" name="TextBox 36">
                      <a:extLst>
                        <a:ext uri="{FF2B5EF4-FFF2-40B4-BE49-F238E27FC236}">
                          <a16:creationId xmlns:a16="http://schemas.microsoft.com/office/drawing/2014/main" id="{1DAB7B59-264B-4EB4-B11C-6E2279EC9B83}"/>
                        </a:ext>
                      </a:extLst>
                    </p:cNvPr>
                    <p:cNvSpPr txBox="1"/>
                    <p:nvPr/>
                  </p:nvSpPr>
                  <p:spPr>
                    <a:xfrm>
                      <a:off x="1152202" y="5306613"/>
                      <a:ext cx="529312" cy="261610"/>
                    </a:xfrm>
                    <a:prstGeom prst="rect">
                      <a:avLst/>
                    </a:prstGeom>
                    <a:noFill/>
                  </p:spPr>
                  <p:txBody>
                    <a:bodyPr wrap="none" rtlCol="0">
                      <a:spAutoFit/>
                    </a:bodyPr>
                    <a:lstStyle/>
                    <a:p>
                      <a:r>
                        <a:rPr lang="en-US" sz="1100" b="1" u="sng" dirty="0"/>
                        <a:t>Notes</a:t>
                      </a:r>
                    </a:p>
                  </p:txBody>
                </p:sp>
                <p:sp>
                  <p:nvSpPr>
                    <p:cNvPr id="38" name="Oval 37">
                      <a:extLst>
                        <a:ext uri="{FF2B5EF4-FFF2-40B4-BE49-F238E27FC236}">
                          <a16:creationId xmlns:a16="http://schemas.microsoft.com/office/drawing/2014/main" id="{E1BB1523-CFF8-47C1-B5AE-82591304C69D}"/>
                        </a:ext>
                      </a:extLst>
                    </p:cNvPr>
                    <p:cNvSpPr/>
                    <p:nvPr/>
                  </p:nvSpPr>
                  <p:spPr>
                    <a:xfrm>
                      <a:off x="1245046" y="5756205"/>
                      <a:ext cx="77890" cy="77890"/>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9AF9C7F-BA1B-4B02-9911-2B159B93C190}"/>
                        </a:ext>
                      </a:extLst>
                    </p:cNvPr>
                    <p:cNvSpPr txBox="1"/>
                    <p:nvPr/>
                  </p:nvSpPr>
                  <p:spPr>
                    <a:xfrm>
                      <a:off x="1308127" y="5585724"/>
                      <a:ext cx="1437751" cy="754053"/>
                    </a:xfrm>
                    <a:prstGeom prst="rect">
                      <a:avLst/>
                    </a:prstGeom>
                    <a:noFill/>
                  </p:spPr>
                  <p:txBody>
                    <a:bodyPr wrap="square" rtlCol="0">
                      <a:spAutoFit/>
                    </a:bodyPr>
                    <a:lstStyle/>
                    <a:p>
                      <a:r>
                        <a:rPr lang="en-US" sz="800" dirty="0"/>
                        <a:t>Previously abandoned or unknown status of well; last sampled between 2005-2008</a:t>
                      </a:r>
                    </a:p>
                    <a:p>
                      <a:endParaRPr lang="en-US" sz="300" dirty="0"/>
                    </a:p>
                    <a:p>
                      <a:r>
                        <a:rPr lang="en-US" sz="800" dirty="0"/>
                        <a:t>Well open across St. Peter and Shakopee Aquifers </a:t>
                      </a:r>
                      <a:endParaRPr lang="en-US" sz="300" dirty="0"/>
                    </a:p>
                  </p:txBody>
                </p:sp>
              </p:grpSp>
              <p:sp>
                <p:nvSpPr>
                  <p:cNvPr id="14" name="Oval 13">
                    <a:extLst>
                      <a:ext uri="{FF2B5EF4-FFF2-40B4-BE49-F238E27FC236}">
                        <a16:creationId xmlns:a16="http://schemas.microsoft.com/office/drawing/2014/main" id="{FE032DAB-0598-47B6-806E-D8B1F778DA02}"/>
                      </a:ext>
                    </a:extLst>
                  </p:cNvPr>
                  <p:cNvSpPr/>
                  <p:nvPr/>
                </p:nvSpPr>
                <p:spPr>
                  <a:xfrm>
                    <a:off x="1271454" y="5779967"/>
                    <a:ext cx="27432" cy="274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Oval 42">
                  <a:extLst>
                    <a:ext uri="{FF2B5EF4-FFF2-40B4-BE49-F238E27FC236}">
                      <a16:creationId xmlns:a16="http://schemas.microsoft.com/office/drawing/2014/main" id="{86F29EBD-5909-4212-A01F-8D4DEBDAECDC}"/>
                    </a:ext>
                  </a:extLst>
                </p:cNvPr>
                <p:cNvSpPr/>
                <p:nvPr/>
              </p:nvSpPr>
              <p:spPr>
                <a:xfrm>
                  <a:off x="1247425" y="6118160"/>
                  <a:ext cx="77890" cy="77890"/>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5" name="TextBox 94">
              <a:extLst>
                <a:ext uri="{FF2B5EF4-FFF2-40B4-BE49-F238E27FC236}">
                  <a16:creationId xmlns:a16="http://schemas.microsoft.com/office/drawing/2014/main" id="{CB3EA354-7975-4269-A907-187CA6918ABE}"/>
                </a:ext>
              </a:extLst>
            </p:cNvPr>
            <p:cNvSpPr txBox="1"/>
            <p:nvPr/>
          </p:nvSpPr>
          <p:spPr>
            <a:xfrm>
              <a:off x="1065695" y="6336673"/>
              <a:ext cx="1644921" cy="461665"/>
            </a:xfrm>
            <a:prstGeom prst="rect">
              <a:avLst/>
            </a:prstGeom>
            <a:noFill/>
          </p:spPr>
          <p:txBody>
            <a:bodyPr wrap="square" rtlCol="0">
              <a:spAutoFit/>
            </a:bodyPr>
            <a:lstStyle/>
            <a:p>
              <a:r>
                <a:rPr lang="en-US" sz="800" dirty="0"/>
                <a:t>Wells with PFOS below detection and detection limits above 0.5 ppb not shown</a:t>
              </a:r>
            </a:p>
          </p:txBody>
        </p:sp>
      </p:grpSp>
      <p:sp>
        <p:nvSpPr>
          <p:cNvPr id="103" name="Oval 102">
            <a:extLst>
              <a:ext uri="{FF2B5EF4-FFF2-40B4-BE49-F238E27FC236}">
                <a16:creationId xmlns:a16="http://schemas.microsoft.com/office/drawing/2014/main" id="{DF381501-CD0F-41A0-A994-7BB2A935175B}"/>
              </a:ext>
            </a:extLst>
          </p:cNvPr>
          <p:cNvSpPr/>
          <p:nvPr/>
        </p:nvSpPr>
        <p:spPr>
          <a:xfrm>
            <a:off x="1174719" y="5973740"/>
            <a:ext cx="87129" cy="95391"/>
          </a:xfrm>
          <a:prstGeom prst="ellipse">
            <a:avLst/>
          </a:prstGeom>
          <a:solidFill>
            <a:srgbClr val="E52237"/>
          </a:solidFill>
          <a:ln>
            <a:solidFill>
              <a:srgbClr val="FFFF00"/>
            </a:solidFill>
          </a:ln>
          <a:effectLst>
            <a:glow rad="25400">
              <a:schemeClr val="bg2">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59DC2602-6E61-431B-B674-1BC60EEE89FA}"/>
              </a:ext>
            </a:extLst>
          </p:cNvPr>
          <p:cNvGrpSpPr/>
          <p:nvPr/>
        </p:nvGrpSpPr>
        <p:grpSpPr>
          <a:xfrm>
            <a:off x="595593" y="1031930"/>
            <a:ext cx="5168251" cy="4027818"/>
            <a:chOff x="595593" y="1031930"/>
            <a:chExt cx="5168251" cy="4027818"/>
          </a:xfrm>
        </p:grpSpPr>
        <p:grpSp>
          <p:nvGrpSpPr>
            <p:cNvPr id="90" name="Group 89">
              <a:extLst>
                <a:ext uri="{FF2B5EF4-FFF2-40B4-BE49-F238E27FC236}">
                  <a16:creationId xmlns:a16="http://schemas.microsoft.com/office/drawing/2014/main" id="{55AF7F06-DEB2-4E94-BD4A-E4D186A71EDE}"/>
                </a:ext>
              </a:extLst>
            </p:cNvPr>
            <p:cNvGrpSpPr/>
            <p:nvPr/>
          </p:nvGrpSpPr>
          <p:grpSpPr>
            <a:xfrm>
              <a:off x="595593" y="1031930"/>
              <a:ext cx="5168251" cy="4027818"/>
              <a:chOff x="595593" y="1117655"/>
              <a:chExt cx="5168251" cy="4027818"/>
            </a:xfrm>
          </p:grpSpPr>
          <p:pic>
            <p:nvPicPr>
              <p:cNvPr id="6" name="Picture 5">
                <a:extLst>
                  <a:ext uri="{FF2B5EF4-FFF2-40B4-BE49-F238E27FC236}">
                    <a16:creationId xmlns:a16="http://schemas.microsoft.com/office/drawing/2014/main" id="{FFADC8B6-EDA9-4F26-8A90-988394637F30}"/>
                  </a:ext>
                </a:extLst>
              </p:cNvPr>
              <p:cNvPicPr>
                <a:picLocks noChangeAspect="1"/>
              </p:cNvPicPr>
              <p:nvPr/>
            </p:nvPicPr>
            <p:blipFill rotWithShape="1">
              <a:blip r:embed="rId4"/>
              <a:srcRect l="2469" t="1146" r="2876" b="527"/>
              <a:stretch/>
            </p:blipFill>
            <p:spPr>
              <a:xfrm>
                <a:off x="595593" y="1117655"/>
                <a:ext cx="5168251" cy="4027818"/>
              </a:xfrm>
              <a:prstGeom prst="rect">
                <a:avLst/>
              </a:prstGeom>
              <a:ln w="34925">
                <a:solidFill>
                  <a:srgbClr val="00B0F0"/>
                </a:solidFill>
              </a:ln>
            </p:spPr>
          </p:pic>
          <p:sp>
            <p:nvSpPr>
              <p:cNvPr id="30" name="Rectangle 29">
                <a:extLst>
                  <a:ext uri="{FF2B5EF4-FFF2-40B4-BE49-F238E27FC236}">
                    <a16:creationId xmlns:a16="http://schemas.microsoft.com/office/drawing/2014/main" id="{52BAE480-5937-4235-B89D-B318260B6D41}"/>
                  </a:ext>
                </a:extLst>
              </p:cNvPr>
              <p:cNvSpPr/>
              <p:nvPr/>
            </p:nvSpPr>
            <p:spPr>
              <a:xfrm>
                <a:off x="1888156" y="1439118"/>
                <a:ext cx="3130061" cy="3584900"/>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586BE6C-E136-47BF-9BBB-F8778FA8FE56}"/>
                  </a:ext>
                </a:extLst>
              </p:cNvPr>
              <p:cNvSpPr txBox="1"/>
              <p:nvPr/>
            </p:nvSpPr>
            <p:spPr>
              <a:xfrm>
                <a:off x="4062591" y="1119614"/>
                <a:ext cx="1423954" cy="369332"/>
              </a:xfrm>
              <a:prstGeom prst="rect">
                <a:avLst/>
              </a:prstGeom>
              <a:noFill/>
            </p:spPr>
            <p:txBody>
              <a:bodyPr wrap="square" rtlCol="0">
                <a:spAutoFit/>
              </a:bodyPr>
              <a:lstStyle/>
              <a:p>
                <a:r>
                  <a:rPr lang="en-US" dirty="0">
                    <a:solidFill>
                      <a:srgbClr val="00B0F0"/>
                    </a:solidFill>
                    <a:effectLst>
                      <a:glow rad="63500">
                        <a:schemeClr val="bg1"/>
                      </a:glow>
                    </a:effectLst>
                  </a:rPr>
                  <a:t>Segment 3</a:t>
                </a:r>
              </a:p>
            </p:txBody>
          </p:sp>
          <p:sp>
            <p:nvSpPr>
              <p:cNvPr id="32" name="TextBox 31">
                <a:extLst>
                  <a:ext uri="{FF2B5EF4-FFF2-40B4-BE49-F238E27FC236}">
                    <a16:creationId xmlns:a16="http://schemas.microsoft.com/office/drawing/2014/main" id="{9BBF0190-2390-433D-9D41-95CBAEC6BD9B}"/>
                  </a:ext>
                </a:extLst>
              </p:cNvPr>
              <p:cNvSpPr txBox="1"/>
              <p:nvPr/>
            </p:nvSpPr>
            <p:spPr>
              <a:xfrm>
                <a:off x="3833049" y="1626606"/>
                <a:ext cx="63259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18356F"/>
                    </a:solidFill>
                    <a:effectLst>
                      <a:glow rad="127000">
                        <a:schemeClr val="bg1"/>
                      </a:glow>
                      <a:outerShdw blurRad="50800" dist="38100" dir="2700000" algn="tl" rotWithShape="0">
                        <a:schemeClr val="bg1">
                          <a:alpha val="40000"/>
                        </a:schemeClr>
                      </a:outerShdw>
                    </a:effectLst>
                  </a:rPr>
                  <a:t>BS2</a:t>
                </a:r>
                <a:endParaRPr lang="en-US"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33" name="Oval 32">
                <a:extLst>
                  <a:ext uri="{FF2B5EF4-FFF2-40B4-BE49-F238E27FC236}">
                    <a16:creationId xmlns:a16="http://schemas.microsoft.com/office/drawing/2014/main" id="{E6C6E74A-AD6A-4C9D-9A8A-E8525340D25E}"/>
                  </a:ext>
                </a:extLst>
              </p:cNvPr>
              <p:cNvSpPr/>
              <p:nvPr/>
            </p:nvSpPr>
            <p:spPr>
              <a:xfrm>
                <a:off x="3110909" y="3514259"/>
                <a:ext cx="120044" cy="111990"/>
              </a:xfrm>
              <a:prstGeom prst="ellipse">
                <a:avLst/>
              </a:prstGeom>
              <a:solidFill>
                <a:srgbClr val="18356F"/>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TextBox 33">
                <a:extLst>
                  <a:ext uri="{FF2B5EF4-FFF2-40B4-BE49-F238E27FC236}">
                    <a16:creationId xmlns:a16="http://schemas.microsoft.com/office/drawing/2014/main" id="{DD07226B-683D-4EFF-B970-AAF7DCCA4170}"/>
                  </a:ext>
                </a:extLst>
              </p:cNvPr>
              <p:cNvSpPr txBox="1"/>
              <p:nvPr/>
            </p:nvSpPr>
            <p:spPr>
              <a:xfrm>
                <a:off x="3187611" y="3159024"/>
                <a:ext cx="1040263" cy="52322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18356F"/>
                    </a:solidFill>
                    <a:effectLst>
                      <a:glow rad="127000">
                        <a:schemeClr val="bg1"/>
                      </a:glow>
                      <a:outerShdw blurRad="50800" dist="38100" dir="2700000" algn="tl" rotWithShape="0">
                        <a:schemeClr val="bg1">
                          <a:alpha val="40000"/>
                        </a:schemeClr>
                      </a:outerShdw>
                    </a:effectLst>
                  </a:rPr>
                  <a:t>BS20</a:t>
                </a:r>
              </a:p>
              <a:p>
                <a:r>
                  <a:rPr lang="en-US" sz="1400" dirty="0">
                    <a:ln w="6350">
                      <a:noFill/>
                    </a:ln>
                    <a:solidFill>
                      <a:srgbClr val="18356F"/>
                    </a:solidFill>
                    <a:effectLst>
                      <a:glow rad="127000">
                        <a:schemeClr val="bg1"/>
                      </a:glow>
                      <a:outerShdw blurRad="50800" dist="38100" dir="2700000" algn="tl" rotWithShape="0">
                        <a:schemeClr val="bg1">
                          <a:alpha val="40000"/>
                        </a:schemeClr>
                      </a:outerShdw>
                    </a:effectLst>
                  </a:rPr>
                  <a:t>(new)</a:t>
                </a:r>
                <a:endParaRPr lang="en-US"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35" name="TextBox 34">
                <a:extLst>
                  <a:ext uri="{FF2B5EF4-FFF2-40B4-BE49-F238E27FC236}">
                    <a16:creationId xmlns:a16="http://schemas.microsoft.com/office/drawing/2014/main" id="{65AE84CC-2C4E-4279-8A04-155834A2FB60}"/>
                  </a:ext>
                </a:extLst>
              </p:cNvPr>
              <p:cNvSpPr txBox="1"/>
              <p:nvPr/>
            </p:nvSpPr>
            <p:spPr>
              <a:xfrm>
                <a:off x="1006935" y="2082683"/>
                <a:ext cx="63259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18356F"/>
                    </a:solidFill>
                    <a:effectLst>
                      <a:glow rad="127000">
                        <a:schemeClr val="bg1"/>
                      </a:glow>
                      <a:outerShdw blurRad="50800" dist="38100" dir="2700000" algn="tl" rotWithShape="0">
                        <a:schemeClr val="bg1">
                          <a:alpha val="40000"/>
                        </a:schemeClr>
                      </a:outerShdw>
                    </a:effectLst>
                  </a:rPr>
                  <a:t>BS14</a:t>
                </a:r>
                <a:endParaRPr lang="en-US"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48" name="Rounded Rectangle 5">
                <a:extLst>
                  <a:ext uri="{FF2B5EF4-FFF2-40B4-BE49-F238E27FC236}">
                    <a16:creationId xmlns:a16="http://schemas.microsoft.com/office/drawing/2014/main" id="{A8131775-8725-460F-919A-648E6480CFDA}"/>
                  </a:ext>
                </a:extLst>
              </p:cNvPr>
              <p:cNvSpPr/>
              <p:nvPr/>
            </p:nvSpPr>
            <p:spPr>
              <a:xfrm>
                <a:off x="613855" y="4762374"/>
                <a:ext cx="2135317" cy="344017"/>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PFOS Heat Map – Quaternary &amp; St. Peter Aquifers</a:t>
                </a:r>
              </a:p>
            </p:txBody>
          </p:sp>
          <p:sp>
            <p:nvSpPr>
              <p:cNvPr id="50" name="Oval 49">
                <a:extLst>
                  <a:ext uri="{FF2B5EF4-FFF2-40B4-BE49-F238E27FC236}">
                    <a16:creationId xmlns:a16="http://schemas.microsoft.com/office/drawing/2014/main" id="{A6025AE3-39D2-49BF-B971-0A575426DD24}"/>
                  </a:ext>
                </a:extLst>
              </p:cNvPr>
              <p:cNvSpPr/>
              <p:nvPr/>
            </p:nvSpPr>
            <p:spPr>
              <a:xfrm>
                <a:off x="1639525" y="1813450"/>
                <a:ext cx="226735" cy="207321"/>
              </a:xfrm>
              <a:prstGeom prst="ellipse">
                <a:avLst/>
              </a:prstGeom>
              <a:noFill/>
              <a:ln>
                <a:solidFill>
                  <a:srgbClr val="18356F"/>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032A3B5-FB5C-496E-A8EC-3E5C94E35B5C}"/>
                  </a:ext>
                </a:extLst>
              </p:cNvPr>
              <p:cNvSpPr/>
              <p:nvPr/>
            </p:nvSpPr>
            <p:spPr>
              <a:xfrm>
                <a:off x="1124559" y="1464295"/>
                <a:ext cx="226735" cy="207321"/>
              </a:xfrm>
              <a:prstGeom prst="ellipse">
                <a:avLst/>
              </a:prstGeom>
              <a:noFill/>
              <a:ln>
                <a:solidFill>
                  <a:srgbClr val="18356F"/>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DA98846-4BBD-4F7E-A0A7-7B0BC68B4C3B}"/>
                  </a:ext>
                </a:extLst>
              </p:cNvPr>
              <p:cNvSpPr/>
              <p:nvPr/>
            </p:nvSpPr>
            <p:spPr>
              <a:xfrm>
                <a:off x="3362882" y="1852225"/>
                <a:ext cx="261382" cy="184852"/>
              </a:xfrm>
              <a:prstGeom prst="ellipse">
                <a:avLst/>
              </a:prstGeom>
              <a:noFill/>
              <a:ln>
                <a:solidFill>
                  <a:srgbClr val="18356F"/>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477B832A-1421-4837-96F0-9BFD47C48700}"/>
                  </a:ext>
                </a:extLst>
              </p:cNvPr>
              <p:cNvCxnSpPr>
                <a:cxnSpLocks/>
                <a:stCxn id="35" idx="0"/>
                <a:endCxn id="51" idx="4"/>
              </p:cNvCxnSpPr>
              <p:nvPr/>
            </p:nvCxnSpPr>
            <p:spPr>
              <a:xfrm flipH="1" flipV="1">
                <a:off x="1237927" y="1671616"/>
                <a:ext cx="85303" cy="411067"/>
              </a:xfrm>
              <a:prstGeom prst="line">
                <a:avLst/>
              </a:prstGeom>
              <a:ln w="9525">
                <a:solidFill>
                  <a:srgbClr val="18356F"/>
                </a:solidFill>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9E067F3-6068-408E-ACBC-81A2ED1C5352}"/>
                  </a:ext>
                </a:extLst>
              </p:cNvPr>
              <p:cNvCxnSpPr>
                <a:cxnSpLocks/>
                <a:stCxn id="50" idx="2"/>
                <a:endCxn id="35" idx="0"/>
              </p:cNvCxnSpPr>
              <p:nvPr/>
            </p:nvCxnSpPr>
            <p:spPr>
              <a:xfrm flipH="1">
                <a:off x="1323230" y="1917111"/>
                <a:ext cx="316295" cy="165572"/>
              </a:xfrm>
              <a:prstGeom prst="line">
                <a:avLst/>
              </a:prstGeom>
              <a:ln w="9525">
                <a:solidFill>
                  <a:srgbClr val="18356F"/>
                </a:solidFill>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3F213CB-C1C5-43FF-9B18-C35FB3014C63}"/>
                  </a:ext>
                </a:extLst>
              </p:cNvPr>
              <p:cNvCxnSpPr>
                <a:cxnSpLocks/>
                <a:stCxn id="52" idx="7"/>
              </p:cNvCxnSpPr>
              <p:nvPr/>
            </p:nvCxnSpPr>
            <p:spPr>
              <a:xfrm flipV="1">
                <a:off x="3585985" y="1813450"/>
                <a:ext cx="319810" cy="65846"/>
              </a:xfrm>
              <a:prstGeom prst="line">
                <a:avLst/>
              </a:prstGeom>
              <a:ln w="9525">
                <a:solidFill>
                  <a:srgbClr val="18356F"/>
                </a:solidFill>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327FB055-B050-4346-8138-9CEE079FBA0D}"/>
                  </a:ext>
                </a:extLst>
              </p:cNvPr>
              <p:cNvSpPr/>
              <p:nvPr/>
            </p:nvSpPr>
            <p:spPr>
              <a:xfrm>
                <a:off x="2716515" y="186397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E2793345-90F1-4C85-A054-264F871FCBDE}"/>
                  </a:ext>
                </a:extLst>
              </p:cNvPr>
              <p:cNvSpPr/>
              <p:nvPr/>
            </p:nvSpPr>
            <p:spPr>
              <a:xfrm>
                <a:off x="3712932" y="2585056"/>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5" name="Oval 104">
              <a:extLst>
                <a:ext uri="{FF2B5EF4-FFF2-40B4-BE49-F238E27FC236}">
                  <a16:creationId xmlns:a16="http://schemas.microsoft.com/office/drawing/2014/main" id="{634675BF-F4DE-45CC-B3A3-4F1477A9E047}"/>
                </a:ext>
              </a:extLst>
            </p:cNvPr>
            <p:cNvSpPr/>
            <p:nvPr/>
          </p:nvSpPr>
          <p:spPr>
            <a:xfrm>
              <a:off x="2934474" y="2254658"/>
              <a:ext cx="100584" cy="953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B26E1494-9561-4983-97AE-7C6B7E3DE83B}"/>
                </a:ext>
              </a:extLst>
            </p:cNvPr>
            <p:cNvSpPr/>
            <p:nvPr/>
          </p:nvSpPr>
          <p:spPr>
            <a:xfrm>
              <a:off x="3492189" y="2461159"/>
              <a:ext cx="100584" cy="953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4BFC9BF4-633C-4F89-9CAD-88C7AFB0D4C1}"/>
                </a:ext>
              </a:extLst>
            </p:cNvPr>
            <p:cNvSpPr/>
            <p:nvPr/>
          </p:nvSpPr>
          <p:spPr>
            <a:xfrm>
              <a:off x="2861153" y="2143731"/>
              <a:ext cx="100584" cy="953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AF745CB8-1A78-4162-BE96-9B34BC901EAC}"/>
                </a:ext>
              </a:extLst>
            </p:cNvPr>
            <p:cNvSpPr/>
            <p:nvPr/>
          </p:nvSpPr>
          <p:spPr>
            <a:xfrm>
              <a:off x="2488344" y="1883832"/>
              <a:ext cx="100584" cy="953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06123EC2-2C93-4709-9B45-C9EB12F74A0A}"/>
                </a:ext>
              </a:extLst>
            </p:cNvPr>
            <p:cNvSpPr/>
            <p:nvPr/>
          </p:nvSpPr>
          <p:spPr>
            <a:xfrm>
              <a:off x="2406655" y="2627883"/>
              <a:ext cx="100584" cy="953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55096CE9-0152-4D32-A0AA-48D9B7C2BF6C}"/>
                </a:ext>
              </a:extLst>
            </p:cNvPr>
            <p:cNvSpPr/>
            <p:nvPr/>
          </p:nvSpPr>
          <p:spPr>
            <a:xfrm>
              <a:off x="2359770" y="3523460"/>
              <a:ext cx="100584" cy="953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5" name="Group 134">
            <a:extLst>
              <a:ext uri="{FF2B5EF4-FFF2-40B4-BE49-F238E27FC236}">
                <a16:creationId xmlns:a16="http://schemas.microsoft.com/office/drawing/2014/main" id="{6B835AEA-440D-46C5-9F59-06E2C41A703F}"/>
              </a:ext>
            </a:extLst>
          </p:cNvPr>
          <p:cNvGrpSpPr/>
          <p:nvPr/>
        </p:nvGrpSpPr>
        <p:grpSpPr>
          <a:xfrm>
            <a:off x="6526674" y="1000428"/>
            <a:ext cx="5197826" cy="4063234"/>
            <a:chOff x="6526674" y="1000428"/>
            <a:chExt cx="5197826" cy="4063234"/>
          </a:xfrm>
        </p:grpSpPr>
        <p:grpSp>
          <p:nvGrpSpPr>
            <p:cNvPr id="94" name="Group 93">
              <a:extLst>
                <a:ext uri="{FF2B5EF4-FFF2-40B4-BE49-F238E27FC236}">
                  <a16:creationId xmlns:a16="http://schemas.microsoft.com/office/drawing/2014/main" id="{BE1C77C3-ACF7-4710-94FA-6AD772C4B301}"/>
                </a:ext>
              </a:extLst>
            </p:cNvPr>
            <p:cNvGrpSpPr/>
            <p:nvPr/>
          </p:nvGrpSpPr>
          <p:grpSpPr>
            <a:xfrm>
              <a:off x="6526674" y="1000428"/>
              <a:ext cx="5197826" cy="4063234"/>
              <a:chOff x="6526674" y="1038528"/>
              <a:chExt cx="5197826" cy="4063234"/>
            </a:xfrm>
          </p:grpSpPr>
          <p:pic>
            <p:nvPicPr>
              <p:cNvPr id="3" name="Picture 2">
                <a:extLst>
                  <a:ext uri="{FF2B5EF4-FFF2-40B4-BE49-F238E27FC236}">
                    <a16:creationId xmlns:a16="http://schemas.microsoft.com/office/drawing/2014/main" id="{601BB63A-BAA5-411D-9C14-38A6CF63D3DD}"/>
                  </a:ext>
                </a:extLst>
              </p:cNvPr>
              <p:cNvPicPr>
                <a:picLocks noChangeAspect="1"/>
              </p:cNvPicPr>
              <p:nvPr/>
            </p:nvPicPr>
            <p:blipFill rotWithShape="1">
              <a:blip r:embed="rId5"/>
              <a:srcRect t="1100"/>
              <a:stretch/>
            </p:blipFill>
            <p:spPr>
              <a:xfrm>
                <a:off x="6526674" y="1073944"/>
                <a:ext cx="5197826" cy="4027818"/>
              </a:xfrm>
              <a:prstGeom prst="rect">
                <a:avLst/>
              </a:prstGeom>
              <a:ln w="34925">
                <a:solidFill>
                  <a:srgbClr val="00B0F0"/>
                </a:solidFill>
              </a:ln>
            </p:spPr>
          </p:pic>
          <p:sp>
            <p:nvSpPr>
              <p:cNvPr id="71" name="Rectangle 70">
                <a:extLst>
                  <a:ext uri="{FF2B5EF4-FFF2-40B4-BE49-F238E27FC236}">
                    <a16:creationId xmlns:a16="http://schemas.microsoft.com/office/drawing/2014/main" id="{82B6F908-880B-4E7F-88F4-223A680FD671}"/>
                  </a:ext>
                </a:extLst>
              </p:cNvPr>
              <p:cNvSpPr/>
              <p:nvPr/>
            </p:nvSpPr>
            <p:spPr>
              <a:xfrm>
                <a:off x="7841811" y="1372444"/>
                <a:ext cx="3095819" cy="3603950"/>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A6010CAB-7C0B-495C-9EF1-5D6D3BAFDCCF}"/>
                  </a:ext>
                </a:extLst>
              </p:cNvPr>
              <p:cNvSpPr txBox="1"/>
              <p:nvPr/>
            </p:nvSpPr>
            <p:spPr>
              <a:xfrm>
                <a:off x="9982004" y="1038528"/>
                <a:ext cx="1423954" cy="369332"/>
              </a:xfrm>
              <a:prstGeom prst="rect">
                <a:avLst/>
              </a:prstGeom>
              <a:noFill/>
            </p:spPr>
            <p:txBody>
              <a:bodyPr wrap="square" rtlCol="0">
                <a:spAutoFit/>
              </a:bodyPr>
              <a:lstStyle/>
              <a:p>
                <a:r>
                  <a:rPr lang="en-US" dirty="0">
                    <a:solidFill>
                      <a:srgbClr val="00B0F0"/>
                    </a:solidFill>
                    <a:effectLst>
                      <a:glow rad="63500">
                        <a:schemeClr val="bg1"/>
                      </a:glow>
                    </a:effectLst>
                  </a:rPr>
                  <a:t>Segment 3</a:t>
                </a:r>
              </a:p>
            </p:txBody>
          </p:sp>
          <p:sp>
            <p:nvSpPr>
              <p:cNvPr id="20" name="Rounded Rectangle 5">
                <a:extLst>
                  <a:ext uri="{FF2B5EF4-FFF2-40B4-BE49-F238E27FC236}">
                    <a16:creationId xmlns:a16="http://schemas.microsoft.com/office/drawing/2014/main" id="{673E34C2-07FA-492E-BFEF-6A302985486D}"/>
                  </a:ext>
                </a:extLst>
              </p:cNvPr>
              <p:cNvSpPr/>
              <p:nvPr/>
            </p:nvSpPr>
            <p:spPr>
              <a:xfrm>
                <a:off x="6534910" y="4719929"/>
                <a:ext cx="2135317" cy="344017"/>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PFOS Heat Map: Shakopee Aquifer</a:t>
                </a:r>
              </a:p>
            </p:txBody>
          </p:sp>
          <p:sp>
            <p:nvSpPr>
              <p:cNvPr id="21" name="TextBox 20">
                <a:extLst>
                  <a:ext uri="{FF2B5EF4-FFF2-40B4-BE49-F238E27FC236}">
                    <a16:creationId xmlns:a16="http://schemas.microsoft.com/office/drawing/2014/main" id="{34489C69-703C-430F-8854-EFF3797C51D1}"/>
                  </a:ext>
                </a:extLst>
              </p:cNvPr>
              <p:cNvSpPr txBox="1"/>
              <p:nvPr/>
            </p:nvSpPr>
            <p:spPr>
              <a:xfrm>
                <a:off x="9690551" y="1644695"/>
                <a:ext cx="63259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18356F"/>
                    </a:solidFill>
                    <a:effectLst>
                      <a:glow rad="127000">
                        <a:schemeClr val="bg1"/>
                      </a:glow>
                      <a:outerShdw blurRad="50800" dist="38100" dir="2700000" algn="tl" rotWithShape="0">
                        <a:schemeClr val="bg1">
                          <a:alpha val="40000"/>
                        </a:schemeClr>
                      </a:outerShdw>
                    </a:effectLst>
                  </a:rPr>
                  <a:t>BS2</a:t>
                </a:r>
                <a:endParaRPr lang="en-US"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22" name="Oval 21">
                <a:extLst>
                  <a:ext uri="{FF2B5EF4-FFF2-40B4-BE49-F238E27FC236}">
                    <a16:creationId xmlns:a16="http://schemas.microsoft.com/office/drawing/2014/main" id="{442AF46D-44A0-40B5-95F7-6B9137F33B66}"/>
                  </a:ext>
                </a:extLst>
              </p:cNvPr>
              <p:cNvSpPr/>
              <p:nvPr/>
            </p:nvSpPr>
            <p:spPr>
              <a:xfrm>
                <a:off x="9055176" y="3503579"/>
                <a:ext cx="120044" cy="111990"/>
              </a:xfrm>
              <a:prstGeom prst="ellipse">
                <a:avLst/>
              </a:prstGeom>
              <a:solidFill>
                <a:srgbClr val="18356F"/>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2">
                <a:extLst>
                  <a:ext uri="{FF2B5EF4-FFF2-40B4-BE49-F238E27FC236}">
                    <a16:creationId xmlns:a16="http://schemas.microsoft.com/office/drawing/2014/main" id="{3E741F3A-AD34-4B19-8CA4-E70A25292E70}"/>
                  </a:ext>
                </a:extLst>
              </p:cNvPr>
              <p:cNvSpPr txBox="1"/>
              <p:nvPr/>
            </p:nvSpPr>
            <p:spPr>
              <a:xfrm>
                <a:off x="9185025" y="3241969"/>
                <a:ext cx="1040263" cy="52322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18356F"/>
                    </a:solidFill>
                    <a:effectLst>
                      <a:glow rad="127000">
                        <a:schemeClr val="bg1"/>
                      </a:glow>
                      <a:outerShdw blurRad="50800" dist="38100" dir="2700000" algn="tl" rotWithShape="0">
                        <a:schemeClr val="bg1">
                          <a:alpha val="40000"/>
                        </a:schemeClr>
                      </a:outerShdw>
                    </a:effectLst>
                  </a:rPr>
                  <a:t>BS20</a:t>
                </a:r>
              </a:p>
              <a:p>
                <a:r>
                  <a:rPr lang="en-US" sz="1400" dirty="0">
                    <a:ln w="6350">
                      <a:noFill/>
                    </a:ln>
                    <a:solidFill>
                      <a:srgbClr val="18356F"/>
                    </a:solidFill>
                    <a:effectLst>
                      <a:glow rad="127000">
                        <a:schemeClr val="bg1"/>
                      </a:glow>
                      <a:outerShdw blurRad="50800" dist="38100" dir="2700000" algn="tl" rotWithShape="0">
                        <a:schemeClr val="bg1">
                          <a:alpha val="40000"/>
                        </a:schemeClr>
                      </a:outerShdw>
                    </a:effectLst>
                  </a:rPr>
                  <a:t>(new)</a:t>
                </a:r>
                <a:endParaRPr lang="en-US"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24" name="TextBox 23">
                <a:extLst>
                  <a:ext uri="{FF2B5EF4-FFF2-40B4-BE49-F238E27FC236}">
                    <a16:creationId xmlns:a16="http://schemas.microsoft.com/office/drawing/2014/main" id="{D98DA51D-51DE-4C7C-8D1C-33FDF8CC7626}"/>
                  </a:ext>
                </a:extLst>
              </p:cNvPr>
              <p:cNvSpPr txBox="1"/>
              <p:nvPr/>
            </p:nvSpPr>
            <p:spPr>
              <a:xfrm>
                <a:off x="6994145" y="1450607"/>
                <a:ext cx="63259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18356F"/>
                    </a:solidFill>
                    <a:effectLst>
                      <a:glow rad="127000">
                        <a:schemeClr val="bg1"/>
                      </a:glow>
                      <a:outerShdw blurRad="50800" dist="38100" dir="2700000" algn="tl" rotWithShape="0">
                        <a:schemeClr val="bg1">
                          <a:alpha val="40000"/>
                        </a:schemeClr>
                      </a:outerShdw>
                    </a:effectLst>
                  </a:rPr>
                  <a:t>BS14</a:t>
                </a:r>
                <a:endParaRPr lang="en-US"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53" name="Oval 52">
                <a:extLst>
                  <a:ext uri="{FF2B5EF4-FFF2-40B4-BE49-F238E27FC236}">
                    <a16:creationId xmlns:a16="http://schemas.microsoft.com/office/drawing/2014/main" id="{E1A6BA98-86BE-4E68-A36C-838F96EC3068}"/>
                  </a:ext>
                </a:extLst>
              </p:cNvPr>
              <p:cNvSpPr/>
              <p:nvPr/>
            </p:nvSpPr>
            <p:spPr>
              <a:xfrm>
                <a:off x="7658985" y="1795686"/>
                <a:ext cx="155448" cy="155448"/>
              </a:xfrm>
              <a:prstGeom prst="ellipse">
                <a:avLst/>
              </a:prstGeom>
              <a:noFill/>
              <a:ln>
                <a:solidFill>
                  <a:srgbClr val="18356F"/>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EB46C77-A923-4A44-BDFB-04AD24167A04}"/>
                  </a:ext>
                </a:extLst>
              </p:cNvPr>
              <p:cNvSpPr/>
              <p:nvPr/>
            </p:nvSpPr>
            <p:spPr>
              <a:xfrm>
                <a:off x="9389720" y="1869334"/>
                <a:ext cx="155448" cy="155448"/>
              </a:xfrm>
              <a:prstGeom prst="ellipse">
                <a:avLst/>
              </a:prstGeom>
              <a:noFill/>
              <a:ln>
                <a:solidFill>
                  <a:srgbClr val="18356F"/>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B02BB843-29B9-4CA3-B6A0-ED38AF2BAD17}"/>
                  </a:ext>
                </a:extLst>
              </p:cNvPr>
              <p:cNvCxnSpPr>
                <a:cxnSpLocks/>
                <a:endCxn id="53" idx="2"/>
              </p:cNvCxnSpPr>
              <p:nvPr/>
            </p:nvCxnSpPr>
            <p:spPr>
              <a:xfrm>
                <a:off x="7373483" y="1713819"/>
                <a:ext cx="285502" cy="159591"/>
              </a:xfrm>
              <a:prstGeom prst="line">
                <a:avLst/>
              </a:prstGeom>
              <a:ln w="9525">
                <a:solidFill>
                  <a:srgbClr val="18356F"/>
                </a:solidFill>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21CFB10-A013-4C43-8BF3-A5B06E4B4A9A}"/>
                  </a:ext>
                </a:extLst>
              </p:cNvPr>
              <p:cNvCxnSpPr>
                <a:cxnSpLocks/>
                <a:stCxn id="54" idx="7"/>
              </p:cNvCxnSpPr>
              <p:nvPr/>
            </p:nvCxnSpPr>
            <p:spPr>
              <a:xfrm flipV="1">
                <a:off x="9522403" y="1818291"/>
                <a:ext cx="237841" cy="73808"/>
              </a:xfrm>
              <a:prstGeom prst="line">
                <a:avLst/>
              </a:prstGeom>
              <a:ln w="9525">
                <a:solidFill>
                  <a:srgbClr val="18356F"/>
                </a:solidFill>
              </a:ln>
              <a:effectLst>
                <a:glow rad="25400">
                  <a:schemeClr val="bg1"/>
                </a:glow>
              </a:effectLst>
            </p:spPr>
            <p:style>
              <a:lnRef idx="1">
                <a:schemeClr val="accent1"/>
              </a:lnRef>
              <a:fillRef idx="0">
                <a:schemeClr val="accent1"/>
              </a:fillRef>
              <a:effectRef idx="0">
                <a:schemeClr val="accent1"/>
              </a:effectRef>
              <a:fontRef idx="minor">
                <a:schemeClr val="tx1"/>
              </a:fontRef>
            </p:style>
          </p:cxnSp>
        </p:grpSp>
        <p:sp>
          <p:nvSpPr>
            <p:cNvPr id="129" name="Oval 128">
              <a:extLst>
                <a:ext uri="{FF2B5EF4-FFF2-40B4-BE49-F238E27FC236}">
                  <a16:creationId xmlns:a16="http://schemas.microsoft.com/office/drawing/2014/main" id="{EDBFB3B7-B9CE-4F7A-AB4C-1D326C3C3AF6}"/>
                </a:ext>
              </a:extLst>
            </p:cNvPr>
            <p:cNvSpPr/>
            <p:nvPr/>
          </p:nvSpPr>
          <p:spPr>
            <a:xfrm>
              <a:off x="8945953" y="2254658"/>
              <a:ext cx="100584" cy="953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BF740A11-1449-4E79-90BC-40D8491F54EE}"/>
                </a:ext>
              </a:extLst>
            </p:cNvPr>
            <p:cNvSpPr/>
            <p:nvPr/>
          </p:nvSpPr>
          <p:spPr>
            <a:xfrm>
              <a:off x="9494876" y="2469951"/>
              <a:ext cx="100584" cy="953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F29B13E4-CFAB-4D4F-A3D2-D2948C6BF6E5}"/>
                </a:ext>
              </a:extLst>
            </p:cNvPr>
            <p:cNvSpPr/>
            <p:nvPr/>
          </p:nvSpPr>
          <p:spPr>
            <a:xfrm>
              <a:off x="8872632" y="2170107"/>
              <a:ext cx="100584" cy="953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9E1B7444-A7B4-42EE-AADB-6BA32034D213}"/>
                </a:ext>
              </a:extLst>
            </p:cNvPr>
            <p:cNvSpPr/>
            <p:nvPr/>
          </p:nvSpPr>
          <p:spPr>
            <a:xfrm>
              <a:off x="8499823" y="1901416"/>
              <a:ext cx="100584" cy="953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FA5353AC-6EB7-4D86-BDC0-CB8B59FA5961}"/>
                </a:ext>
              </a:extLst>
            </p:cNvPr>
            <p:cNvSpPr/>
            <p:nvPr/>
          </p:nvSpPr>
          <p:spPr>
            <a:xfrm>
              <a:off x="8418134" y="2627883"/>
              <a:ext cx="100584" cy="953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FF74A579-E1C1-409F-9593-52C4D62EDF63}"/>
                </a:ext>
              </a:extLst>
            </p:cNvPr>
            <p:cNvSpPr/>
            <p:nvPr/>
          </p:nvSpPr>
          <p:spPr>
            <a:xfrm>
              <a:off x="8371249" y="3532252"/>
              <a:ext cx="100584" cy="953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6" name="Rectangle 135">
            <a:extLst>
              <a:ext uri="{FF2B5EF4-FFF2-40B4-BE49-F238E27FC236}">
                <a16:creationId xmlns:a16="http://schemas.microsoft.com/office/drawing/2014/main" id="{7E5B0304-C1DF-4B71-9A99-CBF42F996F0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269769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extBox 228">
            <a:extLst>
              <a:ext uri="{FF2B5EF4-FFF2-40B4-BE49-F238E27FC236}">
                <a16:creationId xmlns:a16="http://schemas.microsoft.com/office/drawing/2014/main" id="{A83274DA-00C8-4E2E-8ACD-3F4A4C177C36}"/>
              </a:ext>
            </a:extLst>
          </p:cNvPr>
          <p:cNvSpPr txBox="1"/>
          <p:nvPr/>
        </p:nvSpPr>
        <p:spPr>
          <a:xfrm>
            <a:off x="5313149" y="1090294"/>
            <a:ext cx="2037001" cy="5578450"/>
          </a:xfrm>
          <a:prstGeom prst="rect">
            <a:avLst/>
          </a:prstGeom>
          <a:solidFill>
            <a:schemeClr val="bg1"/>
          </a:solidFill>
          <a:ln w="34925">
            <a:solidFill>
              <a:srgbClr val="00B0F0"/>
            </a:solidFill>
          </a:ln>
        </p:spPr>
        <p:txBody>
          <a:bodyPr wrap="square" rtlCol="0">
            <a:spAutoFit/>
          </a:bodyPr>
          <a:lstStyle/>
          <a:p>
            <a:pPr algn="ctr"/>
            <a:r>
              <a:rPr lang="en-US" sz="1050" b="1" dirty="0">
                <a:solidFill>
                  <a:srgbClr val="00B0F0"/>
                </a:solidFill>
                <a:latin typeface="Arial" panose="020B0604020202020204" pitchFamily="34" charset="0"/>
                <a:cs typeface="Arial" panose="020B0604020202020204" pitchFamily="34" charset="0"/>
              </a:rPr>
              <a:t>St. Peter to Shakopee Aquifer: PFAS Migration Pathway</a:t>
            </a:r>
          </a:p>
          <a:p>
            <a:pPr algn="ctr"/>
            <a:endParaRPr lang="en-US" sz="5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PFOS impacts in the quaternary and St. Peter Aquifers at BS14 and BS2 are similar in magnitude to the previously abandoned wells.  However, the PFOS concentrations in these locations are an order of magnitude lower in the Shakopee Aquifer, suggesting limited </a:t>
            </a:r>
            <a:r>
              <a:rPr lang="en-US" sz="1000" u="sng" dirty="0">
                <a:latin typeface="Arial" panose="020B0604020202020204" pitchFamily="34" charset="0"/>
                <a:cs typeface="Arial" panose="020B0604020202020204" pitchFamily="34" charset="0"/>
              </a:rPr>
              <a:t>current</a:t>
            </a:r>
            <a:r>
              <a:rPr lang="en-US" sz="1000" dirty="0">
                <a:latin typeface="Arial" panose="020B0604020202020204" pitchFamily="34" charset="0"/>
                <a:cs typeface="Arial" panose="020B0604020202020204" pitchFamily="34" charset="0"/>
              </a:rPr>
              <a:t> downward migration of PFAS impacts from the quaternary and St. Peter Aquifers into lower bedrock aquifers. This lack of PFOS impacts in the Shakopee Aquifer at BS2, relative to the upper aquifer units and the surrounding historic Shakopee Aquifer wells, could be due a migration pathway leading in a more southernly direction (towards proposed BS20). A possible explanation for this historic apparent downward migration from the St. Peter into the Shakopee Aquifer may be poor well construction and wells constructed through multiple aquifers, including wells open across both the St. Peter and Shakopee Aquifers. </a:t>
            </a:r>
            <a:endParaRPr lang="en-US" sz="1000" dirty="0"/>
          </a:p>
        </p:txBody>
      </p:sp>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7812" y="733859"/>
            <a:ext cx="12091385" cy="6072403"/>
            <a:chOff x="482445"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82445"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82445"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a:defRPr/>
              </a:pPr>
              <a:r>
                <a:rPr lang="en-US" sz="1400" b="1" dirty="0">
                  <a:solidFill>
                    <a:schemeClr val="bg1"/>
                  </a:solidFill>
                  <a:latin typeface="Arial" panose="020B0604020202020204" pitchFamily="34" charset="0"/>
                  <a:cs typeface="Arial" panose="020B0604020202020204" pitchFamily="34" charset="0"/>
                </a:rPr>
                <a:t>A Closer Look: Historic and Current Groundwater Results</a:t>
              </a:r>
            </a:p>
          </p:txBody>
        </p:sp>
      </p:grpSp>
      <p:sp>
        <p:nvSpPr>
          <p:cNvPr id="90" name="Decorah">
            <a:extLst>
              <a:ext uri="{FF2B5EF4-FFF2-40B4-BE49-F238E27FC236}">
                <a16:creationId xmlns:a16="http://schemas.microsoft.com/office/drawing/2014/main" id="{FF3B5B73-06FC-4DCE-8C40-644820203328}"/>
              </a:ext>
            </a:extLst>
          </p:cNvPr>
          <p:cNvSpPr>
            <a:spLocks noChangeAspect="1"/>
          </p:cNvSpPr>
          <p:nvPr/>
        </p:nvSpPr>
        <p:spPr>
          <a:xfrm>
            <a:off x="288229" y="233116"/>
            <a:ext cx="2690260" cy="2427065"/>
          </a:xfrm>
          <a:custGeom>
            <a:avLst/>
            <a:gdLst>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530417 w 3570973"/>
              <a:gd name="connsiteY59" fmla="*/ 23004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51798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10653 w 3570973"/>
              <a:gd name="connsiteY42" fmla="*/ 14149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097280 w 3570973"/>
              <a:gd name="connsiteY41" fmla="*/ 134753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222409 w 3570973"/>
              <a:gd name="connsiteY40" fmla="*/ 1309035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40042 w 3570973"/>
              <a:gd name="connsiteY38" fmla="*/ 128978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40042 w 3570973"/>
              <a:gd name="connsiteY34" fmla="*/ 102990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49668 w 3570973"/>
              <a:gd name="connsiteY36" fmla="*/ 113578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49668 w 3570973"/>
              <a:gd name="connsiteY35" fmla="*/ 109728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40042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30517 w 3570973"/>
              <a:gd name="connsiteY38" fmla="*/ 1321535 h 3234088"/>
              <a:gd name="connsiteX39" fmla="*/ 1443790 w 3570973"/>
              <a:gd name="connsiteY39" fmla="*/ 1289785 h 3234088"/>
              <a:gd name="connsiteX40" fmla="*/ 1311309 w 3570973"/>
              <a:gd name="connsiteY40" fmla="*/ 1280460 h 3234088"/>
              <a:gd name="connsiteX41" fmla="*/ 1122680 w 3570973"/>
              <a:gd name="connsiteY41" fmla="*/ 1341186 h 3234088"/>
              <a:gd name="connsiteX42" fmla="*/ 1036053 w 3570973"/>
              <a:gd name="connsiteY42" fmla="*/ 1440313 h 3234088"/>
              <a:gd name="connsiteX43" fmla="*/ 895150 w 3570973"/>
              <a:gd name="connsiteY43" fmla="*/ 1559292 h 3234088"/>
              <a:gd name="connsiteX44" fmla="*/ 789272 w 3570973"/>
              <a:gd name="connsiteY44" fmla="*/ 1645920 h 3234088"/>
              <a:gd name="connsiteX45" fmla="*/ 654518 w 3570973"/>
              <a:gd name="connsiteY45" fmla="*/ 1655545 h 3234088"/>
              <a:gd name="connsiteX46" fmla="*/ 558265 w 3570973"/>
              <a:gd name="connsiteY46" fmla="*/ 1742172 h 3234088"/>
              <a:gd name="connsiteX47" fmla="*/ 433137 w 3570973"/>
              <a:gd name="connsiteY47" fmla="*/ 1780673 h 3234088"/>
              <a:gd name="connsiteX48" fmla="*/ 240632 w 3570973"/>
              <a:gd name="connsiteY48" fmla="*/ 1857675 h 3234088"/>
              <a:gd name="connsiteX49" fmla="*/ 202131 w 3570973"/>
              <a:gd name="connsiteY49" fmla="*/ 1934678 h 3234088"/>
              <a:gd name="connsiteX50" fmla="*/ 298383 w 3570973"/>
              <a:gd name="connsiteY50" fmla="*/ 1992429 h 3234088"/>
              <a:gd name="connsiteX51" fmla="*/ 596767 w 3570973"/>
              <a:gd name="connsiteY51" fmla="*/ 2059806 h 3234088"/>
              <a:gd name="connsiteX52" fmla="*/ 750771 w 3570973"/>
              <a:gd name="connsiteY52" fmla="*/ 2117558 h 3234088"/>
              <a:gd name="connsiteX53" fmla="*/ 827773 w 3570973"/>
              <a:gd name="connsiteY53" fmla="*/ 2117558 h 3234088"/>
              <a:gd name="connsiteX54" fmla="*/ 895150 w 3570973"/>
              <a:gd name="connsiteY54" fmla="*/ 2088682 h 3234088"/>
              <a:gd name="connsiteX55" fmla="*/ 962527 w 3570973"/>
              <a:gd name="connsiteY55" fmla="*/ 2184934 h 3234088"/>
              <a:gd name="connsiteX56" fmla="*/ 1049154 w 3570973"/>
              <a:gd name="connsiteY56" fmla="*/ 2300438 h 3234088"/>
              <a:gd name="connsiteX57" fmla="*/ 1145206 w 3570973"/>
              <a:gd name="connsiteY57" fmla="*/ 2318652 h 3234088"/>
              <a:gd name="connsiteX58" fmla="*/ 1241659 w 3570973"/>
              <a:gd name="connsiteY58" fmla="*/ 2310063 h 3234088"/>
              <a:gd name="connsiteX59" fmla="*/ 1443790 w 3570973"/>
              <a:gd name="connsiteY59" fmla="*/ 2242686 h 3234088"/>
              <a:gd name="connsiteX60" fmla="*/ 1644717 w 3570973"/>
              <a:gd name="connsiteY60" fmla="*/ 2414738 h 3234088"/>
              <a:gd name="connsiteX61" fmla="*/ 1742273 w 3570973"/>
              <a:gd name="connsiteY61" fmla="*/ 2627696 h 3234088"/>
              <a:gd name="connsiteX62" fmla="*/ 1905802 w 3570973"/>
              <a:gd name="connsiteY62" fmla="*/ 2906829 h 3234088"/>
              <a:gd name="connsiteX63" fmla="*/ 1963554 w 3570973"/>
              <a:gd name="connsiteY63" fmla="*/ 2964581 h 3234088"/>
              <a:gd name="connsiteX64" fmla="*/ 1973179 w 3570973"/>
              <a:gd name="connsiteY64" fmla="*/ 3041583 h 3234088"/>
              <a:gd name="connsiteX65" fmla="*/ 1973179 w 3570973"/>
              <a:gd name="connsiteY65" fmla="*/ 3157086 h 3234088"/>
              <a:gd name="connsiteX66" fmla="*/ 2127183 w 3570973"/>
              <a:gd name="connsiteY66" fmla="*/ 3224463 h 3234088"/>
              <a:gd name="connsiteX67" fmla="*/ 2435192 w 3570973"/>
              <a:gd name="connsiteY67" fmla="*/ 3234088 h 3234088"/>
              <a:gd name="connsiteX68" fmla="*/ 2627697 w 3570973"/>
              <a:gd name="connsiteY68" fmla="*/ 3147461 h 3234088"/>
              <a:gd name="connsiteX69" fmla="*/ 3022333 w 3570973"/>
              <a:gd name="connsiteY69" fmla="*/ 2974206 h 3234088"/>
              <a:gd name="connsiteX70" fmla="*/ 3022333 w 3570973"/>
              <a:gd name="connsiteY70" fmla="*/ 2829827 h 3234088"/>
              <a:gd name="connsiteX71" fmla="*/ 2810577 w 3570973"/>
              <a:gd name="connsiteY71" fmla="*/ 2646947 h 3234088"/>
              <a:gd name="connsiteX72" fmla="*/ 2772076 w 3570973"/>
              <a:gd name="connsiteY72" fmla="*/ 2579570 h 3234088"/>
              <a:gd name="connsiteX73" fmla="*/ 2714324 w 3570973"/>
              <a:gd name="connsiteY73" fmla="*/ 2358189 h 3234088"/>
              <a:gd name="connsiteX74" fmla="*/ 2714324 w 3570973"/>
              <a:gd name="connsiteY74" fmla="*/ 2242686 h 3234088"/>
              <a:gd name="connsiteX75" fmla="*/ 2772076 w 3570973"/>
              <a:gd name="connsiteY75" fmla="*/ 2156059 h 3234088"/>
              <a:gd name="connsiteX76" fmla="*/ 3099335 w 3570973"/>
              <a:gd name="connsiteY76" fmla="*/ 1982804 h 3234088"/>
              <a:gd name="connsiteX77" fmla="*/ 3513221 w 3570973"/>
              <a:gd name="connsiteY77" fmla="*/ 1819174 h 3234088"/>
              <a:gd name="connsiteX78" fmla="*/ 3561348 w 3570973"/>
              <a:gd name="connsiteY78" fmla="*/ 1597793 h 3234088"/>
              <a:gd name="connsiteX79" fmla="*/ 3570973 w 3570973"/>
              <a:gd name="connsiteY79" fmla="*/ 1357162 h 3234088"/>
              <a:gd name="connsiteX80" fmla="*/ 3532472 w 3570973"/>
              <a:gd name="connsiteY80" fmla="*/ 1183907 h 3234088"/>
              <a:gd name="connsiteX81" fmla="*/ 3388093 w 3570973"/>
              <a:gd name="connsiteY81" fmla="*/ 1020278 h 3234088"/>
              <a:gd name="connsiteX82" fmla="*/ 3291840 w 3570973"/>
              <a:gd name="connsiteY82" fmla="*/ 904774 h 3234088"/>
              <a:gd name="connsiteX83" fmla="*/ 2954956 w 3570973"/>
              <a:gd name="connsiteY83" fmla="*/ 760395 h 3234088"/>
              <a:gd name="connsiteX84" fmla="*/ 2666198 w 3570973"/>
              <a:gd name="connsiteY84" fmla="*/ 673768 h 3234088"/>
              <a:gd name="connsiteX85" fmla="*/ 2415941 w 3570973"/>
              <a:gd name="connsiteY85" fmla="*/ 673768 h 3234088"/>
              <a:gd name="connsiteX86" fmla="*/ 2261937 w 3570973"/>
              <a:gd name="connsiteY86" fmla="*/ 644892 h 3234088"/>
              <a:gd name="connsiteX87" fmla="*/ 2107933 w 3570973"/>
              <a:gd name="connsiteY87" fmla="*/ 616016 h 3234088"/>
              <a:gd name="connsiteX88" fmla="*/ 1886552 w 3570973"/>
              <a:gd name="connsiteY88" fmla="*/ 433136 h 3234088"/>
              <a:gd name="connsiteX89" fmla="*/ 1857676 w 3570973"/>
              <a:gd name="connsiteY89" fmla="*/ 327259 h 3234088"/>
              <a:gd name="connsiteX90" fmla="*/ 1876927 w 3570973"/>
              <a:gd name="connsiteY90" fmla="*/ 57751 h 3234088"/>
              <a:gd name="connsiteX91" fmla="*/ 1876927 w 3570973"/>
              <a:gd name="connsiteY91"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443790 w 3570973"/>
              <a:gd name="connsiteY38" fmla="*/ 1289785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74967 w 3570973"/>
              <a:gd name="connsiteY37" fmla="*/ 1260909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046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99510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54518 w 3570973"/>
              <a:gd name="connsiteY44" fmla="*/ 1655545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4592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433137 w 3570973"/>
              <a:gd name="connsiteY46" fmla="*/ 178067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70021 w 3570973"/>
              <a:gd name="connsiteY19" fmla="*/ 702644 h 3234088"/>
              <a:gd name="connsiteX20" fmla="*/ 741145 w 3570973"/>
              <a:gd name="connsiteY20" fmla="*/ 712269 h 3234088"/>
              <a:gd name="connsiteX21" fmla="*/ 750771 w 3570973"/>
              <a:gd name="connsiteY21" fmla="*/ 798896 h 3234088"/>
              <a:gd name="connsiteX22" fmla="*/ 818148 w 3570973"/>
              <a:gd name="connsiteY22" fmla="*/ 924025 h 3234088"/>
              <a:gd name="connsiteX23" fmla="*/ 847023 w 3570973"/>
              <a:gd name="connsiteY23" fmla="*/ 972151 h 3234088"/>
              <a:gd name="connsiteX24" fmla="*/ 885524 w 3570973"/>
              <a:gd name="connsiteY24" fmla="*/ 1010652 h 3234088"/>
              <a:gd name="connsiteX25" fmla="*/ 943276 w 3570973"/>
              <a:gd name="connsiteY25" fmla="*/ 1058779 h 3234088"/>
              <a:gd name="connsiteX26" fmla="*/ 991402 w 3570973"/>
              <a:gd name="connsiteY26" fmla="*/ 1068404 h 3234088"/>
              <a:gd name="connsiteX27" fmla="*/ 1097280 w 3570973"/>
              <a:gd name="connsiteY27" fmla="*/ 1068404 h 3234088"/>
              <a:gd name="connsiteX28" fmla="*/ 1212783 w 3570973"/>
              <a:gd name="connsiteY28" fmla="*/ 1039528 h 3234088"/>
              <a:gd name="connsiteX29" fmla="*/ 1309036 w 3570973"/>
              <a:gd name="connsiteY29" fmla="*/ 981776 h 3234088"/>
              <a:gd name="connsiteX30" fmla="*/ 1376413 w 3570973"/>
              <a:gd name="connsiteY30" fmla="*/ 924025 h 3234088"/>
              <a:gd name="connsiteX31" fmla="*/ 1482291 w 3570973"/>
              <a:gd name="connsiteY31" fmla="*/ 914400 h 3234088"/>
              <a:gd name="connsiteX32" fmla="*/ 1559293 w 3570973"/>
              <a:gd name="connsiteY32" fmla="*/ 914400 h 3234088"/>
              <a:gd name="connsiteX33" fmla="*/ 1617044 w 3570973"/>
              <a:gd name="connsiteY33" fmla="*/ 952901 h 3234088"/>
              <a:gd name="connsiteX34" fmla="*/ 1530517 w 3570973"/>
              <a:gd name="connsiteY34" fmla="*/ 1010853 h 3234088"/>
              <a:gd name="connsiteX35" fmla="*/ 1517918 w 3570973"/>
              <a:gd name="connsiteY35" fmla="*/ 1065530 h 3234088"/>
              <a:gd name="connsiteX36" fmla="*/ 1565543 w 3570973"/>
              <a:gd name="connsiteY36" fmla="*/ 1180231 h 3234088"/>
              <a:gd name="connsiteX37" fmla="*/ 1565442 w 3570973"/>
              <a:gd name="connsiteY37" fmla="*/ 1251384 h 3234088"/>
              <a:gd name="connsiteX38" fmla="*/ 1529515 w 3570973"/>
              <a:gd name="connsiteY38" fmla="*/ 1312010 h 3234088"/>
              <a:gd name="connsiteX39" fmla="*/ 1311309 w 3570973"/>
              <a:gd name="connsiteY39" fmla="*/ 1289985 h 3234088"/>
              <a:gd name="connsiteX40" fmla="*/ 1122680 w 3570973"/>
              <a:gd name="connsiteY40" fmla="*/ 1341186 h 3234088"/>
              <a:gd name="connsiteX41" fmla="*/ 1036053 w 3570973"/>
              <a:gd name="connsiteY41" fmla="*/ 1440313 h 3234088"/>
              <a:gd name="connsiteX42" fmla="*/ 895150 w 3570973"/>
              <a:gd name="connsiteY42" fmla="*/ 1559292 h 3234088"/>
              <a:gd name="connsiteX43" fmla="*/ 789272 w 3570973"/>
              <a:gd name="connsiteY43" fmla="*/ 1626870 h 3234088"/>
              <a:gd name="connsiteX44" fmla="*/ 660868 w 3570973"/>
              <a:gd name="connsiteY44" fmla="*/ 1665070 h 3234088"/>
              <a:gd name="connsiteX45" fmla="*/ 558265 w 3570973"/>
              <a:gd name="connsiteY45" fmla="*/ 1742172 h 3234088"/>
              <a:gd name="connsiteX46" fmla="*/ 363287 w 3570973"/>
              <a:gd name="connsiteY46" fmla="*/ 1799723 h 3234088"/>
              <a:gd name="connsiteX47" fmla="*/ 240632 w 3570973"/>
              <a:gd name="connsiteY47" fmla="*/ 1857675 h 3234088"/>
              <a:gd name="connsiteX48" fmla="*/ 202131 w 3570973"/>
              <a:gd name="connsiteY48" fmla="*/ 1934678 h 3234088"/>
              <a:gd name="connsiteX49" fmla="*/ 298383 w 3570973"/>
              <a:gd name="connsiteY49" fmla="*/ 1992429 h 3234088"/>
              <a:gd name="connsiteX50" fmla="*/ 596767 w 3570973"/>
              <a:gd name="connsiteY50" fmla="*/ 2059806 h 3234088"/>
              <a:gd name="connsiteX51" fmla="*/ 750771 w 3570973"/>
              <a:gd name="connsiteY51" fmla="*/ 2117558 h 3234088"/>
              <a:gd name="connsiteX52" fmla="*/ 827773 w 3570973"/>
              <a:gd name="connsiteY52" fmla="*/ 2117558 h 3234088"/>
              <a:gd name="connsiteX53" fmla="*/ 895150 w 3570973"/>
              <a:gd name="connsiteY53" fmla="*/ 2088682 h 3234088"/>
              <a:gd name="connsiteX54" fmla="*/ 962527 w 3570973"/>
              <a:gd name="connsiteY54" fmla="*/ 2184934 h 3234088"/>
              <a:gd name="connsiteX55" fmla="*/ 1049154 w 3570973"/>
              <a:gd name="connsiteY55" fmla="*/ 2300438 h 3234088"/>
              <a:gd name="connsiteX56" fmla="*/ 1145206 w 3570973"/>
              <a:gd name="connsiteY56" fmla="*/ 2318652 h 3234088"/>
              <a:gd name="connsiteX57" fmla="*/ 1241659 w 3570973"/>
              <a:gd name="connsiteY57" fmla="*/ 2310063 h 3234088"/>
              <a:gd name="connsiteX58" fmla="*/ 1443790 w 3570973"/>
              <a:gd name="connsiteY58" fmla="*/ 2242686 h 3234088"/>
              <a:gd name="connsiteX59" fmla="*/ 1644717 w 3570973"/>
              <a:gd name="connsiteY59" fmla="*/ 2414738 h 3234088"/>
              <a:gd name="connsiteX60" fmla="*/ 1742273 w 3570973"/>
              <a:gd name="connsiteY60" fmla="*/ 2627696 h 3234088"/>
              <a:gd name="connsiteX61" fmla="*/ 1905802 w 3570973"/>
              <a:gd name="connsiteY61" fmla="*/ 2906829 h 3234088"/>
              <a:gd name="connsiteX62" fmla="*/ 1963554 w 3570973"/>
              <a:gd name="connsiteY62" fmla="*/ 2964581 h 3234088"/>
              <a:gd name="connsiteX63" fmla="*/ 1973179 w 3570973"/>
              <a:gd name="connsiteY63" fmla="*/ 3041583 h 3234088"/>
              <a:gd name="connsiteX64" fmla="*/ 1973179 w 3570973"/>
              <a:gd name="connsiteY64" fmla="*/ 3157086 h 3234088"/>
              <a:gd name="connsiteX65" fmla="*/ 2127183 w 3570973"/>
              <a:gd name="connsiteY65" fmla="*/ 3224463 h 3234088"/>
              <a:gd name="connsiteX66" fmla="*/ 2435192 w 3570973"/>
              <a:gd name="connsiteY66" fmla="*/ 3234088 h 3234088"/>
              <a:gd name="connsiteX67" fmla="*/ 2627697 w 3570973"/>
              <a:gd name="connsiteY67" fmla="*/ 3147461 h 3234088"/>
              <a:gd name="connsiteX68" fmla="*/ 3022333 w 3570973"/>
              <a:gd name="connsiteY68" fmla="*/ 2974206 h 3234088"/>
              <a:gd name="connsiteX69" fmla="*/ 3022333 w 3570973"/>
              <a:gd name="connsiteY69" fmla="*/ 2829827 h 3234088"/>
              <a:gd name="connsiteX70" fmla="*/ 2810577 w 3570973"/>
              <a:gd name="connsiteY70" fmla="*/ 2646947 h 3234088"/>
              <a:gd name="connsiteX71" fmla="*/ 2772076 w 3570973"/>
              <a:gd name="connsiteY71" fmla="*/ 2579570 h 3234088"/>
              <a:gd name="connsiteX72" fmla="*/ 2714324 w 3570973"/>
              <a:gd name="connsiteY72" fmla="*/ 2358189 h 3234088"/>
              <a:gd name="connsiteX73" fmla="*/ 2714324 w 3570973"/>
              <a:gd name="connsiteY73" fmla="*/ 2242686 h 3234088"/>
              <a:gd name="connsiteX74" fmla="*/ 2772076 w 3570973"/>
              <a:gd name="connsiteY74" fmla="*/ 2156059 h 3234088"/>
              <a:gd name="connsiteX75" fmla="*/ 3099335 w 3570973"/>
              <a:gd name="connsiteY75" fmla="*/ 1982804 h 3234088"/>
              <a:gd name="connsiteX76" fmla="*/ 3513221 w 3570973"/>
              <a:gd name="connsiteY76" fmla="*/ 1819174 h 3234088"/>
              <a:gd name="connsiteX77" fmla="*/ 3561348 w 3570973"/>
              <a:gd name="connsiteY77" fmla="*/ 1597793 h 3234088"/>
              <a:gd name="connsiteX78" fmla="*/ 3570973 w 3570973"/>
              <a:gd name="connsiteY78" fmla="*/ 1357162 h 3234088"/>
              <a:gd name="connsiteX79" fmla="*/ 3532472 w 3570973"/>
              <a:gd name="connsiteY79" fmla="*/ 1183907 h 3234088"/>
              <a:gd name="connsiteX80" fmla="*/ 3388093 w 3570973"/>
              <a:gd name="connsiteY80" fmla="*/ 1020278 h 3234088"/>
              <a:gd name="connsiteX81" fmla="*/ 3291840 w 3570973"/>
              <a:gd name="connsiteY81" fmla="*/ 904774 h 3234088"/>
              <a:gd name="connsiteX82" fmla="*/ 2954956 w 3570973"/>
              <a:gd name="connsiteY82" fmla="*/ 760395 h 3234088"/>
              <a:gd name="connsiteX83" fmla="*/ 2666198 w 3570973"/>
              <a:gd name="connsiteY83" fmla="*/ 673768 h 3234088"/>
              <a:gd name="connsiteX84" fmla="*/ 2415941 w 3570973"/>
              <a:gd name="connsiteY84" fmla="*/ 673768 h 3234088"/>
              <a:gd name="connsiteX85" fmla="*/ 2261937 w 3570973"/>
              <a:gd name="connsiteY85" fmla="*/ 644892 h 3234088"/>
              <a:gd name="connsiteX86" fmla="*/ 2107933 w 3570973"/>
              <a:gd name="connsiteY86" fmla="*/ 616016 h 3234088"/>
              <a:gd name="connsiteX87" fmla="*/ 1886552 w 3570973"/>
              <a:gd name="connsiteY87" fmla="*/ 433136 h 3234088"/>
              <a:gd name="connsiteX88" fmla="*/ 1857676 w 3570973"/>
              <a:gd name="connsiteY88" fmla="*/ 327259 h 3234088"/>
              <a:gd name="connsiteX89" fmla="*/ 1876927 w 3570973"/>
              <a:gd name="connsiteY89" fmla="*/ 57751 h 3234088"/>
              <a:gd name="connsiteX90" fmla="*/ 1876927 w 3570973"/>
              <a:gd name="connsiteY90"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174282 w 3570973"/>
              <a:gd name="connsiteY15" fmla="*/ 673768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174282 w 3570973"/>
              <a:gd name="connsiteY14" fmla="*/ 673768 h 3234088"/>
              <a:gd name="connsiteX15" fmla="*/ 1066332 w 3570973"/>
              <a:gd name="connsiteY15" fmla="*/ 676943 h 3234088"/>
              <a:gd name="connsiteX16" fmla="*/ 972152 w 3570973"/>
              <a:gd name="connsiteY16" fmla="*/ 683393 h 3234088"/>
              <a:gd name="connsiteX17" fmla="*/ 904775 w 3570973"/>
              <a:gd name="connsiteY17" fmla="*/ 664143 h 3234088"/>
              <a:gd name="connsiteX18" fmla="*/ 827773 w 3570973"/>
              <a:gd name="connsiteY18" fmla="*/ 644892 h 3234088"/>
              <a:gd name="connsiteX19" fmla="*/ 741145 w 3570973"/>
              <a:gd name="connsiteY19" fmla="*/ 712269 h 3234088"/>
              <a:gd name="connsiteX20" fmla="*/ 750771 w 3570973"/>
              <a:gd name="connsiteY20" fmla="*/ 798896 h 3234088"/>
              <a:gd name="connsiteX21" fmla="*/ 818148 w 3570973"/>
              <a:gd name="connsiteY21" fmla="*/ 924025 h 3234088"/>
              <a:gd name="connsiteX22" fmla="*/ 847023 w 3570973"/>
              <a:gd name="connsiteY22" fmla="*/ 972151 h 3234088"/>
              <a:gd name="connsiteX23" fmla="*/ 885524 w 3570973"/>
              <a:gd name="connsiteY23" fmla="*/ 1010652 h 3234088"/>
              <a:gd name="connsiteX24" fmla="*/ 943276 w 3570973"/>
              <a:gd name="connsiteY24" fmla="*/ 1058779 h 3234088"/>
              <a:gd name="connsiteX25" fmla="*/ 991402 w 3570973"/>
              <a:gd name="connsiteY25" fmla="*/ 1068404 h 3234088"/>
              <a:gd name="connsiteX26" fmla="*/ 1097280 w 3570973"/>
              <a:gd name="connsiteY26" fmla="*/ 1068404 h 3234088"/>
              <a:gd name="connsiteX27" fmla="*/ 1212783 w 3570973"/>
              <a:gd name="connsiteY27" fmla="*/ 1039528 h 3234088"/>
              <a:gd name="connsiteX28" fmla="*/ 1309036 w 3570973"/>
              <a:gd name="connsiteY28" fmla="*/ 981776 h 3234088"/>
              <a:gd name="connsiteX29" fmla="*/ 1376413 w 3570973"/>
              <a:gd name="connsiteY29" fmla="*/ 924025 h 3234088"/>
              <a:gd name="connsiteX30" fmla="*/ 1482291 w 3570973"/>
              <a:gd name="connsiteY30" fmla="*/ 914400 h 3234088"/>
              <a:gd name="connsiteX31" fmla="*/ 1559293 w 3570973"/>
              <a:gd name="connsiteY31" fmla="*/ 914400 h 3234088"/>
              <a:gd name="connsiteX32" fmla="*/ 1617044 w 3570973"/>
              <a:gd name="connsiteY32" fmla="*/ 952901 h 3234088"/>
              <a:gd name="connsiteX33" fmla="*/ 1530517 w 3570973"/>
              <a:gd name="connsiteY33" fmla="*/ 1010853 h 3234088"/>
              <a:gd name="connsiteX34" fmla="*/ 1517918 w 3570973"/>
              <a:gd name="connsiteY34" fmla="*/ 1065530 h 3234088"/>
              <a:gd name="connsiteX35" fmla="*/ 1565543 w 3570973"/>
              <a:gd name="connsiteY35" fmla="*/ 1180231 h 3234088"/>
              <a:gd name="connsiteX36" fmla="*/ 1565442 w 3570973"/>
              <a:gd name="connsiteY36" fmla="*/ 1251384 h 3234088"/>
              <a:gd name="connsiteX37" fmla="*/ 1529515 w 3570973"/>
              <a:gd name="connsiteY37" fmla="*/ 1312010 h 3234088"/>
              <a:gd name="connsiteX38" fmla="*/ 1311309 w 3570973"/>
              <a:gd name="connsiteY38" fmla="*/ 1289985 h 3234088"/>
              <a:gd name="connsiteX39" fmla="*/ 1122680 w 3570973"/>
              <a:gd name="connsiteY39" fmla="*/ 1341186 h 3234088"/>
              <a:gd name="connsiteX40" fmla="*/ 1036053 w 3570973"/>
              <a:gd name="connsiteY40" fmla="*/ 1440313 h 3234088"/>
              <a:gd name="connsiteX41" fmla="*/ 895150 w 3570973"/>
              <a:gd name="connsiteY41" fmla="*/ 1559292 h 3234088"/>
              <a:gd name="connsiteX42" fmla="*/ 789272 w 3570973"/>
              <a:gd name="connsiteY42" fmla="*/ 1626870 h 3234088"/>
              <a:gd name="connsiteX43" fmla="*/ 660868 w 3570973"/>
              <a:gd name="connsiteY43" fmla="*/ 1665070 h 3234088"/>
              <a:gd name="connsiteX44" fmla="*/ 558265 w 3570973"/>
              <a:gd name="connsiteY44" fmla="*/ 1742172 h 3234088"/>
              <a:gd name="connsiteX45" fmla="*/ 363287 w 3570973"/>
              <a:gd name="connsiteY45" fmla="*/ 1799723 h 3234088"/>
              <a:gd name="connsiteX46" fmla="*/ 240632 w 3570973"/>
              <a:gd name="connsiteY46" fmla="*/ 1857675 h 3234088"/>
              <a:gd name="connsiteX47" fmla="*/ 202131 w 3570973"/>
              <a:gd name="connsiteY47" fmla="*/ 1934678 h 3234088"/>
              <a:gd name="connsiteX48" fmla="*/ 298383 w 3570973"/>
              <a:gd name="connsiteY48" fmla="*/ 1992429 h 3234088"/>
              <a:gd name="connsiteX49" fmla="*/ 596767 w 3570973"/>
              <a:gd name="connsiteY49" fmla="*/ 2059806 h 3234088"/>
              <a:gd name="connsiteX50" fmla="*/ 750771 w 3570973"/>
              <a:gd name="connsiteY50" fmla="*/ 2117558 h 3234088"/>
              <a:gd name="connsiteX51" fmla="*/ 827773 w 3570973"/>
              <a:gd name="connsiteY51" fmla="*/ 2117558 h 3234088"/>
              <a:gd name="connsiteX52" fmla="*/ 895150 w 3570973"/>
              <a:gd name="connsiteY52" fmla="*/ 2088682 h 3234088"/>
              <a:gd name="connsiteX53" fmla="*/ 962527 w 3570973"/>
              <a:gd name="connsiteY53" fmla="*/ 2184934 h 3234088"/>
              <a:gd name="connsiteX54" fmla="*/ 1049154 w 3570973"/>
              <a:gd name="connsiteY54" fmla="*/ 2300438 h 3234088"/>
              <a:gd name="connsiteX55" fmla="*/ 1145206 w 3570973"/>
              <a:gd name="connsiteY55" fmla="*/ 2318652 h 3234088"/>
              <a:gd name="connsiteX56" fmla="*/ 1241659 w 3570973"/>
              <a:gd name="connsiteY56" fmla="*/ 2310063 h 3234088"/>
              <a:gd name="connsiteX57" fmla="*/ 1443790 w 3570973"/>
              <a:gd name="connsiteY57" fmla="*/ 2242686 h 3234088"/>
              <a:gd name="connsiteX58" fmla="*/ 1644717 w 3570973"/>
              <a:gd name="connsiteY58" fmla="*/ 2414738 h 3234088"/>
              <a:gd name="connsiteX59" fmla="*/ 1742273 w 3570973"/>
              <a:gd name="connsiteY59" fmla="*/ 2627696 h 3234088"/>
              <a:gd name="connsiteX60" fmla="*/ 1905802 w 3570973"/>
              <a:gd name="connsiteY60" fmla="*/ 2906829 h 3234088"/>
              <a:gd name="connsiteX61" fmla="*/ 1963554 w 3570973"/>
              <a:gd name="connsiteY61" fmla="*/ 2964581 h 3234088"/>
              <a:gd name="connsiteX62" fmla="*/ 1973179 w 3570973"/>
              <a:gd name="connsiteY62" fmla="*/ 3041583 h 3234088"/>
              <a:gd name="connsiteX63" fmla="*/ 1973179 w 3570973"/>
              <a:gd name="connsiteY63" fmla="*/ 3157086 h 3234088"/>
              <a:gd name="connsiteX64" fmla="*/ 2127183 w 3570973"/>
              <a:gd name="connsiteY64" fmla="*/ 3224463 h 3234088"/>
              <a:gd name="connsiteX65" fmla="*/ 2435192 w 3570973"/>
              <a:gd name="connsiteY65" fmla="*/ 3234088 h 3234088"/>
              <a:gd name="connsiteX66" fmla="*/ 2627697 w 3570973"/>
              <a:gd name="connsiteY66" fmla="*/ 3147461 h 3234088"/>
              <a:gd name="connsiteX67" fmla="*/ 3022333 w 3570973"/>
              <a:gd name="connsiteY67" fmla="*/ 2974206 h 3234088"/>
              <a:gd name="connsiteX68" fmla="*/ 3022333 w 3570973"/>
              <a:gd name="connsiteY68" fmla="*/ 2829827 h 3234088"/>
              <a:gd name="connsiteX69" fmla="*/ 2810577 w 3570973"/>
              <a:gd name="connsiteY69" fmla="*/ 2646947 h 3234088"/>
              <a:gd name="connsiteX70" fmla="*/ 2772076 w 3570973"/>
              <a:gd name="connsiteY70" fmla="*/ 2579570 h 3234088"/>
              <a:gd name="connsiteX71" fmla="*/ 2714324 w 3570973"/>
              <a:gd name="connsiteY71" fmla="*/ 2358189 h 3234088"/>
              <a:gd name="connsiteX72" fmla="*/ 2714324 w 3570973"/>
              <a:gd name="connsiteY72" fmla="*/ 2242686 h 3234088"/>
              <a:gd name="connsiteX73" fmla="*/ 2772076 w 3570973"/>
              <a:gd name="connsiteY73" fmla="*/ 2156059 h 3234088"/>
              <a:gd name="connsiteX74" fmla="*/ 3099335 w 3570973"/>
              <a:gd name="connsiteY74" fmla="*/ 1982804 h 3234088"/>
              <a:gd name="connsiteX75" fmla="*/ 3513221 w 3570973"/>
              <a:gd name="connsiteY75" fmla="*/ 1819174 h 3234088"/>
              <a:gd name="connsiteX76" fmla="*/ 3561348 w 3570973"/>
              <a:gd name="connsiteY76" fmla="*/ 1597793 h 3234088"/>
              <a:gd name="connsiteX77" fmla="*/ 3570973 w 3570973"/>
              <a:gd name="connsiteY77" fmla="*/ 1357162 h 3234088"/>
              <a:gd name="connsiteX78" fmla="*/ 3532472 w 3570973"/>
              <a:gd name="connsiteY78" fmla="*/ 1183907 h 3234088"/>
              <a:gd name="connsiteX79" fmla="*/ 3388093 w 3570973"/>
              <a:gd name="connsiteY79" fmla="*/ 1020278 h 3234088"/>
              <a:gd name="connsiteX80" fmla="*/ 3291840 w 3570973"/>
              <a:gd name="connsiteY80" fmla="*/ 904774 h 3234088"/>
              <a:gd name="connsiteX81" fmla="*/ 2954956 w 3570973"/>
              <a:gd name="connsiteY81" fmla="*/ 760395 h 3234088"/>
              <a:gd name="connsiteX82" fmla="*/ 2666198 w 3570973"/>
              <a:gd name="connsiteY82" fmla="*/ 673768 h 3234088"/>
              <a:gd name="connsiteX83" fmla="*/ 2415941 w 3570973"/>
              <a:gd name="connsiteY83" fmla="*/ 673768 h 3234088"/>
              <a:gd name="connsiteX84" fmla="*/ 2261937 w 3570973"/>
              <a:gd name="connsiteY84" fmla="*/ 644892 h 3234088"/>
              <a:gd name="connsiteX85" fmla="*/ 2107933 w 3570973"/>
              <a:gd name="connsiteY85" fmla="*/ 616016 h 3234088"/>
              <a:gd name="connsiteX86" fmla="*/ 1886552 w 3570973"/>
              <a:gd name="connsiteY86" fmla="*/ 433136 h 3234088"/>
              <a:gd name="connsiteX87" fmla="*/ 1857676 w 3570973"/>
              <a:gd name="connsiteY87" fmla="*/ 327259 h 3234088"/>
              <a:gd name="connsiteX88" fmla="*/ 1876927 w 3570973"/>
              <a:gd name="connsiteY88" fmla="*/ 57751 h 3234088"/>
              <a:gd name="connsiteX89" fmla="*/ 1876927 w 3570973"/>
              <a:gd name="connsiteY89"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74282 w 3570973"/>
              <a:gd name="connsiteY13" fmla="*/ 6448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47537 w 3570973"/>
              <a:gd name="connsiteY10" fmla="*/ 519764 h 3234088"/>
              <a:gd name="connsiteX11" fmla="*/ 1366788 w 3570973"/>
              <a:gd name="connsiteY11" fmla="*/ 548640 h 3234088"/>
              <a:gd name="connsiteX12" fmla="*/ 1260910 w 3570973"/>
              <a:gd name="connsiteY12" fmla="*/ 587141 h 3234088"/>
              <a:gd name="connsiteX13" fmla="*/ 1167932 w 3570973"/>
              <a:gd name="connsiteY13" fmla="*/ 670292 h 3234088"/>
              <a:gd name="connsiteX14" fmla="*/ 1066332 w 3570973"/>
              <a:gd name="connsiteY14" fmla="*/ 676943 h 3234088"/>
              <a:gd name="connsiteX15" fmla="*/ 972152 w 3570973"/>
              <a:gd name="connsiteY15" fmla="*/ 683393 h 3234088"/>
              <a:gd name="connsiteX16" fmla="*/ 904775 w 3570973"/>
              <a:gd name="connsiteY16" fmla="*/ 664143 h 3234088"/>
              <a:gd name="connsiteX17" fmla="*/ 827773 w 3570973"/>
              <a:gd name="connsiteY17" fmla="*/ 644892 h 3234088"/>
              <a:gd name="connsiteX18" fmla="*/ 741145 w 3570973"/>
              <a:gd name="connsiteY18" fmla="*/ 712269 h 3234088"/>
              <a:gd name="connsiteX19" fmla="*/ 750771 w 3570973"/>
              <a:gd name="connsiteY19" fmla="*/ 798896 h 3234088"/>
              <a:gd name="connsiteX20" fmla="*/ 818148 w 3570973"/>
              <a:gd name="connsiteY20" fmla="*/ 924025 h 3234088"/>
              <a:gd name="connsiteX21" fmla="*/ 847023 w 3570973"/>
              <a:gd name="connsiteY21" fmla="*/ 972151 h 3234088"/>
              <a:gd name="connsiteX22" fmla="*/ 885524 w 3570973"/>
              <a:gd name="connsiteY22" fmla="*/ 1010652 h 3234088"/>
              <a:gd name="connsiteX23" fmla="*/ 943276 w 3570973"/>
              <a:gd name="connsiteY23" fmla="*/ 1058779 h 3234088"/>
              <a:gd name="connsiteX24" fmla="*/ 991402 w 3570973"/>
              <a:gd name="connsiteY24" fmla="*/ 1068404 h 3234088"/>
              <a:gd name="connsiteX25" fmla="*/ 1097280 w 3570973"/>
              <a:gd name="connsiteY25" fmla="*/ 1068404 h 3234088"/>
              <a:gd name="connsiteX26" fmla="*/ 1212783 w 3570973"/>
              <a:gd name="connsiteY26" fmla="*/ 1039528 h 3234088"/>
              <a:gd name="connsiteX27" fmla="*/ 1309036 w 3570973"/>
              <a:gd name="connsiteY27" fmla="*/ 981776 h 3234088"/>
              <a:gd name="connsiteX28" fmla="*/ 1376413 w 3570973"/>
              <a:gd name="connsiteY28" fmla="*/ 924025 h 3234088"/>
              <a:gd name="connsiteX29" fmla="*/ 1482291 w 3570973"/>
              <a:gd name="connsiteY29" fmla="*/ 914400 h 3234088"/>
              <a:gd name="connsiteX30" fmla="*/ 1559293 w 3570973"/>
              <a:gd name="connsiteY30" fmla="*/ 914400 h 3234088"/>
              <a:gd name="connsiteX31" fmla="*/ 1617044 w 3570973"/>
              <a:gd name="connsiteY31" fmla="*/ 952901 h 3234088"/>
              <a:gd name="connsiteX32" fmla="*/ 1530517 w 3570973"/>
              <a:gd name="connsiteY32" fmla="*/ 1010853 h 3234088"/>
              <a:gd name="connsiteX33" fmla="*/ 1517918 w 3570973"/>
              <a:gd name="connsiteY33" fmla="*/ 1065530 h 3234088"/>
              <a:gd name="connsiteX34" fmla="*/ 1565543 w 3570973"/>
              <a:gd name="connsiteY34" fmla="*/ 1180231 h 3234088"/>
              <a:gd name="connsiteX35" fmla="*/ 1565442 w 3570973"/>
              <a:gd name="connsiteY35" fmla="*/ 1251384 h 3234088"/>
              <a:gd name="connsiteX36" fmla="*/ 1529515 w 3570973"/>
              <a:gd name="connsiteY36" fmla="*/ 1312010 h 3234088"/>
              <a:gd name="connsiteX37" fmla="*/ 1311309 w 3570973"/>
              <a:gd name="connsiteY37" fmla="*/ 1289985 h 3234088"/>
              <a:gd name="connsiteX38" fmla="*/ 1122680 w 3570973"/>
              <a:gd name="connsiteY38" fmla="*/ 1341186 h 3234088"/>
              <a:gd name="connsiteX39" fmla="*/ 1036053 w 3570973"/>
              <a:gd name="connsiteY39" fmla="*/ 1440313 h 3234088"/>
              <a:gd name="connsiteX40" fmla="*/ 895150 w 3570973"/>
              <a:gd name="connsiteY40" fmla="*/ 1559292 h 3234088"/>
              <a:gd name="connsiteX41" fmla="*/ 789272 w 3570973"/>
              <a:gd name="connsiteY41" fmla="*/ 1626870 h 3234088"/>
              <a:gd name="connsiteX42" fmla="*/ 660868 w 3570973"/>
              <a:gd name="connsiteY42" fmla="*/ 1665070 h 3234088"/>
              <a:gd name="connsiteX43" fmla="*/ 558265 w 3570973"/>
              <a:gd name="connsiteY43" fmla="*/ 1742172 h 3234088"/>
              <a:gd name="connsiteX44" fmla="*/ 363287 w 3570973"/>
              <a:gd name="connsiteY44" fmla="*/ 1799723 h 3234088"/>
              <a:gd name="connsiteX45" fmla="*/ 240632 w 3570973"/>
              <a:gd name="connsiteY45" fmla="*/ 1857675 h 3234088"/>
              <a:gd name="connsiteX46" fmla="*/ 202131 w 3570973"/>
              <a:gd name="connsiteY46" fmla="*/ 1934678 h 3234088"/>
              <a:gd name="connsiteX47" fmla="*/ 298383 w 3570973"/>
              <a:gd name="connsiteY47" fmla="*/ 1992429 h 3234088"/>
              <a:gd name="connsiteX48" fmla="*/ 596767 w 3570973"/>
              <a:gd name="connsiteY48" fmla="*/ 2059806 h 3234088"/>
              <a:gd name="connsiteX49" fmla="*/ 750771 w 3570973"/>
              <a:gd name="connsiteY49" fmla="*/ 2117558 h 3234088"/>
              <a:gd name="connsiteX50" fmla="*/ 827773 w 3570973"/>
              <a:gd name="connsiteY50" fmla="*/ 2117558 h 3234088"/>
              <a:gd name="connsiteX51" fmla="*/ 895150 w 3570973"/>
              <a:gd name="connsiteY51" fmla="*/ 2088682 h 3234088"/>
              <a:gd name="connsiteX52" fmla="*/ 962527 w 3570973"/>
              <a:gd name="connsiteY52" fmla="*/ 2184934 h 3234088"/>
              <a:gd name="connsiteX53" fmla="*/ 1049154 w 3570973"/>
              <a:gd name="connsiteY53" fmla="*/ 2300438 h 3234088"/>
              <a:gd name="connsiteX54" fmla="*/ 1145206 w 3570973"/>
              <a:gd name="connsiteY54" fmla="*/ 2318652 h 3234088"/>
              <a:gd name="connsiteX55" fmla="*/ 1241659 w 3570973"/>
              <a:gd name="connsiteY55" fmla="*/ 2310063 h 3234088"/>
              <a:gd name="connsiteX56" fmla="*/ 1443790 w 3570973"/>
              <a:gd name="connsiteY56" fmla="*/ 2242686 h 3234088"/>
              <a:gd name="connsiteX57" fmla="*/ 1644717 w 3570973"/>
              <a:gd name="connsiteY57" fmla="*/ 2414738 h 3234088"/>
              <a:gd name="connsiteX58" fmla="*/ 1742273 w 3570973"/>
              <a:gd name="connsiteY58" fmla="*/ 2627696 h 3234088"/>
              <a:gd name="connsiteX59" fmla="*/ 1905802 w 3570973"/>
              <a:gd name="connsiteY59" fmla="*/ 2906829 h 3234088"/>
              <a:gd name="connsiteX60" fmla="*/ 1963554 w 3570973"/>
              <a:gd name="connsiteY60" fmla="*/ 2964581 h 3234088"/>
              <a:gd name="connsiteX61" fmla="*/ 1973179 w 3570973"/>
              <a:gd name="connsiteY61" fmla="*/ 3041583 h 3234088"/>
              <a:gd name="connsiteX62" fmla="*/ 1973179 w 3570973"/>
              <a:gd name="connsiteY62" fmla="*/ 3157086 h 3234088"/>
              <a:gd name="connsiteX63" fmla="*/ 2127183 w 3570973"/>
              <a:gd name="connsiteY63" fmla="*/ 3224463 h 3234088"/>
              <a:gd name="connsiteX64" fmla="*/ 2435192 w 3570973"/>
              <a:gd name="connsiteY64" fmla="*/ 3234088 h 3234088"/>
              <a:gd name="connsiteX65" fmla="*/ 2627697 w 3570973"/>
              <a:gd name="connsiteY65" fmla="*/ 3147461 h 3234088"/>
              <a:gd name="connsiteX66" fmla="*/ 3022333 w 3570973"/>
              <a:gd name="connsiteY66" fmla="*/ 2974206 h 3234088"/>
              <a:gd name="connsiteX67" fmla="*/ 3022333 w 3570973"/>
              <a:gd name="connsiteY67" fmla="*/ 2829827 h 3234088"/>
              <a:gd name="connsiteX68" fmla="*/ 2810577 w 3570973"/>
              <a:gd name="connsiteY68" fmla="*/ 2646947 h 3234088"/>
              <a:gd name="connsiteX69" fmla="*/ 2772076 w 3570973"/>
              <a:gd name="connsiteY69" fmla="*/ 2579570 h 3234088"/>
              <a:gd name="connsiteX70" fmla="*/ 2714324 w 3570973"/>
              <a:gd name="connsiteY70" fmla="*/ 2358189 h 3234088"/>
              <a:gd name="connsiteX71" fmla="*/ 2714324 w 3570973"/>
              <a:gd name="connsiteY71" fmla="*/ 2242686 h 3234088"/>
              <a:gd name="connsiteX72" fmla="*/ 2772076 w 3570973"/>
              <a:gd name="connsiteY72" fmla="*/ 2156059 h 3234088"/>
              <a:gd name="connsiteX73" fmla="*/ 3099335 w 3570973"/>
              <a:gd name="connsiteY73" fmla="*/ 1982804 h 3234088"/>
              <a:gd name="connsiteX74" fmla="*/ 3513221 w 3570973"/>
              <a:gd name="connsiteY74" fmla="*/ 1819174 h 3234088"/>
              <a:gd name="connsiteX75" fmla="*/ 3561348 w 3570973"/>
              <a:gd name="connsiteY75" fmla="*/ 1597793 h 3234088"/>
              <a:gd name="connsiteX76" fmla="*/ 3570973 w 3570973"/>
              <a:gd name="connsiteY76" fmla="*/ 1357162 h 3234088"/>
              <a:gd name="connsiteX77" fmla="*/ 3532472 w 3570973"/>
              <a:gd name="connsiteY77" fmla="*/ 1183907 h 3234088"/>
              <a:gd name="connsiteX78" fmla="*/ 3388093 w 3570973"/>
              <a:gd name="connsiteY78" fmla="*/ 1020278 h 3234088"/>
              <a:gd name="connsiteX79" fmla="*/ 3291840 w 3570973"/>
              <a:gd name="connsiteY79" fmla="*/ 904774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47537 w 3570973"/>
              <a:gd name="connsiteY9" fmla="*/ 45238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66788 w 3570973"/>
              <a:gd name="connsiteY10" fmla="*/ 548640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2213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27259 w 3570973"/>
              <a:gd name="connsiteY2" fmla="*/ 2791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91840 w 3570973"/>
              <a:gd name="connsiteY78" fmla="*/ 904774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88093 w 3570973"/>
              <a:gd name="connsiteY77" fmla="*/ 1020278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513221 w 3570973"/>
              <a:gd name="connsiteY73" fmla="*/ 18191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70973 w 3570973"/>
              <a:gd name="connsiteY75" fmla="*/ 1357162 h 3234088"/>
              <a:gd name="connsiteX76" fmla="*/ 3532472 w 3570973"/>
              <a:gd name="connsiteY76" fmla="*/ 1183907 h 3234088"/>
              <a:gd name="connsiteX77" fmla="*/ 3397618 w 3570973"/>
              <a:gd name="connsiteY77" fmla="*/ 1010753 h 3234088"/>
              <a:gd name="connsiteX78" fmla="*/ 3266440 w 3570973"/>
              <a:gd name="connsiteY78" fmla="*/ 895249 h 3234088"/>
              <a:gd name="connsiteX79" fmla="*/ 2954956 w 3570973"/>
              <a:gd name="connsiteY79" fmla="*/ 760395 h 3234088"/>
              <a:gd name="connsiteX80" fmla="*/ 2666198 w 3570973"/>
              <a:gd name="connsiteY80" fmla="*/ 673768 h 3234088"/>
              <a:gd name="connsiteX81" fmla="*/ 2415941 w 3570973"/>
              <a:gd name="connsiteY81" fmla="*/ 673768 h 3234088"/>
              <a:gd name="connsiteX82" fmla="*/ 2261937 w 3570973"/>
              <a:gd name="connsiteY82" fmla="*/ 644892 h 3234088"/>
              <a:gd name="connsiteX83" fmla="*/ 2107933 w 3570973"/>
              <a:gd name="connsiteY83" fmla="*/ 616016 h 3234088"/>
              <a:gd name="connsiteX84" fmla="*/ 1886552 w 3570973"/>
              <a:gd name="connsiteY84" fmla="*/ 433136 h 3234088"/>
              <a:gd name="connsiteX85" fmla="*/ 1857676 w 3570973"/>
              <a:gd name="connsiteY85" fmla="*/ 327259 h 3234088"/>
              <a:gd name="connsiteX86" fmla="*/ 1876927 w 3570973"/>
              <a:gd name="connsiteY86" fmla="*/ 57751 h 3234088"/>
              <a:gd name="connsiteX87" fmla="*/ 1876927 w 3570973"/>
              <a:gd name="connsiteY87" fmla="*/ 0 h 3234088"/>
              <a:gd name="connsiteX0" fmla="*/ 0 w 3570973"/>
              <a:gd name="connsiteY0" fmla="*/ 0 h 3234088"/>
              <a:gd name="connsiteX1" fmla="*/ 183281 w 3570973"/>
              <a:gd name="connsiteY1" fmla="*/ 173254 h 3234088"/>
              <a:gd name="connsiteX2" fmla="*/ 314559 w 3570973"/>
              <a:gd name="connsiteY2" fmla="*/ 291832 h 3234088"/>
              <a:gd name="connsiteX3" fmla="*/ 394636 w 3570973"/>
              <a:gd name="connsiteY3" fmla="*/ 356134 h 3234088"/>
              <a:gd name="connsiteX4" fmla="*/ 519764 w 3570973"/>
              <a:gd name="connsiteY4" fmla="*/ 385010 h 3234088"/>
              <a:gd name="connsiteX5" fmla="*/ 760396 w 3570973"/>
              <a:gd name="connsiteY5" fmla="*/ 288758 h 3234088"/>
              <a:gd name="connsiteX6" fmla="*/ 943276 w 3570973"/>
              <a:gd name="connsiteY6" fmla="*/ 231006 h 3234088"/>
              <a:gd name="connsiteX7" fmla="*/ 1116531 w 3570973"/>
              <a:gd name="connsiteY7" fmla="*/ 231006 h 3234088"/>
              <a:gd name="connsiteX8" fmla="*/ 1212783 w 3570973"/>
              <a:gd name="connsiteY8" fmla="*/ 231006 h 3234088"/>
              <a:gd name="connsiteX9" fmla="*/ 1331662 w 3570973"/>
              <a:gd name="connsiteY9" fmla="*/ 369837 h 3234088"/>
              <a:gd name="connsiteX10" fmla="*/ 1357263 w 3570973"/>
              <a:gd name="connsiteY10" fmla="*/ 539115 h 3234088"/>
              <a:gd name="connsiteX11" fmla="*/ 1260910 w 3570973"/>
              <a:gd name="connsiteY11" fmla="*/ 587141 h 3234088"/>
              <a:gd name="connsiteX12" fmla="*/ 1167932 w 3570973"/>
              <a:gd name="connsiteY12" fmla="*/ 670292 h 3234088"/>
              <a:gd name="connsiteX13" fmla="*/ 1066332 w 3570973"/>
              <a:gd name="connsiteY13" fmla="*/ 676943 h 3234088"/>
              <a:gd name="connsiteX14" fmla="*/ 972152 w 3570973"/>
              <a:gd name="connsiteY14" fmla="*/ 683393 h 3234088"/>
              <a:gd name="connsiteX15" fmla="*/ 904775 w 3570973"/>
              <a:gd name="connsiteY15" fmla="*/ 664143 h 3234088"/>
              <a:gd name="connsiteX16" fmla="*/ 827773 w 3570973"/>
              <a:gd name="connsiteY16" fmla="*/ 644892 h 3234088"/>
              <a:gd name="connsiteX17" fmla="*/ 741145 w 3570973"/>
              <a:gd name="connsiteY17" fmla="*/ 712269 h 3234088"/>
              <a:gd name="connsiteX18" fmla="*/ 750771 w 3570973"/>
              <a:gd name="connsiteY18" fmla="*/ 798896 h 3234088"/>
              <a:gd name="connsiteX19" fmla="*/ 818148 w 3570973"/>
              <a:gd name="connsiteY19" fmla="*/ 924025 h 3234088"/>
              <a:gd name="connsiteX20" fmla="*/ 847023 w 3570973"/>
              <a:gd name="connsiteY20" fmla="*/ 972151 h 3234088"/>
              <a:gd name="connsiteX21" fmla="*/ 885524 w 3570973"/>
              <a:gd name="connsiteY21" fmla="*/ 1010652 h 3234088"/>
              <a:gd name="connsiteX22" fmla="*/ 943276 w 3570973"/>
              <a:gd name="connsiteY22" fmla="*/ 1058779 h 3234088"/>
              <a:gd name="connsiteX23" fmla="*/ 991402 w 3570973"/>
              <a:gd name="connsiteY23" fmla="*/ 1068404 h 3234088"/>
              <a:gd name="connsiteX24" fmla="*/ 1097280 w 3570973"/>
              <a:gd name="connsiteY24" fmla="*/ 1068404 h 3234088"/>
              <a:gd name="connsiteX25" fmla="*/ 1212783 w 3570973"/>
              <a:gd name="connsiteY25" fmla="*/ 1039528 h 3234088"/>
              <a:gd name="connsiteX26" fmla="*/ 1309036 w 3570973"/>
              <a:gd name="connsiteY26" fmla="*/ 981776 h 3234088"/>
              <a:gd name="connsiteX27" fmla="*/ 1376413 w 3570973"/>
              <a:gd name="connsiteY27" fmla="*/ 924025 h 3234088"/>
              <a:gd name="connsiteX28" fmla="*/ 1482291 w 3570973"/>
              <a:gd name="connsiteY28" fmla="*/ 914400 h 3234088"/>
              <a:gd name="connsiteX29" fmla="*/ 1559293 w 3570973"/>
              <a:gd name="connsiteY29" fmla="*/ 914400 h 3234088"/>
              <a:gd name="connsiteX30" fmla="*/ 1617044 w 3570973"/>
              <a:gd name="connsiteY30" fmla="*/ 952901 h 3234088"/>
              <a:gd name="connsiteX31" fmla="*/ 1530517 w 3570973"/>
              <a:gd name="connsiteY31" fmla="*/ 1010853 h 3234088"/>
              <a:gd name="connsiteX32" fmla="*/ 1517918 w 3570973"/>
              <a:gd name="connsiteY32" fmla="*/ 1065530 h 3234088"/>
              <a:gd name="connsiteX33" fmla="*/ 1565543 w 3570973"/>
              <a:gd name="connsiteY33" fmla="*/ 1180231 h 3234088"/>
              <a:gd name="connsiteX34" fmla="*/ 1565442 w 3570973"/>
              <a:gd name="connsiteY34" fmla="*/ 1251384 h 3234088"/>
              <a:gd name="connsiteX35" fmla="*/ 1529515 w 3570973"/>
              <a:gd name="connsiteY35" fmla="*/ 1312010 h 3234088"/>
              <a:gd name="connsiteX36" fmla="*/ 1311309 w 3570973"/>
              <a:gd name="connsiteY36" fmla="*/ 1289985 h 3234088"/>
              <a:gd name="connsiteX37" fmla="*/ 1122680 w 3570973"/>
              <a:gd name="connsiteY37" fmla="*/ 1341186 h 3234088"/>
              <a:gd name="connsiteX38" fmla="*/ 1036053 w 3570973"/>
              <a:gd name="connsiteY38" fmla="*/ 1440313 h 3234088"/>
              <a:gd name="connsiteX39" fmla="*/ 895150 w 3570973"/>
              <a:gd name="connsiteY39" fmla="*/ 1559292 h 3234088"/>
              <a:gd name="connsiteX40" fmla="*/ 789272 w 3570973"/>
              <a:gd name="connsiteY40" fmla="*/ 1626870 h 3234088"/>
              <a:gd name="connsiteX41" fmla="*/ 660868 w 3570973"/>
              <a:gd name="connsiteY41" fmla="*/ 1665070 h 3234088"/>
              <a:gd name="connsiteX42" fmla="*/ 558265 w 3570973"/>
              <a:gd name="connsiteY42" fmla="*/ 1742172 h 3234088"/>
              <a:gd name="connsiteX43" fmla="*/ 363287 w 3570973"/>
              <a:gd name="connsiteY43" fmla="*/ 1799723 h 3234088"/>
              <a:gd name="connsiteX44" fmla="*/ 240632 w 3570973"/>
              <a:gd name="connsiteY44" fmla="*/ 1857675 h 3234088"/>
              <a:gd name="connsiteX45" fmla="*/ 202131 w 3570973"/>
              <a:gd name="connsiteY45" fmla="*/ 1934678 h 3234088"/>
              <a:gd name="connsiteX46" fmla="*/ 298383 w 3570973"/>
              <a:gd name="connsiteY46" fmla="*/ 1992429 h 3234088"/>
              <a:gd name="connsiteX47" fmla="*/ 596767 w 3570973"/>
              <a:gd name="connsiteY47" fmla="*/ 2059806 h 3234088"/>
              <a:gd name="connsiteX48" fmla="*/ 750771 w 3570973"/>
              <a:gd name="connsiteY48" fmla="*/ 2117558 h 3234088"/>
              <a:gd name="connsiteX49" fmla="*/ 827773 w 3570973"/>
              <a:gd name="connsiteY49" fmla="*/ 2117558 h 3234088"/>
              <a:gd name="connsiteX50" fmla="*/ 895150 w 3570973"/>
              <a:gd name="connsiteY50" fmla="*/ 2088682 h 3234088"/>
              <a:gd name="connsiteX51" fmla="*/ 962527 w 3570973"/>
              <a:gd name="connsiteY51" fmla="*/ 2184934 h 3234088"/>
              <a:gd name="connsiteX52" fmla="*/ 1049154 w 3570973"/>
              <a:gd name="connsiteY52" fmla="*/ 2300438 h 3234088"/>
              <a:gd name="connsiteX53" fmla="*/ 1145206 w 3570973"/>
              <a:gd name="connsiteY53" fmla="*/ 2318652 h 3234088"/>
              <a:gd name="connsiteX54" fmla="*/ 1241659 w 3570973"/>
              <a:gd name="connsiteY54" fmla="*/ 2310063 h 3234088"/>
              <a:gd name="connsiteX55" fmla="*/ 1443790 w 3570973"/>
              <a:gd name="connsiteY55" fmla="*/ 2242686 h 3234088"/>
              <a:gd name="connsiteX56" fmla="*/ 1644717 w 3570973"/>
              <a:gd name="connsiteY56" fmla="*/ 2414738 h 3234088"/>
              <a:gd name="connsiteX57" fmla="*/ 1742273 w 3570973"/>
              <a:gd name="connsiteY57" fmla="*/ 2627696 h 3234088"/>
              <a:gd name="connsiteX58" fmla="*/ 1905802 w 3570973"/>
              <a:gd name="connsiteY58" fmla="*/ 2906829 h 3234088"/>
              <a:gd name="connsiteX59" fmla="*/ 1963554 w 3570973"/>
              <a:gd name="connsiteY59" fmla="*/ 2964581 h 3234088"/>
              <a:gd name="connsiteX60" fmla="*/ 1973179 w 3570973"/>
              <a:gd name="connsiteY60" fmla="*/ 3041583 h 3234088"/>
              <a:gd name="connsiteX61" fmla="*/ 1973179 w 3570973"/>
              <a:gd name="connsiteY61" fmla="*/ 3157086 h 3234088"/>
              <a:gd name="connsiteX62" fmla="*/ 2127183 w 3570973"/>
              <a:gd name="connsiteY62" fmla="*/ 3224463 h 3234088"/>
              <a:gd name="connsiteX63" fmla="*/ 2435192 w 3570973"/>
              <a:gd name="connsiteY63" fmla="*/ 3234088 h 3234088"/>
              <a:gd name="connsiteX64" fmla="*/ 2627697 w 3570973"/>
              <a:gd name="connsiteY64" fmla="*/ 3147461 h 3234088"/>
              <a:gd name="connsiteX65" fmla="*/ 3022333 w 3570973"/>
              <a:gd name="connsiteY65" fmla="*/ 2974206 h 3234088"/>
              <a:gd name="connsiteX66" fmla="*/ 3022333 w 3570973"/>
              <a:gd name="connsiteY66" fmla="*/ 2829827 h 3234088"/>
              <a:gd name="connsiteX67" fmla="*/ 2810577 w 3570973"/>
              <a:gd name="connsiteY67" fmla="*/ 2646947 h 3234088"/>
              <a:gd name="connsiteX68" fmla="*/ 2772076 w 3570973"/>
              <a:gd name="connsiteY68" fmla="*/ 2579570 h 3234088"/>
              <a:gd name="connsiteX69" fmla="*/ 2714324 w 3570973"/>
              <a:gd name="connsiteY69" fmla="*/ 2358189 h 3234088"/>
              <a:gd name="connsiteX70" fmla="*/ 2714324 w 3570973"/>
              <a:gd name="connsiteY70" fmla="*/ 2242686 h 3234088"/>
              <a:gd name="connsiteX71" fmla="*/ 2772076 w 3570973"/>
              <a:gd name="connsiteY71" fmla="*/ 2156059 h 3234088"/>
              <a:gd name="connsiteX72" fmla="*/ 3099335 w 3570973"/>
              <a:gd name="connsiteY72" fmla="*/ 1982804 h 3234088"/>
              <a:gd name="connsiteX73" fmla="*/ 3487821 w 3570973"/>
              <a:gd name="connsiteY73" fmla="*/ 1806474 h 3234088"/>
              <a:gd name="connsiteX74" fmla="*/ 3561348 w 3570973"/>
              <a:gd name="connsiteY74" fmla="*/ 1597793 h 3234088"/>
              <a:gd name="connsiteX75" fmla="*/ 3564556 w 3570973"/>
              <a:gd name="connsiteY75" fmla="*/ 1474102 h 3234088"/>
              <a:gd name="connsiteX76" fmla="*/ 3570973 w 3570973"/>
              <a:gd name="connsiteY76" fmla="*/ 1357162 h 3234088"/>
              <a:gd name="connsiteX77" fmla="*/ 3532472 w 3570973"/>
              <a:gd name="connsiteY77" fmla="*/ 1183907 h 3234088"/>
              <a:gd name="connsiteX78" fmla="*/ 3397618 w 3570973"/>
              <a:gd name="connsiteY78" fmla="*/ 1010753 h 3234088"/>
              <a:gd name="connsiteX79" fmla="*/ 3266440 w 3570973"/>
              <a:gd name="connsiteY79" fmla="*/ 895249 h 3234088"/>
              <a:gd name="connsiteX80" fmla="*/ 2954956 w 3570973"/>
              <a:gd name="connsiteY80" fmla="*/ 760395 h 3234088"/>
              <a:gd name="connsiteX81" fmla="*/ 2666198 w 3570973"/>
              <a:gd name="connsiteY81" fmla="*/ 673768 h 3234088"/>
              <a:gd name="connsiteX82" fmla="*/ 2415941 w 3570973"/>
              <a:gd name="connsiteY82" fmla="*/ 673768 h 3234088"/>
              <a:gd name="connsiteX83" fmla="*/ 2261937 w 3570973"/>
              <a:gd name="connsiteY83" fmla="*/ 644892 h 3234088"/>
              <a:gd name="connsiteX84" fmla="*/ 2107933 w 3570973"/>
              <a:gd name="connsiteY84" fmla="*/ 616016 h 3234088"/>
              <a:gd name="connsiteX85" fmla="*/ 1886552 w 3570973"/>
              <a:gd name="connsiteY85" fmla="*/ 433136 h 3234088"/>
              <a:gd name="connsiteX86" fmla="*/ 1857676 w 3570973"/>
              <a:gd name="connsiteY86" fmla="*/ 327259 h 3234088"/>
              <a:gd name="connsiteX87" fmla="*/ 1876927 w 3570973"/>
              <a:gd name="connsiteY87" fmla="*/ 57751 h 3234088"/>
              <a:gd name="connsiteX88" fmla="*/ 1876927 w 3570973"/>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613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3337"/>
              <a:gd name="connsiteY0" fmla="*/ 0 h 3234088"/>
              <a:gd name="connsiteX1" fmla="*/ 183281 w 3583337"/>
              <a:gd name="connsiteY1" fmla="*/ 173254 h 3234088"/>
              <a:gd name="connsiteX2" fmla="*/ 314559 w 3583337"/>
              <a:gd name="connsiteY2" fmla="*/ 291832 h 3234088"/>
              <a:gd name="connsiteX3" fmla="*/ 394636 w 3583337"/>
              <a:gd name="connsiteY3" fmla="*/ 356134 h 3234088"/>
              <a:gd name="connsiteX4" fmla="*/ 519764 w 3583337"/>
              <a:gd name="connsiteY4" fmla="*/ 385010 h 3234088"/>
              <a:gd name="connsiteX5" fmla="*/ 760396 w 3583337"/>
              <a:gd name="connsiteY5" fmla="*/ 288758 h 3234088"/>
              <a:gd name="connsiteX6" fmla="*/ 943276 w 3583337"/>
              <a:gd name="connsiteY6" fmla="*/ 231006 h 3234088"/>
              <a:gd name="connsiteX7" fmla="*/ 1116531 w 3583337"/>
              <a:gd name="connsiteY7" fmla="*/ 231006 h 3234088"/>
              <a:gd name="connsiteX8" fmla="*/ 1212783 w 3583337"/>
              <a:gd name="connsiteY8" fmla="*/ 231006 h 3234088"/>
              <a:gd name="connsiteX9" fmla="*/ 1331662 w 3583337"/>
              <a:gd name="connsiteY9" fmla="*/ 369837 h 3234088"/>
              <a:gd name="connsiteX10" fmla="*/ 1357263 w 3583337"/>
              <a:gd name="connsiteY10" fmla="*/ 539115 h 3234088"/>
              <a:gd name="connsiteX11" fmla="*/ 1260910 w 3583337"/>
              <a:gd name="connsiteY11" fmla="*/ 587141 h 3234088"/>
              <a:gd name="connsiteX12" fmla="*/ 1167932 w 3583337"/>
              <a:gd name="connsiteY12" fmla="*/ 670292 h 3234088"/>
              <a:gd name="connsiteX13" fmla="*/ 1066332 w 3583337"/>
              <a:gd name="connsiteY13" fmla="*/ 676943 h 3234088"/>
              <a:gd name="connsiteX14" fmla="*/ 972152 w 3583337"/>
              <a:gd name="connsiteY14" fmla="*/ 683393 h 3234088"/>
              <a:gd name="connsiteX15" fmla="*/ 904775 w 3583337"/>
              <a:gd name="connsiteY15" fmla="*/ 664143 h 3234088"/>
              <a:gd name="connsiteX16" fmla="*/ 827773 w 3583337"/>
              <a:gd name="connsiteY16" fmla="*/ 644892 h 3234088"/>
              <a:gd name="connsiteX17" fmla="*/ 741145 w 3583337"/>
              <a:gd name="connsiteY17" fmla="*/ 712269 h 3234088"/>
              <a:gd name="connsiteX18" fmla="*/ 750771 w 3583337"/>
              <a:gd name="connsiteY18" fmla="*/ 798896 h 3234088"/>
              <a:gd name="connsiteX19" fmla="*/ 818148 w 3583337"/>
              <a:gd name="connsiteY19" fmla="*/ 924025 h 3234088"/>
              <a:gd name="connsiteX20" fmla="*/ 847023 w 3583337"/>
              <a:gd name="connsiteY20" fmla="*/ 972151 h 3234088"/>
              <a:gd name="connsiteX21" fmla="*/ 885524 w 3583337"/>
              <a:gd name="connsiteY21" fmla="*/ 1010652 h 3234088"/>
              <a:gd name="connsiteX22" fmla="*/ 943276 w 3583337"/>
              <a:gd name="connsiteY22" fmla="*/ 1058779 h 3234088"/>
              <a:gd name="connsiteX23" fmla="*/ 991402 w 3583337"/>
              <a:gd name="connsiteY23" fmla="*/ 1068404 h 3234088"/>
              <a:gd name="connsiteX24" fmla="*/ 1097280 w 3583337"/>
              <a:gd name="connsiteY24" fmla="*/ 1068404 h 3234088"/>
              <a:gd name="connsiteX25" fmla="*/ 1212783 w 3583337"/>
              <a:gd name="connsiteY25" fmla="*/ 1039528 h 3234088"/>
              <a:gd name="connsiteX26" fmla="*/ 1309036 w 3583337"/>
              <a:gd name="connsiteY26" fmla="*/ 981776 h 3234088"/>
              <a:gd name="connsiteX27" fmla="*/ 1376413 w 3583337"/>
              <a:gd name="connsiteY27" fmla="*/ 924025 h 3234088"/>
              <a:gd name="connsiteX28" fmla="*/ 1482291 w 3583337"/>
              <a:gd name="connsiteY28" fmla="*/ 914400 h 3234088"/>
              <a:gd name="connsiteX29" fmla="*/ 1559293 w 3583337"/>
              <a:gd name="connsiteY29" fmla="*/ 914400 h 3234088"/>
              <a:gd name="connsiteX30" fmla="*/ 1617044 w 3583337"/>
              <a:gd name="connsiteY30" fmla="*/ 952901 h 3234088"/>
              <a:gd name="connsiteX31" fmla="*/ 1530517 w 3583337"/>
              <a:gd name="connsiteY31" fmla="*/ 1010853 h 3234088"/>
              <a:gd name="connsiteX32" fmla="*/ 1517918 w 3583337"/>
              <a:gd name="connsiteY32" fmla="*/ 1065530 h 3234088"/>
              <a:gd name="connsiteX33" fmla="*/ 1565543 w 3583337"/>
              <a:gd name="connsiteY33" fmla="*/ 1180231 h 3234088"/>
              <a:gd name="connsiteX34" fmla="*/ 1565442 w 3583337"/>
              <a:gd name="connsiteY34" fmla="*/ 1251384 h 3234088"/>
              <a:gd name="connsiteX35" fmla="*/ 1529515 w 3583337"/>
              <a:gd name="connsiteY35" fmla="*/ 1312010 h 3234088"/>
              <a:gd name="connsiteX36" fmla="*/ 1311309 w 3583337"/>
              <a:gd name="connsiteY36" fmla="*/ 1289985 h 3234088"/>
              <a:gd name="connsiteX37" fmla="*/ 1122680 w 3583337"/>
              <a:gd name="connsiteY37" fmla="*/ 1341186 h 3234088"/>
              <a:gd name="connsiteX38" fmla="*/ 1036053 w 3583337"/>
              <a:gd name="connsiteY38" fmla="*/ 1440313 h 3234088"/>
              <a:gd name="connsiteX39" fmla="*/ 895150 w 3583337"/>
              <a:gd name="connsiteY39" fmla="*/ 1559292 h 3234088"/>
              <a:gd name="connsiteX40" fmla="*/ 789272 w 3583337"/>
              <a:gd name="connsiteY40" fmla="*/ 1626870 h 3234088"/>
              <a:gd name="connsiteX41" fmla="*/ 660868 w 3583337"/>
              <a:gd name="connsiteY41" fmla="*/ 1665070 h 3234088"/>
              <a:gd name="connsiteX42" fmla="*/ 558265 w 3583337"/>
              <a:gd name="connsiteY42" fmla="*/ 1742172 h 3234088"/>
              <a:gd name="connsiteX43" fmla="*/ 363287 w 3583337"/>
              <a:gd name="connsiteY43" fmla="*/ 1799723 h 3234088"/>
              <a:gd name="connsiteX44" fmla="*/ 240632 w 3583337"/>
              <a:gd name="connsiteY44" fmla="*/ 1857675 h 3234088"/>
              <a:gd name="connsiteX45" fmla="*/ 202131 w 3583337"/>
              <a:gd name="connsiteY45" fmla="*/ 1934678 h 3234088"/>
              <a:gd name="connsiteX46" fmla="*/ 298383 w 3583337"/>
              <a:gd name="connsiteY46" fmla="*/ 1992429 h 3234088"/>
              <a:gd name="connsiteX47" fmla="*/ 596767 w 3583337"/>
              <a:gd name="connsiteY47" fmla="*/ 2059806 h 3234088"/>
              <a:gd name="connsiteX48" fmla="*/ 750771 w 3583337"/>
              <a:gd name="connsiteY48" fmla="*/ 2117558 h 3234088"/>
              <a:gd name="connsiteX49" fmla="*/ 827773 w 3583337"/>
              <a:gd name="connsiteY49" fmla="*/ 2117558 h 3234088"/>
              <a:gd name="connsiteX50" fmla="*/ 895150 w 3583337"/>
              <a:gd name="connsiteY50" fmla="*/ 2088682 h 3234088"/>
              <a:gd name="connsiteX51" fmla="*/ 962527 w 3583337"/>
              <a:gd name="connsiteY51" fmla="*/ 2184934 h 3234088"/>
              <a:gd name="connsiteX52" fmla="*/ 1049154 w 3583337"/>
              <a:gd name="connsiteY52" fmla="*/ 2300438 h 3234088"/>
              <a:gd name="connsiteX53" fmla="*/ 1145206 w 3583337"/>
              <a:gd name="connsiteY53" fmla="*/ 2318652 h 3234088"/>
              <a:gd name="connsiteX54" fmla="*/ 1241659 w 3583337"/>
              <a:gd name="connsiteY54" fmla="*/ 2310063 h 3234088"/>
              <a:gd name="connsiteX55" fmla="*/ 1443790 w 3583337"/>
              <a:gd name="connsiteY55" fmla="*/ 2242686 h 3234088"/>
              <a:gd name="connsiteX56" fmla="*/ 1644717 w 3583337"/>
              <a:gd name="connsiteY56" fmla="*/ 2414738 h 3234088"/>
              <a:gd name="connsiteX57" fmla="*/ 1742273 w 3583337"/>
              <a:gd name="connsiteY57" fmla="*/ 2627696 h 3234088"/>
              <a:gd name="connsiteX58" fmla="*/ 1905802 w 3583337"/>
              <a:gd name="connsiteY58" fmla="*/ 2906829 h 3234088"/>
              <a:gd name="connsiteX59" fmla="*/ 1963554 w 3583337"/>
              <a:gd name="connsiteY59" fmla="*/ 2964581 h 3234088"/>
              <a:gd name="connsiteX60" fmla="*/ 1973179 w 3583337"/>
              <a:gd name="connsiteY60" fmla="*/ 3041583 h 3234088"/>
              <a:gd name="connsiteX61" fmla="*/ 1973179 w 3583337"/>
              <a:gd name="connsiteY61" fmla="*/ 3157086 h 3234088"/>
              <a:gd name="connsiteX62" fmla="*/ 2127183 w 3583337"/>
              <a:gd name="connsiteY62" fmla="*/ 3224463 h 3234088"/>
              <a:gd name="connsiteX63" fmla="*/ 2435192 w 3583337"/>
              <a:gd name="connsiteY63" fmla="*/ 3234088 h 3234088"/>
              <a:gd name="connsiteX64" fmla="*/ 2627697 w 3583337"/>
              <a:gd name="connsiteY64" fmla="*/ 3147461 h 3234088"/>
              <a:gd name="connsiteX65" fmla="*/ 3022333 w 3583337"/>
              <a:gd name="connsiteY65" fmla="*/ 2974206 h 3234088"/>
              <a:gd name="connsiteX66" fmla="*/ 3022333 w 3583337"/>
              <a:gd name="connsiteY66" fmla="*/ 2829827 h 3234088"/>
              <a:gd name="connsiteX67" fmla="*/ 2810577 w 3583337"/>
              <a:gd name="connsiteY67" fmla="*/ 2646947 h 3234088"/>
              <a:gd name="connsiteX68" fmla="*/ 2772076 w 3583337"/>
              <a:gd name="connsiteY68" fmla="*/ 2579570 h 3234088"/>
              <a:gd name="connsiteX69" fmla="*/ 2714324 w 3583337"/>
              <a:gd name="connsiteY69" fmla="*/ 2358189 h 3234088"/>
              <a:gd name="connsiteX70" fmla="*/ 2714324 w 3583337"/>
              <a:gd name="connsiteY70" fmla="*/ 2242686 h 3234088"/>
              <a:gd name="connsiteX71" fmla="*/ 2772076 w 3583337"/>
              <a:gd name="connsiteY71" fmla="*/ 2156059 h 3234088"/>
              <a:gd name="connsiteX72" fmla="*/ 3099335 w 3583337"/>
              <a:gd name="connsiteY72" fmla="*/ 1982804 h 3234088"/>
              <a:gd name="connsiteX73" fmla="*/ 3487821 w 3583337"/>
              <a:gd name="connsiteY73" fmla="*/ 1806474 h 3234088"/>
              <a:gd name="connsiteX74" fmla="*/ 3574048 w 3583337"/>
              <a:gd name="connsiteY74" fmla="*/ 1597793 h 3234088"/>
              <a:gd name="connsiteX75" fmla="*/ 3580431 w 3583337"/>
              <a:gd name="connsiteY75" fmla="*/ 1474102 h 3234088"/>
              <a:gd name="connsiteX76" fmla="*/ 3570973 w 3583337"/>
              <a:gd name="connsiteY76" fmla="*/ 1357162 h 3234088"/>
              <a:gd name="connsiteX77" fmla="*/ 3532472 w 3583337"/>
              <a:gd name="connsiteY77" fmla="*/ 1183907 h 3234088"/>
              <a:gd name="connsiteX78" fmla="*/ 3397618 w 3583337"/>
              <a:gd name="connsiteY78" fmla="*/ 1010753 h 3234088"/>
              <a:gd name="connsiteX79" fmla="*/ 3266440 w 3583337"/>
              <a:gd name="connsiteY79" fmla="*/ 895249 h 3234088"/>
              <a:gd name="connsiteX80" fmla="*/ 2954956 w 3583337"/>
              <a:gd name="connsiteY80" fmla="*/ 760395 h 3234088"/>
              <a:gd name="connsiteX81" fmla="*/ 2666198 w 3583337"/>
              <a:gd name="connsiteY81" fmla="*/ 673768 h 3234088"/>
              <a:gd name="connsiteX82" fmla="*/ 2415941 w 3583337"/>
              <a:gd name="connsiteY82" fmla="*/ 673768 h 3234088"/>
              <a:gd name="connsiteX83" fmla="*/ 2261937 w 3583337"/>
              <a:gd name="connsiteY83" fmla="*/ 644892 h 3234088"/>
              <a:gd name="connsiteX84" fmla="*/ 2107933 w 3583337"/>
              <a:gd name="connsiteY84" fmla="*/ 616016 h 3234088"/>
              <a:gd name="connsiteX85" fmla="*/ 1886552 w 3583337"/>
              <a:gd name="connsiteY85" fmla="*/ 433136 h 3234088"/>
              <a:gd name="connsiteX86" fmla="*/ 1857676 w 3583337"/>
              <a:gd name="connsiteY86" fmla="*/ 327259 h 3234088"/>
              <a:gd name="connsiteX87" fmla="*/ 1876927 w 3583337"/>
              <a:gd name="connsiteY87" fmla="*/ 57751 h 3234088"/>
              <a:gd name="connsiteX88" fmla="*/ 1876927 w 3583337"/>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107933 w 3580431"/>
              <a:gd name="connsiteY84" fmla="*/ 61601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72076 w 3580431"/>
              <a:gd name="connsiteY68" fmla="*/ 2579570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714324 w 3580431"/>
              <a:gd name="connsiteY69" fmla="*/ 2358189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22333 w 3580431"/>
              <a:gd name="connsiteY66" fmla="*/ 2829827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22333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3006458 w 3580431"/>
              <a:gd name="connsiteY65" fmla="*/ 2974206 h 3234088"/>
              <a:gd name="connsiteX66" fmla="*/ 3006458 w 3580431"/>
              <a:gd name="connsiteY66" fmla="*/ 2833002 h 3234088"/>
              <a:gd name="connsiteX67" fmla="*/ 2810577 w 3580431"/>
              <a:gd name="connsiteY67" fmla="*/ 2646947 h 3234088"/>
              <a:gd name="connsiteX68" fmla="*/ 2768901 w 3580431"/>
              <a:gd name="connsiteY68" fmla="*/ 2519245 h 3234088"/>
              <a:gd name="connsiteX69" fmla="*/ 2698449 w 3580431"/>
              <a:gd name="connsiteY69" fmla="*/ 2335964 h 3234088"/>
              <a:gd name="connsiteX70" fmla="*/ 2714324 w 3580431"/>
              <a:gd name="connsiteY70" fmla="*/ 2242686 h 3234088"/>
              <a:gd name="connsiteX71" fmla="*/ 2772076 w 3580431"/>
              <a:gd name="connsiteY71" fmla="*/ 2156059 h 3234088"/>
              <a:gd name="connsiteX72" fmla="*/ 3099335 w 3580431"/>
              <a:gd name="connsiteY72" fmla="*/ 1982804 h 3234088"/>
              <a:gd name="connsiteX73" fmla="*/ 3487821 w 3580431"/>
              <a:gd name="connsiteY73" fmla="*/ 1806474 h 3234088"/>
              <a:gd name="connsiteX74" fmla="*/ 3574048 w 3580431"/>
              <a:gd name="connsiteY74" fmla="*/ 1597793 h 3234088"/>
              <a:gd name="connsiteX75" fmla="*/ 3580431 w 3580431"/>
              <a:gd name="connsiteY75" fmla="*/ 1474102 h 3234088"/>
              <a:gd name="connsiteX76" fmla="*/ 3570973 w 3580431"/>
              <a:gd name="connsiteY76" fmla="*/ 1357162 h 3234088"/>
              <a:gd name="connsiteX77" fmla="*/ 3532472 w 3580431"/>
              <a:gd name="connsiteY77" fmla="*/ 1183907 h 3234088"/>
              <a:gd name="connsiteX78" fmla="*/ 3397618 w 3580431"/>
              <a:gd name="connsiteY78" fmla="*/ 1010753 h 3234088"/>
              <a:gd name="connsiteX79" fmla="*/ 3266440 w 3580431"/>
              <a:gd name="connsiteY79" fmla="*/ 895249 h 3234088"/>
              <a:gd name="connsiteX80" fmla="*/ 2954956 w 3580431"/>
              <a:gd name="connsiteY80" fmla="*/ 760395 h 3234088"/>
              <a:gd name="connsiteX81" fmla="*/ 2666198 w 3580431"/>
              <a:gd name="connsiteY81" fmla="*/ 673768 h 3234088"/>
              <a:gd name="connsiteX82" fmla="*/ 2415941 w 3580431"/>
              <a:gd name="connsiteY82" fmla="*/ 673768 h 3234088"/>
              <a:gd name="connsiteX83" fmla="*/ 2261937 w 3580431"/>
              <a:gd name="connsiteY83" fmla="*/ 644892 h 3234088"/>
              <a:gd name="connsiteX84" fmla="*/ 2060308 w 3580431"/>
              <a:gd name="connsiteY84" fmla="*/ 571566 h 3234088"/>
              <a:gd name="connsiteX85" fmla="*/ 1886552 w 3580431"/>
              <a:gd name="connsiteY85" fmla="*/ 433136 h 3234088"/>
              <a:gd name="connsiteX86" fmla="*/ 1857676 w 3580431"/>
              <a:gd name="connsiteY86" fmla="*/ 327259 h 3234088"/>
              <a:gd name="connsiteX87" fmla="*/ 1876927 w 3580431"/>
              <a:gd name="connsiteY87" fmla="*/ 57751 h 3234088"/>
              <a:gd name="connsiteX88" fmla="*/ 1876927 w 3580431"/>
              <a:gd name="connsiteY88"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80331 w 3580431"/>
              <a:gd name="connsiteY65" fmla="*/ 308065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34088"/>
              <a:gd name="connsiteX1" fmla="*/ 183281 w 3580431"/>
              <a:gd name="connsiteY1" fmla="*/ 173254 h 3234088"/>
              <a:gd name="connsiteX2" fmla="*/ 314559 w 3580431"/>
              <a:gd name="connsiteY2" fmla="*/ 291832 h 3234088"/>
              <a:gd name="connsiteX3" fmla="*/ 394636 w 3580431"/>
              <a:gd name="connsiteY3" fmla="*/ 356134 h 3234088"/>
              <a:gd name="connsiteX4" fmla="*/ 519764 w 3580431"/>
              <a:gd name="connsiteY4" fmla="*/ 385010 h 3234088"/>
              <a:gd name="connsiteX5" fmla="*/ 760396 w 3580431"/>
              <a:gd name="connsiteY5" fmla="*/ 288758 h 3234088"/>
              <a:gd name="connsiteX6" fmla="*/ 943276 w 3580431"/>
              <a:gd name="connsiteY6" fmla="*/ 231006 h 3234088"/>
              <a:gd name="connsiteX7" fmla="*/ 1116531 w 3580431"/>
              <a:gd name="connsiteY7" fmla="*/ 231006 h 3234088"/>
              <a:gd name="connsiteX8" fmla="*/ 1212783 w 3580431"/>
              <a:gd name="connsiteY8" fmla="*/ 231006 h 3234088"/>
              <a:gd name="connsiteX9" fmla="*/ 1331662 w 3580431"/>
              <a:gd name="connsiteY9" fmla="*/ 369837 h 3234088"/>
              <a:gd name="connsiteX10" fmla="*/ 1357263 w 3580431"/>
              <a:gd name="connsiteY10" fmla="*/ 539115 h 3234088"/>
              <a:gd name="connsiteX11" fmla="*/ 1260910 w 3580431"/>
              <a:gd name="connsiteY11" fmla="*/ 587141 h 3234088"/>
              <a:gd name="connsiteX12" fmla="*/ 1167932 w 3580431"/>
              <a:gd name="connsiteY12" fmla="*/ 670292 h 3234088"/>
              <a:gd name="connsiteX13" fmla="*/ 1066332 w 3580431"/>
              <a:gd name="connsiteY13" fmla="*/ 676943 h 3234088"/>
              <a:gd name="connsiteX14" fmla="*/ 972152 w 3580431"/>
              <a:gd name="connsiteY14" fmla="*/ 683393 h 3234088"/>
              <a:gd name="connsiteX15" fmla="*/ 904775 w 3580431"/>
              <a:gd name="connsiteY15" fmla="*/ 664143 h 3234088"/>
              <a:gd name="connsiteX16" fmla="*/ 827773 w 3580431"/>
              <a:gd name="connsiteY16" fmla="*/ 644892 h 3234088"/>
              <a:gd name="connsiteX17" fmla="*/ 741145 w 3580431"/>
              <a:gd name="connsiteY17" fmla="*/ 712269 h 3234088"/>
              <a:gd name="connsiteX18" fmla="*/ 750771 w 3580431"/>
              <a:gd name="connsiteY18" fmla="*/ 798896 h 3234088"/>
              <a:gd name="connsiteX19" fmla="*/ 818148 w 3580431"/>
              <a:gd name="connsiteY19" fmla="*/ 924025 h 3234088"/>
              <a:gd name="connsiteX20" fmla="*/ 847023 w 3580431"/>
              <a:gd name="connsiteY20" fmla="*/ 972151 h 3234088"/>
              <a:gd name="connsiteX21" fmla="*/ 885524 w 3580431"/>
              <a:gd name="connsiteY21" fmla="*/ 1010652 h 3234088"/>
              <a:gd name="connsiteX22" fmla="*/ 943276 w 3580431"/>
              <a:gd name="connsiteY22" fmla="*/ 1058779 h 3234088"/>
              <a:gd name="connsiteX23" fmla="*/ 991402 w 3580431"/>
              <a:gd name="connsiteY23" fmla="*/ 1068404 h 3234088"/>
              <a:gd name="connsiteX24" fmla="*/ 1097280 w 3580431"/>
              <a:gd name="connsiteY24" fmla="*/ 1068404 h 3234088"/>
              <a:gd name="connsiteX25" fmla="*/ 1212783 w 3580431"/>
              <a:gd name="connsiteY25" fmla="*/ 1039528 h 3234088"/>
              <a:gd name="connsiteX26" fmla="*/ 1309036 w 3580431"/>
              <a:gd name="connsiteY26" fmla="*/ 981776 h 3234088"/>
              <a:gd name="connsiteX27" fmla="*/ 1376413 w 3580431"/>
              <a:gd name="connsiteY27" fmla="*/ 924025 h 3234088"/>
              <a:gd name="connsiteX28" fmla="*/ 1482291 w 3580431"/>
              <a:gd name="connsiteY28" fmla="*/ 914400 h 3234088"/>
              <a:gd name="connsiteX29" fmla="*/ 1559293 w 3580431"/>
              <a:gd name="connsiteY29" fmla="*/ 914400 h 3234088"/>
              <a:gd name="connsiteX30" fmla="*/ 1617044 w 3580431"/>
              <a:gd name="connsiteY30" fmla="*/ 952901 h 3234088"/>
              <a:gd name="connsiteX31" fmla="*/ 1530517 w 3580431"/>
              <a:gd name="connsiteY31" fmla="*/ 1010853 h 3234088"/>
              <a:gd name="connsiteX32" fmla="*/ 1517918 w 3580431"/>
              <a:gd name="connsiteY32" fmla="*/ 1065530 h 3234088"/>
              <a:gd name="connsiteX33" fmla="*/ 1565543 w 3580431"/>
              <a:gd name="connsiteY33" fmla="*/ 1180231 h 3234088"/>
              <a:gd name="connsiteX34" fmla="*/ 1565442 w 3580431"/>
              <a:gd name="connsiteY34" fmla="*/ 1251384 h 3234088"/>
              <a:gd name="connsiteX35" fmla="*/ 1529515 w 3580431"/>
              <a:gd name="connsiteY35" fmla="*/ 1312010 h 3234088"/>
              <a:gd name="connsiteX36" fmla="*/ 1311309 w 3580431"/>
              <a:gd name="connsiteY36" fmla="*/ 1289985 h 3234088"/>
              <a:gd name="connsiteX37" fmla="*/ 1122680 w 3580431"/>
              <a:gd name="connsiteY37" fmla="*/ 1341186 h 3234088"/>
              <a:gd name="connsiteX38" fmla="*/ 1036053 w 3580431"/>
              <a:gd name="connsiteY38" fmla="*/ 1440313 h 3234088"/>
              <a:gd name="connsiteX39" fmla="*/ 895150 w 3580431"/>
              <a:gd name="connsiteY39" fmla="*/ 1559292 h 3234088"/>
              <a:gd name="connsiteX40" fmla="*/ 789272 w 3580431"/>
              <a:gd name="connsiteY40" fmla="*/ 1626870 h 3234088"/>
              <a:gd name="connsiteX41" fmla="*/ 660868 w 3580431"/>
              <a:gd name="connsiteY41" fmla="*/ 1665070 h 3234088"/>
              <a:gd name="connsiteX42" fmla="*/ 558265 w 3580431"/>
              <a:gd name="connsiteY42" fmla="*/ 1742172 h 3234088"/>
              <a:gd name="connsiteX43" fmla="*/ 363287 w 3580431"/>
              <a:gd name="connsiteY43" fmla="*/ 1799723 h 3234088"/>
              <a:gd name="connsiteX44" fmla="*/ 240632 w 3580431"/>
              <a:gd name="connsiteY44" fmla="*/ 1857675 h 3234088"/>
              <a:gd name="connsiteX45" fmla="*/ 202131 w 3580431"/>
              <a:gd name="connsiteY45" fmla="*/ 1934678 h 3234088"/>
              <a:gd name="connsiteX46" fmla="*/ 298383 w 3580431"/>
              <a:gd name="connsiteY46" fmla="*/ 1992429 h 3234088"/>
              <a:gd name="connsiteX47" fmla="*/ 596767 w 3580431"/>
              <a:gd name="connsiteY47" fmla="*/ 2059806 h 3234088"/>
              <a:gd name="connsiteX48" fmla="*/ 750771 w 3580431"/>
              <a:gd name="connsiteY48" fmla="*/ 2117558 h 3234088"/>
              <a:gd name="connsiteX49" fmla="*/ 827773 w 3580431"/>
              <a:gd name="connsiteY49" fmla="*/ 2117558 h 3234088"/>
              <a:gd name="connsiteX50" fmla="*/ 895150 w 3580431"/>
              <a:gd name="connsiteY50" fmla="*/ 2088682 h 3234088"/>
              <a:gd name="connsiteX51" fmla="*/ 962527 w 3580431"/>
              <a:gd name="connsiteY51" fmla="*/ 2184934 h 3234088"/>
              <a:gd name="connsiteX52" fmla="*/ 1049154 w 3580431"/>
              <a:gd name="connsiteY52" fmla="*/ 2300438 h 3234088"/>
              <a:gd name="connsiteX53" fmla="*/ 1145206 w 3580431"/>
              <a:gd name="connsiteY53" fmla="*/ 2318652 h 3234088"/>
              <a:gd name="connsiteX54" fmla="*/ 1241659 w 3580431"/>
              <a:gd name="connsiteY54" fmla="*/ 2310063 h 3234088"/>
              <a:gd name="connsiteX55" fmla="*/ 1443790 w 3580431"/>
              <a:gd name="connsiteY55" fmla="*/ 2242686 h 3234088"/>
              <a:gd name="connsiteX56" fmla="*/ 1644717 w 3580431"/>
              <a:gd name="connsiteY56" fmla="*/ 2414738 h 3234088"/>
              <a:gd name="connsiteX57" fmla="*/ 1742273 w 3580431"/>
              <a:gd name="connsiteY57" fmla="*/ 2627696 h 3234088"/>
              <a:gd name="connsiteX58" fmla="*/ 1905802 w 3580431"/>
              <a:gd name="connsiteY58" fmla="*/ 2906829 h 3234088"/>
              <a:gd name="connsiteX59" fmla="*/ 1963554 w 3580431"/>
              <a:gd name="connsiteY59" fmla="*/ 2964581 h 3234088"/>
              <a:gd name="connsiteX60" fmla="*/ 1973179 w 3580431"/>
              <a:gd name="connsiteY60" fmla="*/ 3041583 h 3234088"/>
              <a:gd name="connsiteX61" fmla="*/ 1973179 w 3580431"/>
              <a:gd name="connsiteY61" fmla="*/ 3157086 h 3234088"/>
              <a:gd name="connsiteX62" fmla="*/ 2127183 w 3580431"/>
              <a:gd name="connsiteY62" fmla="*/ 3224463 h 3234088"/>
              <a:gd name="connsiteX63" fmla="*/ 2435192 w 3580431"/>
              <a:gd name="connsiteY63" fmla="*/ 3234088 h 3234088"/>
              <a:gd name="connsiteX64" fmla="*/ 2627697 w 3580431"/>
              <a:gd name="connsiteY64" fmla="*/ 3147461 h 3234088"/>
              <a:gd name="connsiteX65" fmla="*/ 2796206 w 3580431"/>
              <a:gd name="connsiteY65" fmla="*/ 3099702 h 3234088"/>
              <a:gd name="connsiteX66" fmla="*/ 3006458 w 3580431"/>
              <a:gd name="connsiteY66" fmla="*/ 2974206 h 3234088"/>
              <a:gd name="connsiteX67" fmla="*/ 3006458 w 3580431"/>
              <a:gd name="connsiteY67" fmla="*/ 2833002 h 3234088"/>
              <a:gd name="connsiteX68" fmla="*/ 2810577 w 3580431"/>
              <a:gd name="connsiteY68" fmla="*/ 2646947 h 3234088"/>
              <a:gd name="connsiteX69" fmla="*/ 2768901 w 3580431"/>
              <a:gd name="connsiteY69" fmla="*/ 2519245 h 3234088"/>
              <a:gd name="connsiteX70" fmla="*/ 2698449 w 3580431"/>
              <a:gd name="connsiteY70" fmla="*/ 2335964 h 3234088"/>
              <a:gd name="connsiteX71" fmla="*/ 2714324 w 3580431"/>
              <a:gd name="connsiteY71" fmla="*/ 2242686 h 3234088"/>
              <a:gd name="connsiteX72" fmla="*/ 2772076 w 3580431"/>
              <a:gd name="connsiteY72" fmla="*/ 2156059 h 3234088"/>
              <a:gd name="connsiteX73" fmla="*/ 3099335 w 3580431"/>
              <a:gd name="connsiteY73" fmla="*/ 1982804 h 3234088"/>
              <a:gd name="connsiteX74" fmla="*/ 3487821 w 3580431"/>
              <a:gd name="connsiteY74" fmla="*/ 1806474 h 3234088"/>
              <a:gd name="connsiteX75" fmla="*/ 3574048 w 3580431"/>
              <a:gd name="connsiteY75" fmla="*/ 1597793 h 3234088"/>
              <a:gd name="connsiteX76" fmla="*/ 3580431 w 3580431"/>
              <a:gd name="connsiteY76" fmla="*/ 1474102 h 3234088"/>
              <a:gd name="connsiteX77" fmla="*/ 3570973 w 3580431"/>
              <a:gd name="connsiteY77" fmla="*/ 1357162 h 3234088"/>
              <a:gd name="connsiteX78" fmla="*/ 3532472 w 3580431"/>
              <a:gd name="connsiteY78" fmla="*/ 1183907 h 3234088"/>
              <a:gd name="connsiteX79" fmla="*/ 3397618 w 3580431"/>
              <a:gd name="connsiteY79" fmla="*/ 1010753 h 3234088"/>
              <a:gd name="connsiteX80" fmla="*/ 3266440 w 3580431"/>
              <a:gd name="connsiteY80" fmla="*/ 895249 h 3234088"/>
              <a:gd name="connsiteX81" fmla="*/ 2954956 w 3580431"/>
              <a:gd name="connsiteY81" fmla="*/ 760395 h 3234088"/>
              <a:gd name="connsiteX82" fmla="*/ 2666198 w 3580431"/>
              <a:gd name="connsiteY82" fmla="*/ 673768 h 3234088"/>
              <a:gd name="connsiteX83" fmla="*/ 2415941 w 3580431"/>
              <a:gd name="connsiteY83" fmla="*/ 673768 h 3234088"/>
              <a:gd name="connsiteX84" fmla="*/ 2261937 w 3580431"/>
              <a:gd name="connsiteY84" fmla="*/ 644892 h 3234088"/>
              <a:gd name="connsiteX85" fmla="*/ 2060308 w 3580431"/>
              <a:gd name="connsiteY85" fmla="*/ 571566 h 3234088"/>
              <a:gd name="connsiteX86" fmla="*/ 1886552 w 3580431"/>
              <a:gd name="connsiteY86" fmla="*/ 433136 h 3234088"/>
              <a:gd name="connsiteX87" fmla="*/ 1857676 w 3580431"/>
              <a:gd name="connsiteY87" fmla="*/ 327259 h 3234088"/>
              <a:gd name="connsiteX88" fmla="*/ 1876927 w 3580431"/>
              <a:gd name="connsiteY88" fmla="*/ 57751 h 3234088"/>
              <a:gd name="connsiteX89" fmla="*/ 1876927 w 3580431"/>
              <a:gd name="connsiteY89" fmla="*/ 0 h 3234088"/>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27183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24463"/>
              <a:gd name="connsiteX1" fmla="*/ 183281 w 3580431"/>
              <a:gd name="connsiteY1" fmla="*/ 173254 h 3224463"/>
              <a:gd name="connsiteX2" fmla="*/ 314559 w 3580431"/>
              <a:gd name="connsiteY2" fmla="*/ 291832 h 3224463"/>
              <a:gd name="connsiteX3" fmla="*/ 394636 w 3580431"/>
              <a:gd name="connsiteY3" fmla="*/ 356134 h 3224463"/>
              <a:gd name="connsiteX4" fmla="*/ 519764 w 3580431"/>
              <a:gd name="connsiteY4" fmla="*/ 385010 h 3224463"/>
              <a:gd name="connsiteX5" fmla="*/ 760396 w 3580431"/>
              <a:gd name="connsiteY5" fmla="*/ 288758 h 3224463"/>
              <a:gd name="connsiteX6" fmla="*/ 943276 w 3580431"/>
              <a:gd name="connsiteY6" fmla="*/ 231006 h 3224463"/>
              <a:gd name="connsiteX7" fmla="*/ 1116531 w 3580431"/>
              <a:gd name="connsiteY7" fmla="*/ 231006 h 3224463"/>
              <a:gd name="connsiteX8" fmla="*/ 1212783 w 3580431"/>
              <a:gd name="connsiteY8" fmla="*/ 231006 h 3224463"/>
              <a:gd name="connsiteX9" fmla="*/ 1331662 w 3580431"/>
              <a:gd name="connsiteY9" fmla="*/ 369837 h 3224463"/>
              <a:gd name="connsiteX10" fmla="*/ 1357263 w 3580431"/>
              <a:gd name="connsiteY10" fmla="*/ 539115 h 3224463"/>
              <a:gd name="connsiteX11" fmla="*/ 1260910 w 3580431"/>
              <a:gd name="connsiteY11" fmla="*/ 587141 h 3224463"/>
              <a:gd name="connsiteX12" fmla="*/ 1167932 w 3580431"/>
              <a:gd name="connsiteY12" fmla="*/ 670292 h 3224463"/>
              <a:gd name="connsiteX13" fmla="*/ 1066332 w 3580431"/>
              <a:gd name="connsiteY13" fmla="*/ 676943 h 3224463"/>
              <a:gd name="connsiteX14" fmla="*/ 972152 w 3580431"/>
              <a:gd name="connsiteY14" fmla="*/ 683393 h 3224463"/>
              <a:gd name="connsiteX15" fmla="*/ 904775 w 3580431"/>
              <a:gd name="connsiteY15" fmla="*/ 664143 h 3224463"/>
              <a:gd name="connsiteX16" fmla="*/ 827773 w 3580431"/>
              <a:gd name="connsiteY16" fmla="*/ 644892 h 3224463"/>
              <a:gd name="connsiteX17" fmla="*/ 741145 w 3580431"/>
              <a:gd name="connsiteY17" fmla="*/ 712269 h 3224463"/>
              <a:gd name="connsiteX18" fmla="*/ 750771 w 3580431"/>
              <a:gd name="connsiteY18" fmla="*/ 798896 h 3224463"/>
              <a:gd name="connsiteX19" fmla="*/ 818148 w 3580431"/>
              <a:gd name="connsiteY19" fmla="*/ 924025 h 3224463"/>
              <a:gd name="connsiteX20" fmla="*/ 847023 w 3580431"/>
              <a:gd name="connsiteY20" fmla="*/ 972151 h 3224463"/>
              <a:gd name="connsiteX21" fmla="*/ 885524 w 3580431"/>
              <a:gd name="connsiteY21" fmla="*/ 1010652 h 3224463"/>
              <a:gd name="connsiteX22" fmla="*/ 943276 w 3580431"/>
              <a:gd name="connsiteY22" fmla="*/ 1058779 h 3224463"/>
              <a:gd name="connsiteX23" fmla="*/ 991402 w 3580431"/>
              <a:gd name="connsiteY23" fmla="*/ 1068404 h 3224463"/>
              <a:gd name="connsiteX24" fmla="*/ 1097280 w 3580431"/>
              <a:gd name="connsiteY24" fmla="*/ 1068404 h 3224463"/>
              <a:gd name="connsiteX25" fmla="*/ 1212783 w 3580431"/>
              <a:gd name="connsiteY25" fmla="*/ 1039528 h 3224463"/>
              <a:gd name="connsiteX26" fmla="*/ 1309036 w 3580431"/>
              <a:gd name="connsiteY26" fmla="*/ 981776 h 3224463"/>
              <a:gd name="connsiteX27" fmla="*/ 1376413 w 3580431"/>
              <a:gd name="connsiteY27" fmla="*/ 924025 h 3224463"/>
              <a:gd name="connsiteX28" fmla="*/ 1482291 w 3580431"/>
              <a:gd name="connsiteY28" fmla="*/ 914400 h 3224463"/>
              <a:gd name="connsiteX29" fmla="*/ 1559293 w 3580431"/>
              <a:gd name="connsiteY29" fmla="*/ 914400 h 3224463"/>
              <a:gd name="connsiteX30" fmla="*/ 1617044 w 3580431"/>
              <a:gd name="connsiteY30" fmla="*/ 952901 h 3224463"/>
              <a:gd name="connsiteX31" fmla="*/ 1530517 w 3580431"/>
              <a:gd name="connsiteY31" fmla="*/ 1010853 h 3224463"/>
              <a:gd name="connsiteX32" fmla="*/ 1517918 w 3580431"/>
              <a:gd name="connsiteY32" fmla="*/ 1065530 h 3224463"/>
              <a:gd name="connsiteX33" fmla="*/ 1565543 w 3580431"/>
              <a:gd name="connsiteY33" fmla="*/ 1180231 h 3224463"/>
              <a:gd name="connsiteX34" fmla="*/ 1565442 w 3580431"/>
              <a:gd name="connsiteY34" fmla="*/ 1251384 h 3224463"/>
              <a:gd name="connsiteX35" fmla="*/ 1529515 w 3580431"/>
              <a:gd name="connsiteY35" fmla="*/ 1312010 h 3224463"/>
              <a:gd name="connsiteX36" fmla="*/ 1311309 w 3580431"/>
              <a:gd name="connsiteY36" fmla="*/ 1289985 h 3224463"/>
              <a:gd name="connsiteX37" fmla="*/ 1122680 w 3580431"/>
              <a:gd name="connsiteY37" fmla="*/ 1341186 h 3224463"/>
              <a:gd name="connsiteX38" fmla="*/ 1036053 w 3580431"/>
              <a:gd name="connsiteY38" fmla="*/ 1440313 h 3224463"/>
              <a:gd name="connsiteX39" fmla="*/ 895150 w 3580431"/>
              <a:gd name="connsiteY39" fmla="*/ 1559292 h 3224463"/>
              <a:gd name="connsiteX40" fmla="*/ 789272 w 3580431"/>
              <a:gd name="connsiteY40" fmla="*/ 1626870 h 3224463"/>
              <a:gd name="connsiteX41" fmla="*/ 660868 w 3580431"/>
              <a:gd name="connsiteY41" fmla="*/ 1665070 h 3224463"/>
              <a:gd name="connsiteX42" fmla="*/ 558265 w 3580431"/>
              <a:gd name="connsiteY42" fmla="*/ 1742172 h 3224463"/>
              <a:gd name="connsiteX43" fmla="*/ 363287 w 3580431"/>
              <a:gd name="connsiteY43" fmla="*/ 1799723 h 3224463"/>
              <a:gd name="connsiteX44" fmla="*/ 240632 w 3580431"/>
              <a:gd name="connsiteY44" fmla="*/ 1857675 h 3224463"/>
              <a:gd name="connsiteX45" fmla="*/ 202131 w 3580431"/>
              <a:gd name="connsiteY45" fmla="*/ 1934678 h 3224463"/>
              <a:gd name="connsiteX46" fmla="*/ 298383 w 3580431"/>
              <a:gd name="connsiteY46" fmla="*/ 1992429 h 3224463"/>
              <a:gd name="connsiteX47" fmla="*/ 596767 w 3580431"/>
              <a:gd name="connsiteY47" fmla="*/ 2059806 h 3224463"/>
              <a:gd name="connsiteX48" fmla="*/ 750771 w 3580431"/>
              <a:gd name="connsiteY48" fmla="*/ 2117558 h 3224463"/>
              <a:gd name="connsiteX49" fmla="*/ 827773 w 3580431"/>
              <a:gd name="connsiteY49" fmla="*/ 2117558 h 3224463"/>
              <a:gd name="connsiteX50" fmla="*/ 895150 w 3580431"/>
              <a:gd name="connsiteY50" fmla="*/ 2088682 h 3224463"/>
              <a:gd name="connsiteX51" fmla="*/ 962527 w 3580431"/>
              <a:gd name="connsiteY51" fmla="*/ 2184934 h 3224463"/>
              <a:gd name="connsiteX52" fmla="*/ 1049154 w 3580431"/>
              <a:gd name="connsiteY52" fmla="*/ 2300438 h 3224463"/>
              <a:gd name="connsiteX53" fmla="*/ 1145206 w 3580431"/>
              <a:gd name="connsiteY53" fmla="*/ 2318652 h 3224463"/>
              <a:gd name="connsiteX54" fmla="*/ 1241659 w 3580431"/>
              <a:gd name="connsiteY54" fmla="*/ 2310063 h 3224463"/>
              <a:gd name="connsiteX55" fmla="*/ 1443790 w 3580431"/>
              <a:gd name="connsiteY55" fmla="*/ 2242686 h 3224463"/>
              <a:gd name="connsiteX56" fmla="*/ 1644717 w 3580431"/>
              <a:gd name="connsiteY56" fmla="*/ 2414738 h 3224463"/>
              <a:gd name="connsiteX57" fmla="*/ 1742273 w 3580431"/>
              <a:gd name="connsiteY57" fmla="*/ 2627696 h 3224463"/>
              <a:gd name="connsiteX58" fmla="*/ 1905802 w 3580431"/>
              <a:gd name="connsiteY58" fmla="*/ 2906829 h 3224463"/>
              <a:gd name="connsiteX59" fmla="*/ 1963554 w 3580431"/>
              <a:gd name="connsiteY59" fmla="*/ 2964581 h 3224463"/>
              <a:gd name="connsiteX60" fmla="*/ 1973179 w 3580431"/>
              <a:gd name="connsiteY60" fmla="*/ 3041583 h 3224463"/>
              <a:gd name="connsiteX61" fmla="*/ 1973179 w 3580431"/>
              <a:gd name="connsiteY61" fmla="*/ 3157086 h 3224463"/>
              <a:gd name="connsiteX62" fmla="*/ 2149408 w 3580431"/>
              <a:gd name="connsiteY62" fmla="*/ 3224463 h 3224463"/>
              <a:gd name="connsiteX63" fmla="*/ 2416142 w 3580431"/>
              <a:gd name="connsiteY63" fmla="*/ 3215038 h 3224463"/>
              <a:gd name="connsiteX64" fmla="*/ 2627697 w 3580431"/>
              <a:gd name="connsiteY64" fmla="*/ 3147461 h 3224463"/>
              <a:gd name="connsiteX65" fmla="*/ 2796206 w 3580431"/>
              <a:gd name="connsiteY65" fmla="*/ 3099702 h 3224463"/>
              <a:gd name="connsiteX66" fmla="*/ 3006458 w 3580431"/>
              <a:gd name="connsiteY66" fmla="*/ 2974206 h 3224463"/>
              <a:gd name="connsiteX67" fmla="*/ 3006458 w 3580431"/>
              <a:gd name="connsiteY67" fmla="*/ 2833002 h 3224463"/>
              <a:gd name="connsiteX68" fmla="*/ 2810577 w 3580431"/>
              <a:gd name="connsiteY68" fmla="*/ 2646947 h 3224463"/>
              <a:gd name="connsiteX69" fmla="*/ 2768901 w 3580431"/>
              <a:gd name="connsiteY69" fmla="*/ 2519245 h 3224463"/>
              <a:gd name="connsiteX70" fmla="*/ 2698449 w 3580431"/>
              <a:gd name="connsiteY70" fmla="*/ 2335964 h 3224463"/>
              <a:gd name="connsiteX71" fmla="*/ 2714324 w 3580431"/>
              <a:gd name="connsiteY71" fmla="*/ 2242686 h 3224463"/>
              <a:gd name="connsiteX72" fmla="*/ 2772076 w 3580431"/>
              <a:gd name="connsiteY72" fmla="*/ 2156059 h 3224463"/>
              <a:gd name="connsiteX73" fmla="*/ 3099335 w 3580431"/>
              <a:gd name="connsiteY73" fmla="*/ 1982804 h 3224463"/>
              <a:gd name="connsiteX74" fmla="*/ 3487821 w 3580431"/>
              <a:gd name="connsiteY74" fmla="*/ 1806474 h 3224463"/>
              <a:gd name="connsiteX75" fmla="*/ 3574048 w 3580431"/>
              <a:gd name="connsiteY75" fmla="*/ 1597793 h 3224463"/>
              <a:gd name="connsiteX76" fmla="*/ 3580431 w 3580431"/>
              <a:gd name="connsiteY76" fmla="*/ 1474102 h 3224463"/>
              <a:gd name="connsiteX77" fmla="*/ 3570973 w 3580431"/>
              <a:gd name="connsiteY77" fmla="*/ 1357162 h 3224463"/>
              <a:gd name="connsiteX78" fmla="*/ 3532472 w 3580431"/>
              <a:gd name="connsiteY78" fmla="*/ 1183907 h 3224463"/>
              <a:gd name="connsiteX79" fmla="*/ 3397618 w 3580431"/>
              <a:gd name="connsiteY79" fmla="*/ 1010753 h 3224463"/>
              <a:gd name="connsiteX80" fmla="*/ 3266440 w 3580431"/>
              <a:gd name="connsiteY80" fmla="*/ 895249 h 3224463"/>
              <a:gd name="connsiteX81" fmla="*/ 2954956 w 3580431"/>
              <a:gd name="connsiteY81" fmla="*/ 760395 h 3224463"/>
              <a:gd name="connsiteX82" fmla="*/ 2666198 w 3580431"/>
              <a:gd name="connsiteY82" fmla="*/ 673768 h 3224463"/>
              <a:gd name="connsiteX83" fmla="*/ 2415941 w 3580431"/>
              <a:gd name="connsiteY83" fmla="*/ 673768 h 3224463"/>
              <a:gd name="connsiteX84" fmla="*/ 2261937 w 3580431"/>
              <a:gd name="connsiteY84" fmla="*/ 644892 h 3224463"/>
              <a:gd name="connsiteX85" fmla="*/ 2060308 w 3580431"/>
              <a:gd name="connsiteY85" fmla="*/ 571566 h 3224463"/>
              <a:gd name="connsiteX86" fmla="*/ 1886552 w 3580431"/>
              <a:gd name="connsiteY86" fmla="*/ 433136 h 3224463"/>
              <a:gd name="connsiteX87" fmla="*/ 1857676 w 3580431"/>
              <a:gd name="connsiteY87" fmla="*/ 327259 h 3224463"/>
              <a:gd name="connsiteX88" fmla="*/ 1876927 w 3580431"/>
              <a:gd name="connsiteY88" fmla="*/ 57751 h 3224463"/>
              <a:gd name="connsiteX89" fmla="*/ 1876927 w 3580431"/>
              <a:gd name="connsiteY89" fmla="*/ 0 h 3224463"/>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73179 w 3580431"/>
              <a:gd name="connsiteY61" fmla="*/ 3157086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644717 w 3580431"/>
              <a:gd name="connsiteY56" fmla="*/ 2414738 h 3230149"/>
              <a:gd name="connsiteX57" fmla="*/ 1742273 w 3580431"/>
              <a:gd name="connsiteY57" fmla="*/ 2627696 h 3230149"/>
              <a:gd name="connsiteX58" fmla="*/ 1905802 w 3580431"/>
              <a:gd name="connsiteY58" fmla="*/ 2906829 h 3230149"/>
              <a:gd name="connsiteX59" fmla="*/ 1963554 w 3580431"/>
              <a:gd name="connsiteY59" fmla="*/ 2964581 h 3230149"/>
              <a:gd name="connsiteX60" fmla="*/ 1973179 w 3580431"/>
              <a:gd name="connsiteY60" fmla="*/ 3041583 h 3230149"/>
              <a:gd name="connsiteX61" fmla="*/ 1992229 w 3580431"/>
              <a:gd name="connsiteY61" fmla="*/ 3153911 h 3230149"/>
              <a:gd name="connsiteX62" fmla="*/ 2149408 w 3580431"/>
              <a:gd name="connsiteY62" fmla="*/ 3224463 h 3230149"/>
              <a:gd name="connsiteX63" fmla="*/ 2416142 w 3580431"/>
              <a:gd name="connsiteY63" fmla="*/ 3215038 h 3230149"/>
              <a:gd name="connsiteX64" fmla="*/ 2627697 w 3580431"/>
              <a:gd name="connsiteY64" fmla="*/ 3147461 h 3230149"/>
              <a:gd name="connsiteX65" fmla="*/ 2796206 w 3580431"/>
              <a:gd name="connsiteY65" fmla="*/ 3099702 h 3230149"/>
              <a:gd name="connsiteX66" fmla="*/ 3006458 w 3580431"/>
              <a:gd name="connsiteY66" fmla="*/ 2974206 h 3230149"/>
              <a:gd name="connsiteX67" fmla="*/ 3006458 w 3580431"/>
              <a:gd name="connsiteY67" fmla="*/ 2833002 h 3230149"/>
              <a:gd name="connsiteX68" fmla="*/ 2810577 w 3580431"/>
              <a:gd name="connsiteY68" fmla="*/ 2646947 h 3230149"/>
              <a:gd name="connsiteX69" fmla="*/ 2768901 w 3580431"/>
              <a:gd name="connsiteY69" fmla="*/ 2519245 h 3230149"/>
              <a:gd name="connsiteX70" fmla="*/ 2698449 w 3580431"/>
              <a:gd name="connsiteY70" fmla="*/ 2335964 h 3230149"/>
              <a:gd name="connsiteX71" fmla="*/ 2714324 w 3580431"/>
              <a:gd name="connsiteY71" fmla="*/ 2242686 h 3230149"/>
              <a:gd name="connsiteX72" fmla="*/ 2772076 w 3580431"/>
              <a:gd name="connsiteY72" fmla="*/ 2156059 h 3230149"/>
              <a:gd name="connsiteX73" fmla="*/ 3099335 w 3580431"/>
              <a:gd name="connsiteY73" fmla="*/ 1982804 h 3230149"/>
              <a:gd name="connsiteX74" fmla="*/ 3487821 w 3580431"/>
              <a:gd name="connsiteY74" fmla="*/ 1806474 h 3230149"/>
              <a:gd name="connsiteX75" fmla="*/ 3574048 w 3580431"/>
              <a:gd name="connsiteY75" fmla="*/ 1597793 h 3230149"/>
              <a:gd name="connsiteX76" fmla="*/ 3580431 w 3580431"/>
              <a:gd name="connsiteY76" fmla="*/ 1474102 h 3230149"/>
              <a:gd name="connsiteX77" fmla="*/ 3570973 w 3580431"/>
              <a:gd name="connsiteY77" fmla="*/ 1357162 h 3230149"/>
              <a:gd name="connsiteX78" fmla="*/ 3532472 w 3580431"/>
              <a:gd name="connsiteY78" fmla="*/ 1183907 h 3230149"/>
              <a:gd name="connsiteX79" fmla="*/ 3397618 w 3580431"/>
              <a:gd name="connsiteY79" fmla="*/ 1010753 h 3230149"/>
              <a:gd name="connsiteX80" fmla="*/ 3266440 w 3580431"/>
              <a:gd name="connsiteY80" fmla="*/ 895249 h 3230149"/>
              <a:gd name="connsiteX81" fmla="*/ 2954956 w 3580431"/>
              <a:gd name="connsiteY81" fmla="*/ 760395 h 3230149"/>
              <a:gd name="connsiteX82" fmla="*/ 2666198 w 3580431"/>
              <a:gd name="connsiteY82" fmla="*/ 673768 h 3230149"/>
              <a:gd name="connsiteX83" fmla="*/ 2415941 w 3580431"/>
              <a:gd name="connsiteY83" fmla="*/ 673768 h 3230149"/>
              <a:gd name="connsiteX84" fmla="*/ 2261937 w 3580431"/>
              <a:gd name="connsiteY84" fmla="*/ 644892 h 3230149"/>
              <a:gd name="connsiteX85" fmla="*/ 2060308 w 3580431"/>
              <a:gd name="connsiteY85" fmla="*/ 571566 h 3230149"/>
              <a:gd name="connsiteX86" fmla="*/ 1886552 w 3580431"/>
              <a:gd name="connsiteY86" fmla="*/ 433136 h 3230149"/>
              <a:gd name="connsiteX87" fmla="*/ 1857676 w 3580431"/>
              <a:gd name="connsiteY87" fmla="*/ 327259 h 3230149"/>
              <a:gd name="connsiteX88" fmla="*/ 1876927 w 3580431"/>
              <a:gd name="connsiteY88" fmla="*/ 57751 h 3230149"/>
              <a:gd name="connsiteX89" fmla="*/ 1876927 w 3580431"/>
              <a:gd name="connsiteY89"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241659 w 3580431"/>
              <a:gd name="connsiteY54" fmla="*/ 2310063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4471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8868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63287 w 3580431"/>
              <a:gd name="connsiteY43" fmla="*/ 1799723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0632 w 3580431"/>
              <a:gd name="connsiteY44" fmla="*/ 1857675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02131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298383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30706 w 3580431"/>
              <a:gd name="connsiteY45" fmla="*/ 1934678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35869 w 3580431"/>
              <a:gd name="connsiteY44" fmla="*/ 1810050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259281 w 3580431"/>
              <a:gd name="connsiteY45" fmla="*/ 1948966 h 3230149"/>
              <a:gd name="connsiteX46" fmla="*/ 346008 w 3580431"/>
              <a:gd name="connsiteY46" fmla="*/ 1992429 h 3230149"/>
              <a:gd name="connsiteX47" fmla="*/ 596767 w 3580431"/>
              <a:gd name="connsiteY47" fmla="*/ 2059806 h 3230149"/>
              <a:gd name="connsiteX48" fmla="*/ 750771 w 3580431"/>
              <a:gd name="connsiteY48" fmla="*/ 2117558 h 3230149"/>
              <a:gd name="connsiteX49" fmla="*/ 827773 w 3580431"/>
              <a:gd name="connsiteY49" fmla="*/ 2117558 h 3230149"/>
              <a:gd name="connsiteX50" fmla="*/ 895150 w 3580431"/>
              <a:gd name="connsiteY50" fmla="*/ 2095032 h 3230149"/>
              <a:gd name="connsiteX51" fmla="*/ 962527 w 3580431"/>
              <a:gd name="connsiteY51" fmla="*/ 2184934 h 3230149"/>
              <a:gd name="connsiteX52" fmla="*/ 1049154 w 3580431"/>
              <a:gd name="connsiteY52" fmla="*/ 2300438 h 3230149"/>
              <a:gd name="connsiteX53" fmla="*/ 1145206 w 3580431"/>
              <a:gd name="connsiteY53" fmla="*/ 2318652 h 3230149"/>
              <a:gd name="connsiteX54" fmla="*/ 1336909 w 3580431"/>
              <a:gd name="connsiteY54" fmla="*/ 2268788 h 3230149"/>
              <a:gd name="connsiteX55" fmla="*/ 1443790 w 3580431"/>
              <a:gd name="connsiteY55" fmla="*/ 2242686 h 3230149"/>
              <a:gd name="connsiteX56" fmla="*/ 1554781 w 3580431"/>
              <a:gd name="connsiteY56" fmla="*/ 2325003 h 3230149"/>
              <a:gd name="connsiteX57" fmla="*/ 1625667 w 3580431"/>
              <a:gd name="connsiteY57" fmla="*/ 2414738 h 3230149"/>
              <a:gd name="connsiteX58" fmla="*/ 1742273 w 3580431"/>
              <a:gd name="connsiteY58" fmla="*/ 2627696 h 3230149"/>
              <a:gd name="connsiteX59" fmla="*/ 1905802 w 3580431"/>
              <a:gd name="connsiteY59" fmla="*/ 2906829 h 3230149"/>
              <a:gd name="connsiteX60" fmla="*/ 1963554 w 3580431"/>
              <a:gd name="connsiteY60" fmla="*/ 2964581 h 3230149"/>
              <a:gd name="connsiteX61" fmla="*/ 1973179 w 3580431"/>
              <a:gd name="connsiteY61" fmla="*/ 3041583 h 3230149"/>
              <a:gd name="connsiteX62" fmla="*/ 1992229 w 3580431"/>
              <a:gd name="connsiteY62" fmla="*/ 3153911 h 3230149"/>
              <a:gd name="connsiteX63" fmla="*/ 2149408 w 3580431"/>
              <a:gd name="connsiteY63" fmla="*/ 3224463 h 3230149"/>
              <a:gd name="connsiteX64" fmla="*/ 2416142 w 3580431"/>
              <a:gd name="connsiteY64" fmla="*/ 3215038 h 3230149"/>
              <a:gd name="connsiteX65" fmla="*/ 2627697 w 3580431"/>
              <a:gd name="connsiteY65" fmla="*/ 3147461 h 3230149"/>
              <a:gd name="connsiteX66" fmla="*/ 2796206 w 3580431"/>
              <a:gd name="connsiteY66" fmla="*/ 3099702 h 3230149"/>
              <a:gd name="connsiteX67" fmla="*/ 3006458 w 3580431"/>
              <a:gd name="connsiteY67" fmla="*/ 2974206 h 3230149"/>
              <a:gd name="connsiteX68" fmla="*/ 3006458 w 3580431"/>
              <a:gd name="connsiteY68" fmla="*/ 2833002 h 3230149"/>
              <a:gd name="connsiteX69" fmla="*/ 2810577 w 3580431"/>
              <a:gd name="connsiteY69" fmla="*/ 2646947 h 3230149"/>
              <a:gd name="connsiteX70" fmla="*/ 2768901 w 3580431"/>
              <a:gd name="connsiteY70" fmla="*/ 2519245 h 3230149"/>
              <a:gd name="connsiteX71" fmla="*/ 2698449 w 3580431"/>
              <a:gd name="connsiteY71" fmla="*/ 2335964 h 3230149"/>
              <a:gd name="connsiteX72" fmla="*/ 2714324 w 3580431"/>
              <a:gd name="connsiteY72" fmla="*/ 2242686 h 3230149"/>
              <a:gd name="connsiteX73" fmla="*/ 2772076 w 3580431"/>
              <a:gd name="connsiteY73" fmla="*/ 2156059 h 3230149"/>
              <a:gd name="connsiteX74" fmla="*/ 3099335 w 3580431"/>
              <a:gd name="connsiteY74" fmla="*/ 1982804 h 3230149"/>
              <a:gd name="connsiteX75" fmla="*/ 3487821 w 3580431"/>
              <a:gd name="connsiteY75" fmla="*/ 1806474 h 3230149"/>
              <a:gd name="connsiteX76" fmla="*/ 3574048 w 3580431"/>
              <a:gd name="connsiteY76" fmla="*/ 1597793 h 3230149"/>
              <a:gd name="connsiteX77" fmla="*/ 3580431 w 3580431"/>
              <a:gd name="connsiteY77" fmla="*/ 1474102 h 3230149"/>
              <a:gd name="connsiteX78" fmla="*/ 3570973 w 3580431"/>
              <a:gd name="connsiteY78" fmla="*/ 1357162 h 3230149"/>
              <a:gd name="connsiteX79" fmla="*/ 3532472 w 3580431"/>
              <a:gd name="connsiteY79" fmla="*/ 1183907 h 3230149"/>
              <a:gd name="connsiteX80" fmla="*/ 3397618 w 3580431"/>
              <a:gd name="connsiteY80" fmla="*/ 1010753 h 3230149"/>
              <a:gd name="connsiteX81" fmla="*/ 3266440 w 3580431"/>
              <a:gd name="connsiteY81" fmla="*/ 895249 h 3230149"/>
              <a:gd name="connsiteX82" fmla="*/ 2954956 w 3580431"/>
              <a:gd name="connsiteY82" fmla="*/ 760395 h 3230149"/>
              <a:gd name="connsiteX83" fmla="*/ 2666198 w 3580431"/>
              <a:gd name="connsiteY83" fmla="*/ 673768 h 3230149"/>
              <a:gd name="connsiteX84" fmla="*/ 2415941 w 3580431"/>
              <a:gd name="connsiteY84" fmla="*/ 673768 h 3230149"/>
              <a:gd name="connsiteX85" fmla="*/ 2261937 w 3580431"/>
              <a:gd name="connsiteY85" fmla="*/ 644892 h 3230149"/>
              <a:gd name="connsiteX86" fmla="*/ 2060308 w 3580431"/>
              <a:gd name="connsiteY86" fmla="*/ 571566 h 3230149"/>
              <a:gd name="connsiteX87" fmla="*/ 1886552 w 3580431"/>
              <a:gd name="connsiteY87" fmla="*/ 433136 h 3230149"/>
              <a:gd name="connsiteX88" fmla="*/ 1857676 w 3580431"/>
              <a:gd name="connsiteY88" fmla="*/ 327259 h 3230149"/>
              <a:gd name="connsiteX89" fmla="*/ 1876927 w 3580431"/>
              <a:gd name="connsiteY89" fmla="*/ 57751 h 3230149"/>
              <a:gd name="connsiteX90" fmla="*/ 1876927 w 3580431"/>
              <a:gd name="connsiteY90"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242094 w 3580431"/>
              <a:gd name="connsiteY45" fmla="*/ 1846538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190434 w 3580431"/>
              <a:gd name="connsiteY45" fmla="*/ 1862036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 name="connsiteX0" fmla="*/ 0 w 3580431"/>
              <a:gd name="connsiteY0" fmla="*/ 0 h 3230149"/>
              <a:gd name="connsiteX1" fmla="*/ 183281 w 3580431"/>
              <a:gd name="connsiteY1" fmla="*/ 173254 h 3230149"/>
              <a:gd name="connsiteX2" fmla="*/ 314559 w 3580431"/>
              <a:gd name="connsiteY2" fmla="*/ 291832 h 3230149"/>
              <a:gd name="connsiteX3" fmla="*/ 394636 w 3580431"/>
              <a:gd name="connsiteY3" fmla="*/ 356134 h 3230149"/>
              <a:gd name="connsiteX4" fmla="*/ 519764 w 3580431"/>
              <a:gd name="connsiteY4" fmla="*/ 385010 h 3230149"/>
              <a:gd name="connsiteX5" fmla="*/ 760396 w 3580431"/>
              <a:gd name="connsiteY5" fmla="*/ 288758 h 3230149"/>
              <a:gd name="connsiteX6" fmla="*/ 943276 w 3580431"/>
              <a:gd name="connsiteY6" fmla="*/ 231006 h 3230149"/>
              <a:gd name="connsiteX7" fmla="*/ 1116531 w 3580431"/>
              <a:gd name="connsiteY7" fmla="*/ 231006 h 3230149"/>
              <a:gd name="connsiteX8" fmla="*/ 1212783 w 3580431"/>
              <a:gd name="connsiteY8" fmla="*/ 231006 h 3230149"/>
              <a:gd name="connsiteX9" fmla="*/ 1331662 w 3580431"/>
              <a:gd name="connsiteY9" fmla="*/ 369837 h 3230149"/>
              <a:gd name="connsiteX10" fmla="*/ 1357263 w 3580431"/>
              <a:gd name="connsiteY10" fmla="*/ 539115 h 3230149"/>
              <a:gd name="connsiteX11" fmla="*/ 1260910 w 3580431"/>
              <a:gd name="connsiteY11" fmla="*/ 587141 h 3230149"/>
              <a:gd name="connsiteX12" fmla="*/ 1167932 w 3580431"/>
              <a:gd name="connsiteY12" fmla="*/ 670292 h 3230149"/>
              <a:gd name="connsiteX13" fmla="*/ 1066332 w 3580431"/>
              <a:gd name="connsiteY13" fmla="*/ 676943 h 3230149"/>
              <a:gd name="connsiteX14" fmla="*/ 972152 w 3580431"/>
              <a:gd name="connsiteY14" fmla="*/ 683393 h 3230149"/>
              <a:gd name="connsiteX15" fmla="*/ 904775 w 3580431"/>
              <a:gd name="connsiteY15" fmla="*/ 664143 h 3230149"/>
              <a:gd name="connsiteX16" fmla="*/ 827773 w 3580431"/>
              <a:gd name="connsiteY16" fmla="*/ 644892 h 3230149"/>
              <a:gd name="connsiteX17" fmla="*/ 741145 w 3580431"/>
              <a:gd name="connsiteY17" fmla="*/ 712269 h 3230149"/>
              <a:gd name="connsiteX18" fmla="*/ 750771 w 3580431"/>
              <a:gd name="connsiteY18" fmla="*/ 798896 h 3230149"/>
              <a:gd name="connsiteX19" fmla="*/ 818148 w 3580431"/>
              <a:gd name="connsiteY19" fmla="*/ 924025 h 3230149"/>
              <a:gd name="connsiteX20" fmla="*/ 847023 w 3580431"/>
              <a:gd name="connsiteY20" fmla="*/ 972151 h 3230149"/>
              <a:gd name="connsiteX21" fmla="*/ 885524 w 3580431"/>
              <a:gd name="connsiteY21" fmla="*/ 1010652 h 3230149"/>
              <a:gd name="connsiteX22" fmla="*/ 943276 w 3580431"/>
              <a:gd name="connsiteY22" fmla="*/ 1058779 h 3230149"/>
              <a:gd name="connsiteX23" fmla="*/ 991402 w 3580431"/>
              <a:gd name="connsiteY23" fmla="*/ 1068404 h 3230149"/>
              <a:gd name="connsiteX24" fmla="*/ 1097280 w 3580431"/>
              <a:gd name="connsiteY24" fmla="*/ 1068404 h 3230149"/>
              <a:gd name="connsiteX25" fmla="*/ 1212783 w 3580431"/>
              <a:gd name="connsiteY25" fmla="*/ 1039528 h 3230149"/>
              <a:gd name="connsiteX26" fmla="*/ 1309036 w 3580431"/>
              <a:gd name="connsiteY26" fmla="*/ 981776 h 3230149"/>
              <a:gd name="connsiteX27" fmla="*/ 1376413 w 3580431"/>
              <a:gd name="connsiteY27" fmla="*/ 924025 h 3230149"/>
              <a:gd name="connsiteX28" fmla="*/ 1482291 w 3580431"/>
              <a:gd name="connsiteY28" fmla="*/ 914400 h 3230149"/>
              <a:gd name="connsiteX29" fmla="*/ 1559293 w 3580431"/>
              <a:gd name="connsiteY29" fmla="*/ 914400 h 3230149"/>
              <a:gd name="connsiteX30" fmla="*/ 1617044 w 3580431"/>
              <a:gd name="connsiteY30" fmla="*/ 952901 h 3230149"/>
              <a:gd name="connsiteX31" fmla="*/ 1530517 w 3580431"/>
              <a:gd name="connsiteY31" fmla="*/ 1010853 h 3230149"/>
              <a:gd name="connsiteX32" fmla="*/ 1517918 w 3580431"/>
              <a:gd name="connsiteY32" fmla="*/ 1065530 h 3230149"/>
              <a:gd name="connsiteX33" fmla="*/ 1565543 w 3580431"/>
              <a:gd name="connsiteY33" fmla="*/ 1180231 h 3230149"/>
              <a:gd name="connsiteX34" fmla="*/ 1565442 w 3580431"/>
              <a:gd name="connsiteY34" fmla="*/ 1251384 h 3230149"/>
              <a:gd name="connsiteX35" fmla="*/ 1529515 w 3580431"/>
              <a:gd name="connsiteY35" fmla="*/ 1312010 h 3230149"/>
              <a:gd name="connsiteX36" fmla="*/ 1311309 w 3580431"/>
              <a:gd name="connsiteY36" fmla="*/ 1289985 h 3230149"/>
              <a:gd name="connsiteX37" fmla="*/ 1122680 w 3580431"/>
              <a:gd name="connsiteY37" fmla="*/ 1341186 h 3230149"/>
              <a:gd name="connsiteX38" fmla="*/ 1036053 w 3580431"/>
              <a:gd name="connsiteY38" fmla="*/ 1440313 h 3230149"/>
              <a:gd name="connsiteX39" fmla="*/ 895150 w 3580431"/>
              <a:gd name="connsiteY39" fmla="*/ 1559292 h 3230149"/>
              <a:gd name="connsiteX40" fmla="*/ 789272 w 3580431"/>
              <a:gd name="connsiteY40" fmla="*/ 1626870 h 3230149"/>
              <a:gd name="connsiteX41" fmla="*/ 660868 w 3580431"/>
              <a:gd name="connsiteY41" fmla="*/ 1665070 h 3230149"/>
              <a:gd name="connsiteX42" fmla="*/ 558265 w 3580431"/>
              <a:gd name="connsiteY42" fmla="*/ 1742172 h 3230149"/>
              <a:gd name="connsiteX43" fmla="*/ 344237 w 3580431"/>
              <a:gd name="connsiteY43" fmla="*/ 1766386 h 3230149"/>
              <a:gd name="connsiteX44" fmla="*/ 245394 w 3580431"/>
              <a:gd name="connsiteY44" fmla="*/ 1786238 h 3230149"/>
              <a:gd name="connsiteX45" fmla="*/ 169770 w 3580431"/>
              <a:gd name="connsiteY45" fmla="*/ 1872368 h 3230149"/>
              <a:gd name="connsiteX46" fmla="*/ 259281 w 3580431"/>
              <a:gd name="connsiteY46" fmla="*/ 1948966 h 3230149"/>
              <a:gd name="connsiteX47" fmla="*/ 346008 w 3580431"/>
              <a:gd name="connsiteY47" fmla="*/ 1992429 h 3230149"/>
              <a:gd name="connsiteX48" fmla="*/ 596767 w 3580431"/>
              <a:gd name="connsiteY48" fmla="*/ 2059806 h 3230149"/>
              <a:gd name="connsiteX49" fmla="*/ 750771 w 3580431"/>
              <a:gd name="connsiteY49" fmla="*/ 2117558 h 3230149"/>
              <a:gd name="connsiteX50" fmla="*/ 827773 w 3580431"/>
              <a:gd name="connsiteY50" fmla="*/ 2117558 h 3230149"/>
              <a:gd name="connsiteX51" fmla="*/ 895150 w 3580431"/>
              <a:gd name="connsiteY51" fmla="*/ 2095032 h 3230149"/>
              <a:gd name="connsiteX52" fmla="*/ 962527 w 3580431"/>
              <a:gd name="connsiteY52" fmla="*/ 2184934 h 3230149"/>
              <a:gd name="connsiteX53" fmla="*/ 1049154 w 3580431"/>
              <a:gd name="connsiteY53" fmla="*/ 2300438 h 3230149"/>
              <a:gd name="connsiteX54" fmla="*/ 1145206 w 3580431"/>
              <a:gd name="connsiteY54" fmla="*/ 2318652 h 3230149"/>
              <a:gd name="connsiteX55" fmla="*/ 1336909 w 3580431"/>
              <a:gd name="connsiteY55" fmla="*/ 2268788 h 3230149"/>
              <a:gd name="connsiteX56" fmla="*/ 1443790 w 3580431"/>
              <a:gd name="connsiteY56" fmla="*/ 2242686 h 3230149"/>
              <a:gd name="connsiteX57" fmla="*/ 1554781 w 3580431"/>
              <a:gd name="connsiteY57" fmla="*/ 2325003 h 3230149"/>
              <a:gd name="connsiteX58" fmla="*/ 1625667 w 3580431"/>
              <a:gd name="connsiteY58" fmla="*/ 2414738 h 3230149"/>
              <a:gd name="connsiteX59" fmla="*/ 1742273 w 3580431"/>
              <a:gd name="connsiteY59" fmla="*/ 2627696 h 3230149"/>
              <a:gd name="connsiteX60" fmla="*/ 1905802 w 3580431"/>
              <a:gd name="connsiteY60" fmla="*/ 2906829 h 3230149"/>
              <a:gd name="connsiteX61" fmla="*/ 1963554 w 3580431"/>
              <a:gd name="connsiteY61" fmla="*/ 2964581 h 3230149"/>
              <a:gd name="connsiteX62" fmla="*/ 1973179 w 3580431"/>
              <a:gd name="connsiteY62" fmla="*/ 3041583 h 3230149"/>
              <a:gd name="connsiteX63" fmla="*/ 1992229 w 3580431"/>
              <a:gd name="connsiteY63" fmla="*/ 3153911 h 3230149"/>
              <a:gd name="connsiteX64" fmla="*/ 2149408 w 3580431"/>
              <a:gd name="connsiteY64" fmla="*/ 3224463 h 3230149"/>
              <a:gd name="connsiteX65" fmla="*/ 2416142 w 3580431"/>
              <a:gd name="connsiteY65" fmla="*/ 3215038 h 3230149"/>
              <a:gd name="connsiteX66" fmla="*/ 2627697 w 3580431"/>
              <a:gd name="connsiteY66" fmla="*/ 3147461 h 3230149"/>
              <a:gd name="connsiteX67" fmla="*/ 2796206 w 3580431"/>
              <a:gd name="connsiteY67" fmla="*/ 3099702 h 3230149"/>
              <a:gd name="connsiteX68" fmla="*/ 3006458 w 3580431"/>
              <a:gd name="connsiteY68" fmla="*/ 2974206 h 3230149"/>
              <a:gd name="connsiteX69" fmla="*/ 3006458 w 3580431"/>
              <a:gd name="connsiteY69" fmla="*/ 2833002 h 3230149"/>
              <a:gd name="connsiteX70" fmla="*/ 2810577 w 3580431"/>
              <a:gd name="connsiteY70" fmla="*/ 2646947 h 3230149"/>
              <a:gd name="connsiteX71" fmla="*/ 2768901 w 3580431"/>
              <a:gd name="connsiteY71" fmla="*/ 2519245 h 3230149"/>
              <a:gd name="connsiteX72" fmla="*/ 2698449 w 3580431"/>
              <a:gd name="connsiteY72" fmla="*/ 2335964 h 3230149"/>
              <a:gd name="connsiteX73" fmla="*/ 2714324 w 3580431"/>
              <a:gd name="connsiteY73" fmla="*/ 2242686 h 3230149"/>
              <a:gd name="connsiteX74" fmla="*/ 2772076 w 3580431"/>
              <a:gd name="connsiteY74" fmla="*/ 2156059 h 3230149"/>
              <a:gd name="connsiteX75" fmla="*/ 3099335 w 3580431"/>
              <a:gd name="connsiteY75" fmla="*/ 1982804 h 3230149"/>
              <a:gd name="connsiteX76" fmla="*/ 3487821 w 3580431"/>
              <a:gd name="connsiteY76" fmla="*/ 1806474 h 3230149"/>
              <a:gd name="connsiteX77" fmla="*/ 3574048 w 3580431"/>
              <a:gd name="connsiteY77" fmla="*/ 1597793 h 3230149"/>
              <a:gd name="connsiteX78" fmla="*/ 3580431 w 3580431"/>
              <a:gd name="connsiteY78" fmla="*/ 1474102 h 3230149"/>
              <a:gd name="connsiteX79" fmla="*/ 3570973 w 3580431"/>
              <a:gd name="connsiteY79" fmla="*/ 1357162 h 3230149"/>
              <a:gd name="connsiteX80" fmla="*/ 3532472 w 3580431"/>
              <a:gd name="connsiteY80" fmla="*/ 1183907 h 3230149"/>
              <a:gd name="connsiteX81" fmla="*/ 3397618 w 3580431"/>
              <a:gd name="connsiteY81" fmla="*/ 1010753 h 3230149"/>
              <a:gd name="connsiteX82" fmla="*/ 3266440 w 3580431"/>
              <a:gd name="connsiteY82" fmla="*/ 895249 h 3230149"/>
              <a:gd name="connsiteX83" fmla="*/ 2954956 w 3580431"/>
              <a:gd name="connsiteY83" fmla="*/ 760395 h 3230149"/>
              <a:gd name="connsiteX84" fmla="*/ 2666198 w 3580431"/>
              <a:gd name="connsiteY84" fmla="*/ 673768 h 3230149"/>
              <a:gd name="connsiteX85" fmla="*/ 2415941 w 3580431"/>
              <a:gd name="connsiteY85" fmla="*/ 673768 h 3230149"/>
              <a:gd name="connsiteX86" fmla="*/ 2261937 w 3580431"/>
              <a:gd name="connsiteY86" fmla="*/ 644892 h 3230149"/>
              <a:gd name="connsiteX87" fmla="*/ 2060308 w 3580431"/>
              <a:gd name="connsiteY87" fmla="*/ 571566 h 3230149"/>
              <a:gd name="connsiteX88" fmla="*/ 1886552 w 3580431"/>
              <a:gd name="connsiteY88" fmla="*/ 433136 h 3230149"/>
              <a:gd name="connsiteX89" fmla="*/ 1857676 w 3580431"/>
              <a:gd name="connsiteY89" fmla="*/ 327259 h 3230149"/>
              <a:gd name="connsiteX90" fmla="*/ 1876927 w 3580431"/>
              <a:gd name="connsiteY90" fmla="*/ 57751 h 3230149"/>
              <a:gd name="connsiteX91" fmla="*/ 1876927 w 3580431"/>
              <a:gd name="connsiteY91" fmla="*/ 0 h 323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80431" h="3230149">
                <a:moveTo>
                  <a:pt x="0" y="0"/>
                </a:moveTo>
                <a:lnTo>
                  <a:pt x="183281" y="173254"/>
                </a:lnTo>
                <a:lnTo>
                  <a:pt x="314559" y="291832"/>
                </a:lnTo>
                <a:lnTo>
                  <a:pt x="394636" y="356134"/>
                </a:lnTo>
                <a:lnTo>
                  <a:pt x="519764" y="385010"/>
                </a:lnTo>
                <a:lnTo>
                  <a:pt x="760396" y="288758"/>
                </a:lnTo>
                <a:lnTo>
                  <a:pt x="943276" y="231006"/>
                </a:lnTo>
                <a:lnTo>
                  <a:pt x="1116531" y="231006"/>
                </a:lnTo>
                <a:lnTo>
                  <a:pt x="1212783" y="231006"/>
                </a:lnTo>
                <a:lnTo>
                  <a:pt x="1331662" y="369837"/>
                </a:lnTo>
                <a:lnTo>
                  <a:pt x="1357263" y="539115"/>
                </a:lnTo>
                <a:lnTo>
                  <a:pt x="1260910" y="587141"/>
                </a:lnTo>
                <a:cubicBezTo>
                  <a:pt x="1232034" y="606391"/>
                  <a:pt x="1200362" y="655325"/>
                  <a:pt x="1167932" y="670292"/>
                </a:cubicBezTo>
                <a:cubicBezTo>
                  <a:pt x="1135502" y="685259"/>
                  <a:pt x="1098962" y="674760"/>
                  <a:pt x="1066332" y="676943"/>
                </a:cubicBezTo>
                <a:lnTo>
                  <a:pt x="972152" y="683393"/>
                </a:lnTo>
                <a:lnTo>
                  <a:pt x="904775" y="664143"/>
                </a:lnTo>
                <a:lnTo>
                  <a:pt x="827773" y="644892"/>
                </a:lnTo>
                <a:cubicBezTo>
                  <a:pt x="779847" y="664176"/>
                  <a:pt x="770021" y="689810"/>
                  <a:pt x="741145" y="712269"/>
                </a:cubicBezTo>
                <a:lnTo>
                  <a:pt x="750771" y="798896"/>
                </a:lnTo>
                <a:lnTo>
                  <a:pt x="818148" y="924025"/>
                </a:lnTo>
                <a:lnTo>
                  <a:pt x="847023" y="972151"/>
                </a:lnTo>
                <a:lnTo>
                  <a:pt x="885524" y="1010652"/>
                </a:lnTo>
                <a:lnTo>
                  <a:pt x="943276" y="1058779"/>
                </a:lnTo>
                <a:lnTo>
                  <a:pt x="991402" y="1068404"/>
                </a:lnTo>
                <a:lnTo>
                  <a:pt x="1097280" y="1068404"/>
                </a:lnTo>
                <a:lnTo>
                  <a:pt x="1212783" y="1039528"/>
                </a:lnTo>
                <a:lnTo>
                  <a:pt x="1309036" y="981776"/>
                </a:lnTo>
                <a:lnTo>
                  <a:pt x="1376413" y="924025"/>
                </a:lnTo>
                <a:lnTo>
                  <a:pt x="1482291" y="914400"/>
                </a:lnTo>
                <a:lnTo>
                  <a:pt x="1559293" y="914400"/>
                </a:lnTo>
                <a:lnTo>
                  <a:pt x="1617044" y="952901"/>
                </a:lnTo>
                <a:lnTo>
                  <a:pt x="1530517" y="1010853"/>
                </a:lnTo>
                <a:lnTo>
                  <a:pt x="1517918" y="1065530"/>
                </a:lnTo>
                <a:cubicBezTo>
                  <a:pt x="1562368" y="1125989"/>
                  <a:pt x="1549668" y="1141997"/>
                  <a:pt x="1565543" y="1180231"/>
                </a:cubicBezTo>
                <a:cubicBezTo>
                  <a:pt x="1565509" y="1203949"/>
                  <a:pt x="1565476" y="1227666"/>
                  <a:pt x="1565442" y="1251384"/>
                </a:cubicBezTo>
                <a:cubicBezTo>
                  <a:pt x="1545150" y="1269643"/>
                  <a:pt x="1567108" y="1216677"/>
                  <a:pt x="1529515" y="1312010"/>
                </a:cubicBezTo>
                <a:lnTo>
                  <a:pt x="1311309" y="1289985"/>
                </a:lnTo>
                <a:lnTo>
                  <a:pt x="1122680" y="1341186"/>
                </a:lnTo>
                <a:lnTo>
                  <a:pt x="1036053" y="1440313"/>
                </a:lnTo>
                <a:lnTo>
                  <a:pt x="895150" y="1559292"/>
                </a:lnTo>
                <a:cubicBezTo>
                  <a:pt x="859857" y="1581818"/>
                  <a:pt x="846790" y="1604344"/>
                  <a:pt x="789272" y="1626870"/>
                </a:cubicBezTo>
                <a:cubicBezTo>
                  <a:pt x="733771" y="1649128"/>
                  <a:pt x="703669" y="1652337"/>
                  <a:pt x="660868" y="1665070"/>
                </a:cubicBezTo>
                <a:lnTo>
                  <a:pt x="558265" y="1742172"/>
                </a:lnTo>
                <a:lnTo>
                  <a:pt x="344237" y="1766386"/>
                </a:lnTo>
                <a:lnTo>
                  <a:pt x="245394" y="1786238"/>
                </a:lnTo>
                <a:cubicBezTo>
                  <a:pt x="228370" y="1799597"/>
                  <a:pt x="167456" y="1845247"/>
                  <a:pt x="169770" y="1872368"/>
                </a:cubicBezTo>
                <a:cubicBezTo>
                  <a:pt x="172085" y="1899489"/>
                  <a:pt x="241962" y="1924651"/>
                  <a:pt x="259281" y="1948966"/>
                </a:cubicBezTo>
                <a:cubicBezTo>
                  <a:pt x="319940" y="1963454"/>
                  <a:pt x="323449" y="1973179"/>
                  <a:pt x="346008" y="1992429"/>
                </a:cubicBezTo>
                <a:lnTo>
                  <a:pt x="596767" y="2059806"/>
                </a:lnTo>
                <a:lnTo>
                  <a:pt x="750771" y="2117558"/>
                </a:lnTo>
                <a:lnTo>
                  <a:pt x="827773" y="2117558"/>
                </a:lnTo>
                <a:lnTo>
                  <a:pt x="895150" y="2095032"/>
                </a:lnTo>
                <a:lnTo>
                  <a:pt x="962527" y="2184934"/>
                </a:lnTo>
                <a:lnTo>
                  <a:pt x="1049154" y="2300438"/>
                </a:lnTo>
                <a:cubicBezTo>
                  <a:pt x="1077996" y="2303334"/>
                  <a:pt x="1116364" y="2315756"/>
                  <a:pt x="1145206" y="2318652"/>
                </a:cubicBezTo>
                <a:cubicBezTo>
                  <a:pt x="1221807" y="2314731"/>
                  <a:pt x="1238083" y="2307634"/>
                  <a:pt x="1336909" y="2268788"/>
                </a:cubicBezTo>
                <a:cubicBezTo>
                  <a:pt x="1382061" y="2247387"/>
                  <a:pt x="1408163" y="2251387"/>
                  <a:pt x="1443790" y="2242686"/>
                </a:cubicBezTo>
                <a:cubicBezTo>
                  <a:pt x="1495977" y="2245176"/>
                  <a:pt x="1521293" y="2296328"/>
                  <a:pt x="1554781" y="2325003"/>
                </a:cubicBezTo>
                <a:cubicBezTo>
                  <a:pt x="1588269" y="2353678"/>
                  <a:pt x="1594418" y="2364289"/>
                  <a:pt x="1625667" y="2414738"/>
                </a:cubicBezTo>
                <a:cubicBezTo>
                  <a:pt x="1686761" y="2476199"/>
                  <a:pt x="1709754" y="2547185"/>
                  <a:pt x="1742273" y="2627696"/>
                </a:cubicBezTo>
                <a:cubicBezTo>
                  <a:pt x="1790433" y="2746140"/>
                  <a:pt x="1851292" y="2813785"/>
                  <a:pt x="1905802" y="2906829"/>
                </a:cubicBezTo>
                <a:lnTo>
                  <a:pt x="1963554" y="2964581"/>
                </a:lnTo>
                <a:lnTo>
                  <a:pt x="1973179" y="3041583"/>
                </a:lnTo>
                <a:lnTo>
                  <a:pt x="1992229" y="3153911"/>
                </a:lnTo>
                <a:cubicBezTo>
                  <a:pt x="2035097" y="3201770"/>
                  <a:pt x="2030340" y="3202004"/>
                  <a:pt x="2149408" y="3224463"/>
                </a:cubicBezTo>
                <a:cubicBezTo>
                  <a:pt x="2212919" y="3240371"/>
                  <a:pt x="2327231" y="3218180"/>
                  <a:pt x="2416142" y="3215038"/>
                </a:cubicBezTo>
                <a:cubicBezTo>
                  <a:pt x="2518410" y="3192512"/>
                  <a:pt x="2564353" y="3166684"/>
                  <a:pt x="2627697" y="3147461"/>
                </a:cubicBezTo>
                <a:cubicBezTo>
                  <a:pt x="2691041" y="3128238"/>
                  <a:pt x="2717204" y="3119053"/>
                  <a:pt x="2796206" y="3099702"/>
                </a:cubicBezTo>
                <a:cubicBezTo>
                  <a:pt x="2913308" y="3016851"/>
                  <a:pt x="2968770" y="3015481"/>
                  <a:pt x="3006458" y="2974206"/>
                </a:cubicBezTo>
                <a:cubicBezTo>
                  <a:pt x="3025508" y="2889038"/>
                  <a:pt x="3006458" y="2880070"/>
                  <a:pt x="3006458" y="2833002"/>
                </a:cubicBezTo>
                <a:lnTo>
                  <a:pt x="2810577" y="2646947"/>
                </a:lnTo>
                <a:lnTo>
                  <a:pt x="2768901" y="2519245"/>
                </a:lnTo>
                <a:cubicBezTo>
                  <a:pt x="2722134" y="2414760"/>
                  <a:pt x="2716641" y="2389649"/>
                  <a:pt x="2698449" y="2335964"/>
                </a:cubicBezTo>
                <a:lnTo>
                  <a:pt x="2714324" y="2242686"/>
                </a:lnTo>
                <a:lnTo>
                  <a:pt x="2772076" y="2156059"/>
                </a:lnTo>
                <a:lnTo>
                  <a:pt x="3099335" y="1982804"/>
                </a:lnTo>
                <a:lnTo>
                  <a:pt x="3487821" y="1806474"/>
                </a:lnTo>
                <a:cubicBezTo>
                  <a:pt x="3531380" y="1724214"/>
                  <a:pt x="3543189" y="1686403"/>
                  <a:pt x="3574048" y="1597793"/>
                </a:cubicBezTo>
                <a:cubicBezTo>
                  <a:pt x="3578292" y="1505763"/>
                  <a:pt x="3579362" y="1515332"/>
                  <a:pt x="3580431" y="1474102"/>
                </a:cubicBezTo>
                <a:lnTo>
                  <a:pt x="3570973" y="1357162"/>
                </a:lnTo>
                <a:lnTo>
                  <a:pt x="3532472" y="1183907"/>
                </a:lnTo>
                <a:lnTo>
                  <a:pt x="3397618" y="1010753"/>
                </a:lnTo>
                <a:lnTo>
                  <a:pt x="3266440" y="895249"/>
                </a:lnTo>
                <a:lnTo>
                  <a:pt x="2954956" y="760395"/>
                </a:lnTo>
                <a:lnTo>
                  <a:pt x="2666198" y="673768"/>
                </a:lnTo>
                <a:lnTo>
                  <a:pt x="2415941" y="673768"/>
                </a:lnTo>
                <a:cubicBezTo>
                  <a:pt x="2364606" y="664143"/>
                  <a:pt x="2321209" y="661926"/>
                  <a:pt x="2261937" y="644892"/>
                </a:cubicBezTo>
                <a:cubicBezTo>
                  <a:pt x="2202665" y="627858"/>
                  <a:pt x="2130693" y="608708"/>
                  <a:pt x="2060308" y="571566"/>
                </a:cubicBezTo>
                <a:lnTo>
                  <a:pt x="1886552" y="433136"/>
                </a:lnTo>
                <a:lnTo>
                  <a:pt x="1857676" y="327259"/>
                </a:lnTo>
                <a:lnTo>
                  <a:pt x="1876927" y="57751"/>
                </a:lnTo>
                <a:lnTo>
                  <a:pt x="1876927" y="0"/>
                </a:lnTo>
              </a:path>
            </a:pathLst>
          </a:custGeom>
          <a:noFill/>
          <a:ln w="38100">
            <a:solidFill>
              <a:srgbClr val="23221F">
                <a:alpha val="0"/>
              </a:srgbClr>
            </a:solidFill>
            <a:prstDash val="solid"/>
            <a:headEnd w="sm"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2" name="Group 231">
            <a:extLst>
              <a:ext uri="{FF2B5EF4-FFF2-40B4-BE49-F238E27FC236}">
                <a16:creationId xmlns:a16="http://schemas.microsoft.com/office/drawing/2014/main" id="{53713380-6C3F-480F-972D-0A6A2C0DD6A1}"/>
              </a:ext>
            </a:extLst>
          </p:cNvPr>
          <p:cNvGrpSpPr>
            <a:grpSpLocks noChangeAspect="1"/>
          </p:cNvGrpSpPr>
          <p:nvPr/>
        </p:nvGrpSpPr>
        <p:grpSpPr>
          <a:xfrm>
            <a:off x="780" y="1287118"/>
            <a:ext cx="5426455" cy="5082410"/>
            <a:chOff x="1085801" y="1544681"/>
            <a:chExt cx="5426455" cy="5082410"/>
          </a:xfrm>
        </p:grpSpPr>
        <p:pic>
          <p:nvPicPr>
            <p:cNvPr id="111" name="Picture 110">
              <a:extLst>
                <a:ext uri="{FF2B5EF4-FFF2-40B4-BE49-F238E27FC236}">
                  <a16:creationId xmlns:a16="http://schemas.microsoft.com/office/drawing/2014/main" id="{CA37117E-14CF-48F3-A762-3F82A1F22613}"/>
                </a:ext>
              </a:extLst>
            </p:cNvPr>
            <p:cNvPicPr>
              <a:picLocks noChangeAspect="1"/>
            </p:cNvPicPr>
            <p:nvPr/>
          </p:nvPicPr>
          <p:blipFill rotWithShape="1">
            <a:blip r:embed="rId3"/>
            <a:srcRect l="38098" t="11546" r="449" b="6354"/>
            <a:stretch/>
          </p:blipFill>
          <p:spPr>
            <a:xfrm>
              <a:off x="1173941" y="1544681"/>
              <a:ext cx="5149264" cy="5030918"/>
            </a:xfrm>
            <a:prstGeom prst="rect">
              <a:avLst/>
            </a:prstGeom>
            <a:ln w="19050">
              <a:solidFill>
                <a:schemeClr val="bg2">
                  <a:lumMod val="25000"/>
                </a:schemeClr>
              </a:solidFill>
            </a:ln>
          </p:spPr>
        </p:pic>
        <p:grpSp>
          <p:nvGrpSpPr>
            <p:cNvPr id="15" name="Group 14">
              <a:extLst>
                <a:ext uri="{FF2B5EF4-FFF2-40B4-BE49-F238E27FC236}">
                  <a16:creationId xmlns:a16="http://schemas.microsoft.com/office/drawing/2014/main" id="{F9DC5582-8EE4-4379-A26D-2D9F49F75A49}"/>
                </a:ext>
              </a:extLst>
            </p:cNvPr>
            <p:cNvGrpSpPr/>
            <p:nvPr/>
          </p:nvGrpSpPr>
          <p:grpSpPr>
            <a:xfrm>
              <a:off x="1468888" y="1553892"/>
              <a:ext cx="4982928" cy="3759685"/>
              <a:chOff x="3676412" y="1579264"/>
              <a:chExt cx="4982928" cy="3759685"/>
            </a:xfrm>
          </p:grpSpPr>
          <p:grpSp>
            <p:nvGrpSpPr>
              <p:cNvPr id="14" name="Group 13">
                <a:extLst>
                  <a:ext uri="{FF2B5EF4-FFF2-40B4-BE49-F238E27FC236}">
                    <a16:creationId xmlns:a16="http://schemas.microsoft.com/office/drawing/2014/main" id="{685433F6-A0D8-4D7A-AE34-C11998D91A83}"/>
                  </a:ext>
                </a:extLst>
              </p:cNvPr>
              <p:cNvGrpSpPr/>
              <p:nvPr/>
            </p:nvGrpSpPr>
            <p:grpSpPr>
              <a:xfrm>
                <a:off x="3676412" y="1814366"/>
                <a:ext cx="4982928" cy="3524583"/>
                <a:chOff x="3676412" y="1814366"/>
                <a:chExt cx="4982928" cy="3524583"/>
              </a:xfrm>
            </p:grpSpPr>
            <p:sp>
              <p:nvSpPr>
                <p:cNvPr id="120" name="Oval 119">
                  <a:extLst>
                    <a:ext uri="{FF2B5EF4-FFF2-40B4-BE49-F238E27FC236}">
                      <a16:creationId xmlns:a16="http://schemas.microsoft.com/office/drawing/2014/main" id="{D7B40704-D35D-4C62-8CF8-8B3E2969DF06}"/>
                    </a:ext>
                  </a:extLst>
                </p:cNvPr>
                <p:cNvSpPr/>
                <p:nvPr/>
              </p:nvSpPr>
              <p:spPr>
                <a:xfrm>
                  <a:off x="8410175" y="5274941"/>
                  <a:ext cx="64008" cy="6400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extBox 124">
                  <a:extLst>
                    <a:ext uri="{FF2B5EF4-FFF2-40B4-BE49-F238E27FC236}">
                      <a16:creationId xmlns:a16="http://schemas.microsoft.com/office/drawing/2014/main" id="{C1ACA6CE-00C1-4725-93A1-1DA16E9D47F1}"/>
                    </a:ext>
                  </a:extLst>
                </p:cNvPr>
                <p:cNvSpPr txBox="1"/>
                <p:nvPr/>
              </p:nvSpPr>
              <p:spPr>
                <a:xfrm>
                  <a:off x="4154720" y="1814366"/>
                  <a:ext cx="1665675" cy="307777"/>
                </a:xfrm>
                <a:prstGeom prst="rect">
                  <a:avLst/>
                </a:prstGeom>
                <a:noFill/>
              </p:spPr>
              <p:txBody>
                <a:bodyPr wrap="square" rtlCol="0">
                  <a:spAutoFit/>
                  <a:scene3d>
                    <a:camera prst="orthographicFront"/>
                    <a:lightRig rig="threePt" dir="t"/>
                  </a:scene3d>
                  <a:sp3d extrusionH="57150" contourW="12700">
                    <a:bevelT w="50800" h="38100" prst="riblet"/>
                    <a:contourClr>
                      <a:schemeClr val="bg1"/>
                    </a:contourClr>
                  </a:sp3d>
                </a:bodyPr>
                <a:lstStyle/>
                <a:p>
                  <a:pPr algn="ctr"/>
                  <a:r>
                    <a:rPr lang="en-US" sz="1400" b="1" dirty="0">
                      <a:solidFill>
                        <a:srgbClr val="C00000"/>
                      </a:solidFill>
                    </a:rPr>
                    <a:t>BS14</a:t>
                  </a:r>
                </a:p>
              </p:txBody>
            </p:sp>
            <p:sp>
              <p:nvSpPr>
                <p:cNvPr id="126" name="Right Brace 125">
                  <a:extLst>
                    <a:ext uri="{FF2B5EF4-FFF2-40B4-BE49-F238E27FC236}">
                      <a16:creationId xmlns:a16="http://schemas.microsoft.com/office/drawing/2014/main" id="{A060197B-2142-4DD3-8509-5C18DF0627BD}"/>
                    </a:ext>
                  </a:extLst>
                </p:cNvPr>
                <p:cNvSpPr/>
                <p:nvPr/>
              </p:nvSpPr>
              <p:spPr>
                <a:xfrm rot="17076282">
                  <a:off x="4618893" y="1402141"/>
                  <a:ext cx="378896" cy="1818382"/>
                </a:xfrm>
                <a:prstGeom prst="rightBrace">
                  <a:avLst/>
                </a:prstGeom>
                <a:ln w="15875">
                  <a:solidFill>
                    <a:srgbClr val="781616"/>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8" name="TextBox 137">
                  <a:extLst>
                    <a:ext uri="{FF2B5EF4-FFF2-40B4-BE49-F238E27FC236}">
                      <a16:creationId xmlns:a16="http://schemas.microsoft.com/office/drawing/2014/main" id="{59DF6A3A-555D-43E8-BF1E-1A3D387FD8BB}"/>
                    </a:ext>
                  </a:extLst>
                </p:cNvPr>
                <p:cNvSpPr txBox="1"/>
                <p:nvPr/>
              </p:nvSpPr>
              <p:spPr>
                <a:xfrm>
                  <a:off x="8039182" y="4982302"/>
                  <a:ext cx="620158" cy="307777"/>
                </a:xfrm>
                <a:prstGeom prst="rect">
                  <a:avLst/>
                </a:prstGeom>
                <a:noFill/>
              </p:spPr>
              <p:txBody>
                <a:bodyPr wrap="square" rtlCol="0">
                  <a:spAutoFit/>
                </a:bodyPr>
                <a:lstStyle/>
                <a:p>
                  <a:r>
                    <a:rPr lang="en-US" sz="1400" b="1" dirty="0">
                      <a:solidFill>
                        <a:srgbClr val="ED7D31"/>
                      </a:solidFill>
                      <a:effectLst>
                        <a:glow rad="63500">
                          <a:schemeClr val="bg1"/>
                        </a:glow>
                      </a:effectLst>
                    </a:rPr>
                    <a:t>0.115</a:t>
                  </a:r>
                </a:p>
              </p:txBody>
            </p:sp>
            <p:cxnSp>
              <p:nvCxnSpPr>
                <p:cNvPr id="149" name="Straight Arrow Connector 148">
                  <a:extLst>
                    <a:ext uri="{FF2B5EF4-FFF2-40B4-BE49-F238E27FC236}">
                      <a16:creationId xmlns:a16="http://schemas.microsoft.com/office/drawing/2014/main" id="{85EE446D-D139-44D4-88E4-004EEEDE2EC5}"/>
                    </a:ext>
                  </a:extLst>
                </p:cNvPr>
                <p:cNvCxnSpPr>
                  <a:cxnSpLocks/>
                </p:cNvCxnSpPr>
                <p:nvPr/>
              </p:nvCxnSpPr>
              <p:spPr>
                <a:xfrm>
                  <a:off x="3676412" y="3970518"/>
                  <a:ext cx="699730" cy="282911"/>
                </a:xfrm>
                <a:prstGeom prst="straightConnector1">
                  <a:avLst/>
                </a:prstGeom>
                <a:ln w="44450">
                  <a:solidFill>
                    <a:srgbClr val="18356F"/>
                  </a:solidFill>
                  <a:prstDash val="solid"/>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65C3D2C-D096-445A-8176-3A1D18DFB29D}"/>
                    </a:ext>
                  </a:extLst>
                </p:cNvPr>
                <p:cNvCxnSpPr>
                  <a:cxnSpLocks/>
                </p:cNvCxnSpPr>
                <p:nvPr/>
              </p:nvCxnSpPr>
              <p:spPr>
                <a:xfrm flipH="1">
                  <a:off x="4586345" y="2760336"/>
                  <a:ext cx="207909" cy="164395"/>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2897B4DF-6E17-4AD6-853C-D36F11A0F2AF}"/>
                    </a:ext>
                  </a:extLst>
                </p:cNvPr>
                <p:cNvCxnSpPr>
                  <a:cxnSpLocks/>
                </p:cNvCxnSpPr>
                <p:nvPr/>
              </p:nvCxnSpPr>
              <p:spPr>
                <a:xfrm>
                  <a:off x="4925908" y="2783428"/>
                  <a:ext cx="0" cy="595107"/>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grpSp>
          <p:sp>
            <p:nvSpPr>
              <p:cNvPr id="182" name="Rounded Rectangle 5">
                <a:extLst>
                  <a:ext uri="{FF2B5EF4-FFF2-40B4-BE49-F238E27FC236}">
                    <a16:creationId xmlns:a16="http://schemas.microsoft.com/office/drawing/2014/main" id="{F120A1CB-89C6-448B-913E-728FC6849C01}"/>
                  </a:ext>
                </a:extLst>
              </p:cNvPr>
              <p:cNvSpPr/>
              <p:nvPr/>
            </p:nvSpPr>
            <p:spPr>
              <a:xfrm>
                <a:off x="6020289" y="1579264"/>
                <a:ext cx="2484390" cy="367898"/>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Current PFOS Results in Groundwater: Cross Sectional View</a:t>
                </a:r>
              </a:p>
            </p:txBody>
          </p:sp>
        </p:grpSp>
        <p:sp>
          <p:nvSpPr>
            <p:cNvPr id="156" name="TextBox 155">
              <a:extLst>
                <a:ext uri="{FF2B5EF4-FFF2-40B4-BE49-F238E27FC236}">
                  <a16:creationId xmlns:a16="http://schemas.microsoft.com/office/drawing/2014/main" id="{68C54FA2-E06A-407C-8C2E-9F1E588C901E}"/>
                </a:ext>
              </a:extLst>
            </p:cNvPr>
            <p:cNvSpPr txBox="1"/>
            <p:nvPr/>
          </p:nvSpPr>
          <p:spPr>
            <a:xfrm>
              <a:off x="5394943" y="2674415"/>
              <a:ext cx="1117313" cy="338554"/>
            </a:xfrm>
            <a:prstGeom prst="rect">
              <a:avLst/>
            </a:prstGeom>
            <a:noFill/>
          </p:spPr>
          <p:txBody>
            <a:bodyPr wrap="square" rtlCol="0">
              <a:spAutoFit/>
              <a:scene3d>
                <a:camera prst="orthographicFront"/>
                <a:lightRig rig="threePt" dir="t"/>
              </a:scene3d>
              <a:sp3d extrusionH="57150" contourW="12700">
                <a:bevelT w="50800" h="38100" prst="riblet"/>
                <a:contourClr>
                  <a:schemeClr val="bg1"/>
                </a:contourClr>
              </a:sp3d>
            </a:bodyPr>
            <a:lstStyle/>
            <a:p>
              <a:pPr algn="ctr"/>
              <a:r>
                <a:rPr lang="en-US" sz="1600" b="1" dirty="0">
                  <a:solidFill>
                    <a:srgbClr val="C00000"/>
                  </a:solidFill>
                </a:rPr>
                <a:t>BS2</a:t>
              </a:r>
            </a:p>
          </p:txBody>
        </p:sp>
        <p:cxnSp>
          <p:nvCxnSpPr>
            <p:cNvPr id="157" name="Connector: Elbow 156">
              <a:extLst>
                <a:ext uri="{FF2B5EF4-FFF2-40B4-BE49-F238E27FC236}">
                  <a16:creationId xmlns:a16="http://schemas.microsoft.com/office/drawing/2014/main" id="{128D9BB8-4911-4025-A6D3-E15F76AFD779}"/>
                </a:ext>
              </a:extLst>
            </p:cNvPr>
            <p:cNvCxnSpPr>
              <a:cxnSpLocks/>
            </p:cNvCxnSpPr>
            <p:nvPr/>
          </p:nvCxnSpPr>
          <p:spPr>
            <a:xfrm rot="16200000" flipH="1">
              <a:off x="5789492" y="3152179"/>
              <a:ext cx="610267" cy="235507"/>
            </a:xfrm>
            <a:prstGeom prst="bentConnector3">
              <a:avLst>
                <a:gd name="adj1" fmla="val 22686"/>
              </a:avLst>
            </a:prstGeom>
            <a:ln w="15875">
              <a:solidFill>
                <a:srgbClr val="781616"/>
              </a:solidFill>
            </a:ln>
          </p:spPr>
          <p:style>
            <a:lnRef idx="1">
              <a:schemeClr val="accent1"/>
            </a:lnRef>
            <a:fillRef idx="0">
              <a:schemeClr val="accent1"/>
            </a:fillRef>
            <a:effectRef idx="0">
              <a:schemeClr val="accent1"/>
            </a:effectRef>
            <a:fontRef idx="minor">
              <a:schemeClr val="tx1"/>
            </a:fontRef>
          </p:style>
        </p:cxnSp>
        <p:sp>
          <p:nvSpPr>
            <p:cNvPr id="313" name="TextBox 312">
              <a:extLst>
                <a:ext uri="{FF2B5EF4-FFF2-40B4-BE49-F238E27FC236}">
                  <a16:creationId xmlns:a16="http://schemas.microsoft.com/office/drawing/2014/main" id="{A27A2C92-5A4D-4E35-B024-61EFA2F020D3}"/>
                </a:ext>
              </a:extLst>
            </p:cNvPr>
            <p:cNvSpPr txBox="1"/>
            <p:nvPr/>
          </p:nvSpPr>
          <p:spPr>
            <a:xfrm>
              <a:off x="1102551" y="6257759"/>
              <a:ext cx="394660" cy="369332"/>
            </a:xfrm>
            <a:prstGeom prst="rect">
              <a:avLst/>
            </a:prstGeom>
            <a:noFill/>
          </p:spPr>
          <p:txBody>
            <a:bodyPr wrap="none" rtlCol="0">
              <a:spAutoFit/>
            </a:bodyPr>
            <a:lstStyle/>
            <a:p>
              <a:r>
                <a:rPr lang="en-US" b="1" dirty="0">
                  <a:ln>
                    <a:solidFill>
                      <a:schemeClr val="tx1"/>
                    </a:solidFill>
                  </a:ln>
                  <a:solidFill>
                    <a:schemeClr val="bg1"/>
                  </a:solidFill>
                </a:rPr>
                <a:t>W</a:t>
              </a:r>
            </a:p>
          </p:txBody>
        </p:sp>
        <p:sp>
          <p:nvSpPr>
            <p:cNvPr id="159" name="TextBox 158">
              <a:extLst>
                <a:ext uri="{FF2B5EF4-FFF2-40B4-BE49-F238E27FC236}">
                  <a16:creationId xmlns:a16="http://schemas.microsoft.com/office/drawing/2014/main" id="{5EAC50A0-F0B6-4C25-8399-A41F29A8BE2E}"/>
                </a:ext>
              </a:extLst>
            </p:cNvPr>
            <p:cNvSpPr txBox="1"/>
            <p:nvPr/>
          </p:nvSpPr>
          <p:spPr>
            <a:xfrm>
              <a:off x="6082652" y="6249400"/>
              <a:ext cx="296876" cy="369332"/>
            </a:xfrm>
            <a:prstGeom prst="rect">
              <a:avLst/>
            </a:prstGeom>
            <a:noFill/>
          </p:spPr>
          <p:txBody>
            <a:bodyPr wrap="none" rtlCol="0">
              <a:spAutoFit/>
            </a:bodyPr>
            <a:lstStyle/>
            <a:p>
              <a:r>
                <a:rPr lang="en-US" b="1" dirty="0">
                  <a:ln>
                    <a:solidFill>
                      <a:schemeClr val="tx1"/>
                    </a:solidFill>
                  </a:ln>
                  <a:solidFill>
                    <a:schemeClr val="bg1"/>
                  </a:solidFill>
                </a:rPr>
                <a:t>E</a:t>
              </a:r>
            </a:p>
          </p:txBody>
        </p:sp>
        <p:sp>
          <p:nvSpPr>
            <p:cNvPr id="160" name="Oval 159">
              <a:extLst>
                <a:ext uri="{FF2B5EF4-FFF2-40B4-BE49-F238E27FC236}">
                  <a16:creationId xmlns:a16="http://schemas.microsoft.com/office/drawing/2014/main" id="{4B05199B-9213-472C-8E95-1C298E2234F9}"/>
                </a:ext>
              </a:extLst>
            </p:cNvPr>
            <p:cNvSpPr/>
            <p:nvPr/>
          </p:nvSpPr>
          <p:spPr>
            <a:xfrm>
              <a:off x="2968268" y="2702709"/>
              <a:ext cx="704088" cy="70408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TextBox 160">
              <a:extLst>
                <a:ext uri="{FF2B5EF4-FFF2-40B4-BE49-F238E27FC236}">
                  <a16:creationId xmlns:a16="http://schemas.microsoft.com/office/drawing/2014/main" id="{5AE14E19-8B5B-403E-B7A6-A4C9C368494B}"/>
                </a:ext>
              </a:extLst>
            </p:cNvPr>
            <p:cNvSpPr txBox="1"/>
            <p:nvPr/>
          </p:nvSpPr>
          <p:spPr>
            <a:xfrm>
              <a:off x="3072111" y="2878696"/>
              <a:ext cx="503664" cy="307777"/>
            </a:xfrm>
            <a:prstGeom prst="rect">
              <a:avLst/>
            </a:prstGeom>
            <a:noFill/>
          </p:spPr>
          <p:txBody>
            <a:bodyPr wrap="none" rtlCol="0">
              <a:spAutoFit/>
            </a:bodyPr>
            <a:lstStyle/>
            <a:p>
              <a:r>
                <a:rPr lang="en-US" sz="1400" b="1" dirty="0">
                  <a:solidFill>
                    <a:srgbClr val="ED7D31"/>
                  </a:solidFill>
                  <a:effectLst>
                    <a:glow rad="63500">
                      <a:schemeClr val="bg1"/>
                    </a:glow>
                  </a:effectLst>
                </a:rPr>
                <a:t>1.23</a:t>
              </a:r>
            </a:p>
          </p:txBody>
        </p:sp>
        <p:sp>
          <p:nvSpPr>
            <p:cNvPr id="207" name="TextBox 206">
              <a:extLst>
                <a:ext uri="{FF2B5EF4-FFF2-40B4-BE49-F238E27FC236}">
                  <a16:creationId xmlns:a16="http://schemas.microsoft.com/office/drawing/2014/main" id="{A038A3E5-E66C-4DC1-9B69-E613DDA914DA}"/>
                </a:ext>
              </a:extLst>
            </p:cNvPr>
            <p:cNvSpPr txBox="1"/>
            <p:nvPr/>
          </p:nvSpPr>
          <p:spPr>
            <a:xfrm>
              <a:off x="2550125" y="6111185"/>
              <a:ext cx="620158" cy="307777"/>
            </a:xfrm>
            <a:prstGeom prst="rect">
              <a:avLst/>
            </a:prstGeom>
            <a:noFill/>
          </p:spPr>
          <p:txBody>
            <a:bodyPr wrap="square" rtlCol="0">
              <a:spAutoFit/>
            </a:bodyPr>
            <a:lstStyle/>
            <a:p>
              <a:r>
                <a:rPr lang="en-US" sz="1400" b="1" dirty="0">
                  <a:solidFill>
                    <a:srgbClr val="ED7D31"/>
                  </a:solidFill>
                  <a:effectLst>
                    <a:glow rad="63500">
                      <a:schemeClr val="bg1"/>
                    </a:glow>
                  </a:effectLst>
                </a:rPr>
                <a:t>*0.11</a:t>
              </a:r>
            </a:p>
          </p:txBody>
        </p:sp>
        <p:sp>
          <p:nvSpPr>
            <p:cNvPr id="208" name="TextBox 207">
              <a:extLst>
                <a:ext uri="{FF2B5EF4-FFF2-40B4-BE49-F238E27FC236}">
                  <a16:creationId xmlns:a16="http://schemas.microsoft.com/office/drawing/2014/main" id="{57D32EAF-DD25-455B-A017-381CED128A7D}"/>
                </a:ext>
              </a:extLst>
            </p:cNvPr>
            <p:cNvSpPr txBox="1"/>
            <p:nvPr/>
          </p:nvSpPr>
          <p:spPr>
            <a:xfrm>
              <a:off x="4091650" y="2575173"/>
              <a:ext cx="1525263" cy="276999"/>
            </a:xfrm>
            <a:prstGeom prst="rect">
              <a:avLst/>
            </a:prstGeom>
            <a:noFill/>
          </p:spPr>
          <p:txBody>
            <a:bodyPr wrap="square" rtlCol="0">
              <a:spAutoFit/>
            </a:bodyPr>
            <a:lstStyle/>
            <a:p>
              <a:r>
                <a:rPr lang="en-US" sz="1200" b="1" dirty="0">
                  <a:solidFill>
                    <a:srgbClr val="ED7D31"/>
                  </a:solidFill>
                  <a:effectLst>
                    <a:glow rad="63500">
                      <a:schemeClr val="bg1"/>
                    </a:glow>
                  </a:effectLst>
                </a:rPr>
                <a:t>Quaternary Aquifer</a:t>
              </a:r>
            </a:p>
          </p:txBody>
        </p:sp>
        <p:cxnSp>
          <p:nvCxnSpPr>
            <p:cNvPr id="25" name="Connector: Elbow 24">
              <a:extLst>
                <a:ext uri="{FF2B5EF4-FFF2-40B4-BE49-F238E27FC236}">
                  <a16:creationId xmlns:a16="http://schemas.microsoft.com/office/drawing/2014/main" id="{78F4A08C-47BD-44CF-9DB1-28CCC8E69AE4}"/>
                </a:ext>
              </a:extLst>
            </p:cNvPr>
            <p:cNvCxnSpPr>
              <a:cxnSpLocks/>
            </p:cNvCxnSpPr>
            <p:nvPr/>
          </p:nvCxnSpPr>
          <p:spPr>
            <a:xfrm rot="5400000">
              <a:off x="3925535" y="2616638"/>
              <a:ext cx="228600" cy="685800"/>
            </a:xfrm>
            <a:prstGeom prst="bentConnector2">
              <a:avLst/>
            </a:prstGeom>
            <a:ln w="15875">
              <a:solidFill>
                <a:srgbClr val="ED7D3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251" name="Oval 250">
              <a:extLst>
                <a:ext uri="{FF2B5EF4-FFF2-40B4-BE49-F238E27FC236}">
                  <a16:creationId xmlns:a16="http://schemas.microsoft.com/office/drawing/2014/main" id="{F674E302-7894-48CC-B870-4F45AA201F25}"/>
                </a:ext>
              </a:extLst>
            </p:cNvPr>
            <p:cNvSpPr/>
            <p:nvPr/>
          </p:nvSpPr>
          <p:spPr>
            <a:xfrm>
              <a:off x="2303350" y="3693882"/>
              <a:ext cx="1408176" cy="1408176"/>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ED7D31"/>
                  </a:solidFill>
                  <a:effectLst>
                    <a:glow rad="63500">
                      <a:schemeClr val="bg1"/>
                    </a:glow>
                  </a:effectLst>
                </a:rPr>
                <a:t>2.46</a:t>
              </a:r>
              <a:endParaRPr lang="en-US" b="1" dirty="0">
                <a:solidFill>
                  <a:srgbClr val="ED7D31"/>
                </a:solidFill>
                <a:effectLst>
                  <a:glow rad="63500">
                    <a:schemeClr val="bg1"/>
                  </a:glow>
                </a:effectLst>
              </a:endParaRPr>
            </a:p>
          </p:txBody>
        </p:sp>
        <p:sp>
          <p:nvSpPr>
            <p:cNvPr id="260" name="TextBox 259">
              <a:extLst>
                <a:ext uri="{FF2B5EF4-FFF2-40B4-BE49-F238E27FC236}">
                  <a16:creationId xmlns:a16="http://schemas.microsoft.com/office/drawing/2014/main" id="{6AAF64EA-C710-43D5-898C-204767F55219}"/>
                </a:ext>
              </a:extLst>
            </p:cNvPr>
            <p:cNvSpPr txBox="1"/>
            <p:nvPr/>
          </p:nvSpPr>
          <p:spPr>
            <a:xfrm>
              <a:off x="3299732" y="5464904"/>
              <a:ext cx="1496967" cy="307777"/>
            </a:xfrm>
            <a:prstGeom prst="rect">
              <a:avLst/>
            </a:prstGeom>
            <a:noFill/>
          </p:spPr>
          <p:txBody>
            <a:bodyPr wrap="square" rtlCol="0">
              <a:spAutoFit/>
            </a:bodyPr>
            <a:lstStyle/>
            <a:p>
              <a:r>
                <a:rPr lang="en-US" sz="1400" b="1" dirty="0">
                  <a:solidFill>
                    <a:srgbClr val="ED7D31"/>
                  </a:solidFill>
                  <a:effectLst>
                    <a:glow rad="63500">
                      <a:schemeClr val="bg1"/>
                    </a:glow>
                  </a:effectLst>
                </a:rPr>
                <a:t>Shakopee Aquifer</a:t>
              </a:r>
            </a:p>
          </p:txBody>
        </p:sp>
        <p:cxnSp>
          <p:nvCxnSpPr>
            <p:cNvPr id="271" name="Connector: Elbow 270">
              <a:extLst>
                <a:ext uri="{FF2B5EF4-FFF2-40B4-BE49-F238E27FC236}">
                  <a16:creationId xmlns:a16="http://schemas.microsoft.com/office/drawing/2014/main" id="{96A28A22-7B9D-4072-BE15-6856893ECD5F}"/>
                </a:ext>
              </a:extLst>
            </p:cNvPr>
            <p:cNvCxnSpPr>
              <a:cxnSpLocks/>
            </p:cNvCxnSpPr>
            <p:nvPr/>
          </p:nvCxnSpPr>
          <p:spPr>
            <a:xfrm rot="5400000">
              <a:off x="3056687" y="5812226"/>
              <a:ext cx="489696" cy="373930"/>
            </a:xfrm>
            <a:prstGeom prst="bentConnector3">
              <a:avLst>
                <a:gd name="adj1" fmla="val 50000"/>
              </a:avLst>
            </a:prstGeom>
            <a:ln w="15875">
              <a:solidFill>
                <a:srgbClr val="ED7D31"/>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274" name="Oval 273">
              <a:extLst>
                <a:ext uri="{FF2B5EF4-FFF2-40B4-BE49-F238E27FC236}">
                  <a16:creationId xmlns:a16="http://schemas.microsoft.com/office/drawing/2014/main" id="{EA67F658-988C-42FF-A809-D0BE60B151DD}"/>
                </a:ext>
              </a:extLst>
            </p:cNvPr>
            <p:cNvSpPr/>
            <p:nvPr/>
          </p:nvSpPr>
          <p:spPr>
            <a:xfrm>
              <a:off x="3074592" y="6194534"/>
              <a:ext cx="64008" cy="6400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84" name="Oval 83">
              <a:extLst>
                <a:ext uri="{FF2B5EF4-FFF2-40B4-BE49-F238E27FC236}">
                  <a16:creationId xmlns:a16="http://schemas.microsoft.com/office/drawing/2014/main" id="{849FDB8B-F568-4D6C-B004-C169F1A091F9}"/>
                </a:ext>
              </a:extLst>
            </p:cNvPr>
            <p:cNvSpPr/>
            <p:nvPr/>
          </p:nvSpPr>
          <p:spPr>
            <a:xfrm>
              <a:off x="6141605" y="5766357"/>
              <a:ext cx="246888" cy="246888"/>
            </a:xfrm>
            <a:prstGeom prst="ellipse">
              <a:avLst/>
            </a:prstGeom>
            <a:solidFill>
              <a:srgbClr val="ED7D31"/>
            </a:solidFill>
            <a:ln>
              <a:solidFill>
                <a:srgbClr val="ED7D31"/>
              </a:solidFill>
            </a:ln>
            <a:effectLst>
              <a:glow rad="76200">
                <a:schemeClr val="bg1">
                  <a:alpha val="91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ED7D31"/>
                </a:solidFill>
                <a:effectLst>
                  <a:glow rad="63500">
                    <a:schemeClr val="bg1"/>
                  </a:glow>
                </a:effectLst>
              </a:endParaRPr>
            </a:p>
          </p:txBody>
        </p:sp>
        <p:sp>
          <p:nvSpPr>
            <p:cNvPr id="91" name="Oval 90">
              <a:extLst>
                <a:ext uri="{FF2B5EF4-FFF2-40B4-BE49-F238E27FC236}">
                  <a16:creationId xmlns:a16="http://schemas.microsoft.com/office/drawing/2014/main" id="{114F7C0D-B4CB-4DA6-901B-C9EC607CB101}"/>
                </a:ext>
              </a:extLst>
            </p:cNvPr>
            <p:cNvSpPr/>
            <p:nvPr/>
          </p:nvSpPr>
          <p:spPr>
            <a:xfrm>
              <a:off x="1326676" y="2247843"/>
              <a:ext cx="452953" cy="450438"/>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2" name="TextBox 91">
              <a:extLst>
                <a:ext uri="{FF2B5EF4-FFF2-40B4-BE49-F238E27FC236}">
                  <a16:creationId xmlns:a16="http://schemas.microsoft.com/office/drawing/2014/main" id="{FB8DB861-41D8-4223-940C-8BE736460FC7}"/>
                </a:ext>
              </a:extLst>
            </p:cNvPr>
            <p:cNvSpPr txBox="1"/>
            <p:nvPr/>
          </p:nvSpPr>
          <p:spPr>
            <a:xfrm>
              <a:off x="1258398" y="2309844"/>
              <a:ext cx="589508" cy="303225"/>
            </a:xfrm>
            <a:prstGeom prst="rect">
              <a:avLst/>
            </a:prstGeom>
            <a:noFill/>
          </p:spPr>
          <p:txBody>
            <a:bodyPr wrap="none" rtlCol="0">
              <a:spAutoFit/>
            </a:bodyPr>
            <a:lstStyle/>
            <a:p>
              <a:r>
                <a:rPr lang="en-US" sz="1400" dirty="0">
                  <a:solidFill>
                    <a:srgbClr val="ED7D31"/>
                  </a:solidFill>
                  <a:effectLst>
                    <a:glow rad="63500">
                      <a:schemeClr val="bg1"/>
                    </a:glow>
                  </a:effectLst>
                </a:rPr>
                <a:t>0.803</a:t>
              </a:r>
            </a:p>
          </p:txBody>
        </p:sp>
        <p:sp>
          <p:nvSpPr>
            <p:cNvPr id="93" name="TextBox 92">
              <a:extLst>
                <a:ext uri="{FF2B5EF4-FFF2-40B4-BE49-F238E27FC236}">
                  <a16:creationId xmlns:a16="http://schemas.microsoft.com/office/drawing/2014/main" id="{1A1E11E1-C18A-4930-8543-1FDA067EF1C3}"/>
                </a:ext>
              </a:extLst>
            </p:cNvPr>
            <p:cNvSpPr txBox="1"/>
            <p:nvPr/>
          </p:nvSpPr>
          <p:spPr>
            <a:xfrm>
              <a:off x="1138112" y="1580513"/>
              <a:ext cx="1525263" cy="276999"/>
            </a:xfrm>
            <a:prstGeom prst="rect">
              <a:avLst/>
            </a:prstGeom>
            <a:noFill/>
          </p:spPr>
          <p:txBody>
            <a:bodyPr wrap="square" rtlCol="0">
              <a:spAutoFit/>
            </a:bodyPr>
            <a:lstStyle/>
            <a:p>
              <a:r>
                <a:rPr lang="en-US" sz="1200" b="1" dirty="0">
                  <a:solidFill>
                    <a:srgbClr val="ED7D31"/>
                  </a:solidFill>
                  <a:effectLst>
                    <a:glow rad="63500">
                      <a:schemeClr val="bg1"/>
                    </a:glow>
                  </a:effectLst>
                </a:rPr>
                <a:t>Quaternary Aquifer</a:t>
              </a:r>
            </a:p>
          </p:txBody>
        </p:sp>
        <p:cxnSp>
          <p:nvCxnSpPr>
            <p:cNvPr id="94" name="Connector: Elbow 93">
              <a:extLst>
                <a:ext uri="{FF2B5EF4-FFF2-40B4-BE49-F238E27FC236}">
                  <a16:creationId xmlns:a16="http://schemas.microsoft.com/office/drawing/2014/main" id="{75E1CB4E-49AA-4668-964E-30D8655724CE}"/>
                </a:ext>
              </a:extLst>
            </p:cNvPr>
            <p:cNvCxnSpPr>
              <a:cxnSpLocks/>
            </p:cNvCxnSpPr>
            <p:nvPr/>
          </p:nvCxnSpPr>
          <p:spPr>
            <a:xfrm rot="5400000">
              <a:off x="1523866" y="1854441"/>
              <a:ext cx="411480" cy="338328"/>
            </a:xfrm>
            <a:prstGeom prst="bentConnector3">
              <a:avLst>
                <a:gd name="adj1" fmla="val 50000"/>
              </a:avLst>
            </a:prstGeom>
            <a:ln w="15875">
              <a:solidFill>
                <a:srgbClr val="ED7D3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1C920A1E-1988-41EC-95CA-924C189A801C}"/>
                </a:ext>
              </a:extLst>
            </p:cNvPr>
            <p:cNvCxnSpPr>
              <a:cxnSpLocks/>
            </p:cNvCxnSpPr>
            <p:nvPr/>
          </p:nvCxnSpPr>
          <p:spPr>
            <a:xfrm>
              <a:off x="4059525" y="4984929"/>
              <a:ext cx="865037" cy="228600"/>
            </a:xfrm>
            <a:prstGeom prst="straightConnector1">
              <a:avLst/>
            </a:prstGeom>
            <a:ln w="44450">
              <a:solidFill>
                <a:srgbClr val="18356F"/>
              </a:solidFill>
              <a:prstDash val="sysDot"/>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144454DC-FF4C-4031-9D3B-3B1731441E69}"/>
                </a:ext>
              </a:extLst>
            </p:cNvPr>
            <p:cNvSpPr txBox="1"/>
            <p:nvPr/>
          </p:nvSpPr>
          <p:spPr>
            <a:xfrm>
              <a:off x="4513573" y="4748097"/>
              <a:ext cx="379287" cy="400110"/>
            </a:xfrm>
            <a:prstGeom prst="rect">
              <a:avLst/>
            </a:prstGeom>
            <a:noFill/>
            <a:effectLst>
              <a:glow>
                <a:schemeClr val="bg1"/>
              </a:glow>
            </a:effectLst>
          </p:spPr>
          <p:txBody>
            <a:bodyPr wrap="square" rtlCol="0">
              <a:spAutoFit/>
            </a:bodyPr>
            <a:lstStyle/>
            <a:p>
              <a:r>
                <a:rPr lang="en-US" sz="2000" b="1" dirty="0">
                  <a:ln w="6350">
                    <a:noFill/>
                  </a:ln>
                  <a:solidFill>
                    <a:srgbClr val="18356F"/>
                  </a:solidFill>
                  <a:effectLst>
                    <a:glow rad="38100">
                      <a:schemeClr val="bg1"/>
                    </a:glow>
                  </a:effectLst>
                </a:rPr>
                <a:t>?</a:t>
              </a:r>
              <a:endParaRPr lang="en-US" b="1" dirty="0">
                <a:ln w="6350">
                  <a:noFill/>
                </a:ln>
                <a:solidFill>
                  <a:srgbClr val="18356F"/>
                </a:solidFill>
                <a:effectLst>
                  <a:glow rad="38100">
                    <a:schemeClr val="bg1"/>
                  </a:glow>
                </a:effectLst>
              </a:endParaRPr>
            </a:p>
          </p:txBody>
        </p:sp>
        <p:cxnSp>
          <p:nvCxnSpPr>
            <p:cNvPr id="112" name="Straight Arrow Connector 111">
              <a:extLst>
                <a:ext uri="{FF2B5EF4-FFF2-40B4-BE49-F238E27FC236}">
                  <a16:creationId xmlns:a16="http://schemas.microsoft.com/office/drawing/2014/main" id="{C12DCF96-DF58-41E4-B4FF-42A825D8DF4D}"/>
                </a:ext>
              </a:extLst>
            </p:cNvPr>
            <p:cNvCxnSpPr>
              <a:cxnSpLocks/>
            </p:cNvCxnSpPr>
            <p:nvPr/>
          </p:nvCxnSpPr>
          <p:spPr>
            <a:xfrm>
              <a:off x="2893252" y="2751609"/>
              <a:ext cx="162728" cy="179307"/>
            </a:xfrm>
            <a:prstGeom prst="straightConnector1">
              <a:avLst/>
            </a:prstGeom>
            <a:solidFill>
              <a:schemeClr val="bg1"/>
            </a:solidFill>
            <a:ln w="31750">
              <a:solidFill>
                <a:srgbClr val="00B0F0"/>
              </a:solidFill>
              <a:prstDash val="sysDot"/>
              <a:tailEnd type="triangle"/>
            </a:ln>
            <a:effectLst>
              <a:glow rad="38100">
                <a:schemeClr val="bg1">
                  <a:alpha val="98000"/>
                </a:schemeClr>
              </a:glow>
            </a:effectLst>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7945481D-9E55-4236-AEF9-9D6F639B0E95}"/>
                </a:ext>
              </a:extLst>
            </p:cNvPr>
            <p:cNvSpPr txBox="1"/>
            <p:nvPr/>
          </p:nvSpPr>
          <p:spPr>
            <a:xfrm>
              <a:off x="5597868" y="5377682"/>
              <a:ext cx="379287" cy="400110"/>
            </a:xfrm>
            <a:prstGeom prst="rect">
              <a:avLst/>
            </a:prstGeom>
            <a:noFill/>
            <a:effectLst>
              <a:glow rad="38100">
                <a:schemeClr val="bg1"/>
              </a:glow>
            </a:effectLst>
          </p:spPr>
          <p:txBody>
            <a:bodyPr wrap="square" rtlCol="0">
              <a:spAutoFit/>
            </a:bodyPr>
            <a:lstStyle/>
            <a:p>
              <a:r>
                <a:rPr lang="en-US" sz="2000" b="1" dirty="0">
                  <a:ln w="6350">
                    <a:noFill/>
                  </a:ln>
                  <a:solidFill>
                    <a:srgbClr val="18356F"/>
                  </a:solidFill>
                  <a:effectLst>
                    <a:glow rad="38100">
                      <a:schemeClr val="bg1"/>
                    </a:glow>
                  </a:effectLst>
                </a:rPr>
                <a:t>?</a:t>
              </a:r>
              <a:endParaRPr lang="en-US" b="1" dirty="0">
                <a:ln w="6350">
                  <a:noFill/>
                </a:ln>
                <a:solidFill>
                  <a:srgbClr val="18356F"/>
                </a:solidFill>
                <a:effectLst>
                  <a:glow rad="38100">
                    <a:schemeClr val="bg1"/>
                  </a:glow>
                </a:effectLst>
              </a:endParaRPr>
            </a:p>
          </p:txBody>
        </p:sp>
        <p:cxnSp>
          <p:nvCxnSpPr>
            <p:cNvPr id="155" name="Connector: Elbow 154">
              <a:extLst>
                <a:ext uri="{FF2B5EF4-FFF2-40B4-BE49-F238E27FC236}">
                  <a16:creationId xmlns:a16="http://schemas.microsoft.com/office/drawing/2014/main" id="{6DCBC039-5107-4F11-89CA-B129CDB5DE13}"/>
                </a:ext>
              </a:extLst>
            </p:cNvPr>
            <p:cNvCxnSpPr>
              <a:cxnSpLocks/>
              <a:stCxn id="260" idx="3"/>
            </p:cNvCxnSpPr>
            <p:nvPr/>
          </p:nvCxnSpPr>
          <p:spPr>
            <a:xfrm>
              <a:off x="4796699" y="5618793"/>
              <a:ext cx="1189399" cy="271008"/>
            </a:xfrm>
            <a:prstGeom prst="bentConnector3">
              <a:avLst>
                <a:gd name="adj1" fmla="val 50000"/>
              </a:avLst>
            </a:prstGeom>
            <a:ln w="15875">
              <a:solidFill>
                <a:srgbClr val="ED7D31"/>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DF01C51A-00FB-493C-BE83-AA109B24B20B}"/>
                </a:ext>
              </a:extLst>
            </p:cNvPr>
            <p:cNvCxnSpPr>
              <a:cxnSpLocks/>
            </p:cNvCxnSpPr>
            <p:nvPr/>
          </p:nvCxnSpPr>
          <p:spPr>
            <a:xfrm>
              <a:off x="5557424" y="5563381"/>
              <a:ext cx="8417" cy="519462"/>
            </a:xfrm>
            <a:prstGeom prst="straightConnector1">
              <a:avLst/>
            </a:prstGeom>
            <a:ln w="44450">
              <a:solidFill>
                <a:srgbClr val="18356F"/>
              </a:solidFill>
              <a:prstDash val="sysDot"/>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0FE73914-F11B-4D24-B0CD-2A43B54C68D7}"/>
                </a:ext>
              </a:extLst>
            </p:cNvPr>
            <p:cNvSpPr txBox="1"/>
            <p:nvPr/>
          </p:nvSpPr>
          <p:spPr>
            <a:xfrm>
              <a:off x="1085801" y="2715769"/>
              <a:ext cx="931217" cy="307777"/>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400" b="1" dirty="0">
                  <a:effectLst/>
                </a:rPr>
                <a:t>Platteville</a:t>
              </a:r>
              <a:endParaRPr lang="en-US" sz="1200" b="1" dirty="0">
                <a:effectLst/>
              </a:endParaRPr>
            </a:p>
          </p:txBody>
        </p:sp>
        <p:sp>
          <p:nvSpPr>
            <p:cNvPr id="119" name="TextBox 118">
              <a:extLst>
                <a:ext uri="{FF2B5EF4-FFF2-40B4-BE49-F238E27FC236}">
                  <a16:creationId xmlns:a16="http://schemas.microsoft.com/office/drawing/2014/main" id="{A82C6E3B-A070-49B8-9204-118F2AD3B99F}"/>
                </a:ext>
              </a:extLst>
            </p:cNvPr>
            <p:cNvSpPr txBox="1"/>
            <p:nvPr/>
          </p:nvSpPr>
          <p:spPr>
            <a:xfrm>
              <a:off x="1395464" y="3485510"/>
              <a:ext cx="871329" cy="346249"/>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650" b="1" dirty="0">
                  <a:effectLst/>
                </a:rPr>
                <a:t>St Peter</a:t>
              </a:r>
            </a:p>
          </p:txBody>
        </p:sp>
        <p:sp>
          <p:nvSpPr>
            <p:cNvPr id="129" name="TextBox 128">
              <a:extLst>
                <a:ext uri="{FF2B5EF4-FFF2-40B4-BE49-F238E27FC236}">
                  <a16:creationId xmlns:a16="http://schemas.microsoft.com/office/drawing/2014/main" id="{4AF9FD6F-D3FA-475E-8871-B4B7CD69F9F9}"/>
                </a:ext>
              </a:extLst>
            </p:cNvPr>
            <p:cNvSpPr txBox="1"/>
            <p:nvPr/>
          </p:nvSpPr>
          <p:spPr>
            <a:xfrm>
              <a:off x="4295216" y="3327595"/>
              <a:ext cx="1163780" cy="338554"/>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600" b="1" dirty="0">
                  <a:effectLst/>
                </a:rPr>
                <a:t>Quaternary</a:t>
              </a:r>
            </a:p>
          </p:txBody>
        </p:sp>
        <p:sp>
          <p:nvSpPr>
            <p:cNvPr id="132" name="TextBox 131">
              <a:extLst>
                <a:ext uri="{FF2B5EF4-FFF2-40B4-BE49-F238E27FC236}">
                  <a16:creationId xmlns:a16="http://schemas.microsoft.com/office/drawing/2014/main" id="{AEF4B991-C46C-44A1-AACE-CC589BA4F5D7}"/>
                </a:ext>
              </a:extLst>
            </p:cNvPr>
            <p:cNvSpPr txBox="1"/>
            <p:nvPr/>
          </p:nvSpPr>
          <p:spPr>
            <a:xfrm>
              <a:off x="1413754" y="6221656"/>
              <a:ext cx="1061766" cy="353943"/>
            </a:xfrm>
            <a:prstGeom prst="rect">
              <a:avLst/>
            </a:prstGeom>
            <a:noFill/>
            <a:effectLst>
              <a:glow rad="63500">
                <a:schemeClr val="accent1">
                  <a:lumMod val="50000"/>
                </a:schemeClr>
              </a:glow>
            </a:effectLst>
          </p:spPr>
          <p:txBody>
            <a:bodyPr wrap="none" rtlCol="0">
              <a:spAutoFit/>
              <a:scene3d>
                <a:camera prst="orthographicFront"/>
                <a:lightRig rig="threePt" dir="t"/>
              </a:scene3d>
              <a:sp3d extrusionH="57150" contourW="19050">
                <a:bevelT w="50800" h="38100" prst="riblet"/>
                <a:contourClr>
                  <a:schemeClr val="bg1"/>
                </a:contourClr>
              </a:sp3d>
            </a:bodyPr>
            <a:lstStyle/>
            <a:p>
              <a:r>
                <a:rPr lang="en-US" sz="1700" b="1" dirty="0"/>
                <a:t>Shakopee</a:t>
              </a:r>
              <a:endParaRPr lang="en-US" sz="1700" b="1" dirty="0">
                <a:effectLst/>
              </a:endParaRPr>
            </a:p>
          </p:txBody>
        </p:sp>
        <p:sp>
          <p:nvSpPr>
            <p:cNvPr id="133" name="Oval 132">
              <a:extLst>
                <a:ext uri="{FF2B5EF4-FFF2-40B4-BE49-F238E27FC236}">
                  <a16:creationId xmlns:a16="http://schemas.microsoft.com/office/drawing/2014/main" id="{7CC39897-539C-4CF3-80DF-18D3364D8D13}"/>
                </a:ext>
              </a:extLst>
            </p:cNvPr>
            <p:cNvSpPr/>
            <p:nvPr/>
          </p:nvSpPr>
          <p:spPr>
            <a:xfrm>
              <a:off x="5881322" y="3719335"/>
              <a:ext cx="362363" cy="360350"/>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979348B0-D246-46E7-8F9A-D51993F8C4DC}"/>
                </a:ext>
              </a:extLst>
            </p:cNvPr>
            <p:cNvSpPr/>
            <p:nvPr/>
          </p:nvSpPr>
          <p:spPr>
            <a:xfrm>
              <a:off x="5886961" y="4260988"/>
              <a:ext cx="471071" cy="468456"/>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extBox 134">
              <a:extLst>
                <a:ext uri="{FF2B5EF4-FFF2-40B4-BE49-F238E27FC236}">
                  <a16:creationId xmlns:a16="http://schemas.microsoft.com/office/drawing/2014/main" id="{8F0189C9-7AC2-4A4D-B348-4A28BC19D9D9}"/>
                </a:ext>
              </a:extLst>
            </p:cNvPr>
            <p:cNvSpPr txBox="1"/>
            <p:nvPr/>
          </p:nvSpPr>
          <p:spPr>
            <a:xfrm>
              <a:off x="5842545" y="4344111"/>
              <a:ext cx="589508" cy="303225"/>
            </a:xfrm>
            <a:prstGeom prst="rect">
              <a:avLst/>
            </a:prstGeom>
            <a:noFill/>
          </p:spPr>
          <p:txBody>
            <a:bodyPr wrap="none" rtlCol="0">
              <a:spAutoFit/>
            </a:bodyPr>
            <a:lstStyle/>
            <a:p>
              <a:r>
                <a:rPr lang="en-US" sz="1400" dirty="0">
                  <a:solidFill>
                    <a:srgbClr val="ED7D31"/>
                  </a:solidFill>
                  <a:effectLst>
                    <a:glow rad="63500">
                      <a:schemeClr val="bg1"/>
                    </a:glow>
                  </a:effectLst>
                </a:rPr>
                <a:t>0.829</a:t>
              </a:r>
            </a:p>
          </p:txBody>
        </p:sp>
        <p:sp>
          <p:nvSpPr>
            <p:cNvPr id="137" name="TextBox 136">
              <a:extLst>
                <a:ext uri="{FF2B5EF4-FFF2-40B4-BE49-F238E27FC236}">
                  <a16:creationId xmlns:a16="http://schemas.microsoft.com/office/drawing/2014/main" id="{F0D9A50B-6EE8-45DC-9EA0-1DB09A532CE4}"/>
                </a:ext>
              </a:extLst>
            </p:cNvPr>
            <p:cNvSpPr txBox="1"/>
            <p:nvPr/>
          </p:nvSpPr>
          <p:spPr>
            <a:xfrm>
              <a:off x="5803291" y="3768031"/>
              <a:ext cx="537327" cy="276999"/>
            </a:xfrm>
            <a:prstGeom prst="rect">
              <a:avLst/>
            </a:prstGeom>
            <a:noFill/>
          </p:spPr>
          <p:txBody>
            <a:bodyPr wrap="none" rtlCol="0">
              <a:spAutoFit/>
            </a:bodyPr>
            <a:lstStyle/>
            <a:p>
              <a:r>
                <a:rPr lang="en-US" sz="1200" dirty="0">
                  <a:solidFill>
                    <a:srgbClr val="ED7D31"/>
                  </a:solidFill>
                  <a:effectLst>
                    <a:glow rad="63500">
                      <a:schemeClr val="bg1"/>
                    </a:glow>
                  </a:effectLst>
                </a:rPr>
                <a:t>0.644</a:t>
              </a:r>
            </a:p>
          </p:txBody>
        </p:sp>
        <p:cxnSp>
          <p:nvCxnSpPr>
            <p:cNvPr id="141" name="Straight Arrow Connector 140">
              <a:extLst>
                <a:ext uri="{FF2B5EF4-FFF2-40B4-BE49-F238E27FC236}">
                  <a16:creationId xmlns:a16="http://schemas.microsoft.com/office/drawing/2014/main" id="{BB939829-767F-4018-8A38-0DA79DD6A308}"/>
                </a:ext>
              </a:extLst>
            </p:cNvPr>
            <p:cNvCxnSpPr>
              <a:cxnSpLocks/>
            </p:cNvCxnSpPr>
            <p:nvPr/>
          </p:nvCxnSpPr>
          <p:spPr>
            <a:xfrm>
              <a:off x="4545988" y="4173280"/>
              <a:ext cx="0" cy="304004"/>
            </a:xfrm>
            <a:prstGeom prst="straightConnector1">
              <a:avLst/>
            </a:prstGeom>
            <a:ln w="34925">
              <a:solidFill>
                <a:schemeClr val="accent1">
                  <a:lumMod val="50000"/>
                </a:schemeClr>
              </a:solidFill>
              <a:prstDash val="sysDot"/>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75DCB35B-402E-42AF-ADA8-81C8942EC53E}"/>
                </a:ext>
              </a:extLst>
            </p:cNvPr>
            <p:cNvCxnSpPr>
              <a:cxnSpLocks/>
            </p:cNvCxnSpPr>
            <p:nvPr/>
          </p:nvCxnSpPr>
          <p:spPr>
            <a:xfrm>
              <a:off x="3991598" y="3552194"/>
              <a:ext cx="557838" cy="177845"/>
            </a:xfrm>
            <a:prstGeom prst="straightConnector1">
              <a:avLst/>
            </a:prstGeom>
            <a:ln w="44450">
              <a:solidFill>
                <a:schemeClr val="accent1">
                  <a:lumMod val="50000"/>
                </a:schemeClr>
              </a:solidFill>
              <a:prstDash val="solid"/>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6EC50F98-7FDA-4373-B673-07EDE3DB20B3}"/>
                </a:ext>
              </a:extLst>
            </p:cNvPr>
            <p:cNvCxnSpPr>
              <a:cxnSpLocks/>
            </p:cNvCxnSpPr>
            <p:nvPr/>
          </p:nvCxnSpPr>
          <p:spPr>
            <a:xfrm>
              <a:off x="3759946" y="3610073"/>
              <a:ext cx="0" cy="266219"/>
            </a:xfrm>
            <a:prstGeom prst="straightConnector1">
              <a:avLst/>
            </a:prstGeom>
            <a:ln w="34925">
              <a:solidFill>
                <a:schemeClr val="accent1">
                  <a:lumMod val="50000"/>
                </a:schemeClr>
              </a:solidFill>
              <a:prstDash val="sysDot"/>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D020C98B-F96D-488F-8792-BB7C8B01E857}"/>
                </a:ext>
              </a:extLst>
            </p:cNvPr>
            <p:cNvCxnSpPr>
              <a:cxnSpLocks/>
            </p:cNvCxnSpPr>
            <p:nvPr/>
          </p:nvCxnSpPr>
          <p:spPr>
            <a:xfrm>
              <a:off x="4986131" y="3838753"/>
              <a:ext cx="557838" cy="177845"/>
            </a:xfrm>
            <a:prstGeom prst="straightConnector1">
              <a:avLst/>
            </a:prstGeom>
            <a:ln w="44450">
              <a:solidFill>
                <a:schemeClr val="accent1">
                  <a:lumMod val="50000"/>
                </a:schemeClr>
              </a:solidFill>
              <a:prstDash val="solid"/>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C108C81-BDBF-4C13-AA44-EC31B7360F91}"/>
                </a:ext>
              </a:extLst>
            </p:cNvPr>
            <p:cNvCxnSpPr>
              <a:cxnSpLocks/>
            </p:cNvCxnSpPr>
            <p:nvPr/>
          </p:nvCxnSpPr>
          <p:spPr>
            <a:xfrm>
              <a:off x="5525359" y="4534973"/>
              <a:ext cx="0" cy="304004"/>
            </a:xfrm>
            <a:prstGeom prst="straightConnector1">
              <a:avLst/>
            </a:prstGeom>
            <a:ln w="34925">
              <a:solidFill>
                <a:schemeClr val="accent1">
                  <a:lumMod val="50000"/>
                </a:schemeClr>
              </a:solidFill>
              <a:prstDash val="sysDot"/>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63" name="Connector: Elbow 162">
              <a:extLst>
                <a:ext uri="{FF2B5EF4-FFF2-40B4-BE49-F238E27FC236}">
                  <a16:creationId xmlns:a16="http://schemas.microsoft.com/office/drawing/2014/main" id="{33E87DC7-0036-461A-897C-8E48C74D2C12}"/>
                </a:ext>
              </a:extLst>
            </p:cNvPr>
            <p:cNvCxnSpPr>
              <a:cxnSpLocks/>
            </p:cNvCxnSpPr>
            <p:nvPr/>
          </p:nvCxnSpPr>
          <p:spPr>
            <a:xfrm rot="16200000" flipH="1">
              <a:off x="5117056" y="2873324"/>
              <a:ext cx="853079" cy="835430"/>
            </a:xfrm>
            <a:prstGeom prst="bentConnector3">
              <a:avLst>
                <a:gd name="adj1" fmla="val 50000"/>
              </a:avLst>
            </a:prstGeom>
            <a:ln w="15875">
              <a:solidFill>
                <a:srgbClr val="ED7D31"/>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64" name="Connector: Elbow 163">
              <a:extLst>
                <a:ext uri="{FF2B5EF4-FFF2-40B4-BE49-F238E27FC236}">
                  <a16:creationId xmlns:a16="http://schemas.microsoft.com/office/drawing/2014/main" id="{BF81458B-B447-4E5A-B152-E660720B2545}"/>
                </a:ext>
              </a:extLst>
            </p:cNvPr>
            <p:cNvCxnSpPr>
              <a:cxnSpLocks/>
            </p:cNvCxnSpPr>
            <p:nvPr/>
          </p:nvCxnSpPr>
          <p:spPr>
            <a:xfrm rot="16200000" flipH="1">
              <a:off x="5137509" y="3771638"/>
              <a:ext cx="1175438" cy="253683"/>
            </a:xfrm>
            <a:prstGeom prst="bentConnector2">
              <a:avLst/>
            </a:prstGeom>
            <a:ln w="15875">
              <a:solidFill>
                <a:srgbClr val="ED7D31"/>
              </a:solidFill>
            </a:ln>
            <a:effectLst>
              <a:glow rad="38100">
                <a:schemeClr val="bg1"/>
              </a:glow>
            </a:effectLst>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D25C768D-B599-44C7-B1E1-3BF13673DCF4}"/>
              </a:ext>
            </a:extLst>
          </p:cNvPr>
          <p:cNvGrpSpPr>
            <a:grpSpLocks noChangeAspect="1"/>
          </p:cNvGrpSpPr>
          <p:nvPr/>
        </p:nvGrpSpPr>
        <p:grpSpPr>
          <a:xfrm>
            <a:off x="7436498" y="1074629"/>
            <a:ext cx="4600055" cy="4340558"/>
            <a:chOff x="7073222" y="1051049"/>
            <a:chExt cx="4963330" cy="4683341"/>
          </a:xfrm>
        </p:grpSpPr>
        <p:pic>
          <p:nvPicPr>
            <p:cNvPr id="234" name="Picture 233">
              <a:extLst>
                <a:ext uri="{FF2B5EF4-FFF2-40B4-BE49-F238E27FC236}">
                  <a16:creationId xmlns:a16="http://schemas.microsoft.com/office/drawing/2014/main" id="{67E47E5D-3D69-4642-A122-E39BF545E87E}"/>
                </a:ext>
              </a:extLst>
            </p:cNvPr>
            <p:cNvPicPr>
              <a:picLocks noChangeAspect="1"/>
            </p:cNvPicPr>
            <p:nvPr/>
          </p:nvPicPr>
          <p:blipFill rotWithShape="1">
            <a:blip r:embed="rId4"/>
            <a:srcRect l="33407" t="15652" r="1" b="764"/>
            <a:stretch/>
          </p:blipFill>
          <p:spPr>
            <a:xfrm>
              <a:off x="7073222" y="1051049"/>
              <a:ext cx="4963330" cy="4683341"/>
            </a:xfrm>
            <a:prstGeom prst="rect">
              <a:avLst/>
            </a:prstGeom>
            <a:ln w="34925">
              <a:solidFill>
                <a:srgbClr val="00B0F0"/>
              </a:solidFill>
            </a:ln>
          </p:spPr>
        </p:pic>
        <p:grpSp>
          <p:nvGrpSpPr>
            <p:cNvPr id="241" name="Group 240">
              <a:extLst>
                <a:ext uri="{FF2B5EF4-FFF2-40B4-BE49-F238E27FC236}">
                  <a16:creationId xmlns:a16="http://schemas.microsoft.com/office/drawing/2014/main" id="{B1FA8F02-ED49-4501-80D5-F344A776141F}"/>
                </a:ext>
              </a:extLst>
            </p:cNvPr>
            <p:cNvGrpSpPr/>
            <p:nvPr/>
          </p:nvGrpSpPr>
          <p:grpSpPr>
            <a:xfrm>
              <a:off x="7495715" y="1947694"/>
              <a:ext cx="4436833" cy="3734584"/>
              <a:chOff x="11617418" y="1440203"/>
              <a:chExt cx="4436833" cy="3734584"/>
            </a:xfrm>
          </p:grpSpPr>
          <p:sp>
            <p:nvSpPr>
              <p:cNvPr id="242" name="TextBox 241">
                <a:extLst>
                  <a:ext uri="{FF2B5EF4-FFF2-40B4-BE49-F238E27FC236}">
                    <a16:creationId xmlns:a16="http://schemas.microsoft.com/office/drawing/2014/main" id="{B10CD3A5-2269-45D5-AC6A-711B9551CF43}"/>
                  </a:ext>
                </a:extLst>
              </p:cNvPr>
              <p:cNvSpPr txBox="1"/>
              <p:nvPr/>
            </p:nvSpPr>
            <p:spPr>
              <a:xfrm>
                <a:off x="11617418" y="3289944"/>
                <a:ext cx="184731" cy="246221"/>
              </a:xfrm>
              <a:prstGeom prst="rect">
                <a:avLst/>
              </a:prstGeom>
              <a:noFill/>
            </p:spPr>
            <p:txBody>
              <a:bodyPr wrap="none" rtlCol="0">
                <a:spAutoFit/>
              </a:bodyPr>
              <a:lstStyle/>
              <a:p>
                <a:endParaRPr lang="en-US" sz="1000" dirty="0"/>
              </a:p>
            </p:txBody>
          </p:sp>
          <p:sp>
            <p:nvSpPr>
              <p:cNvPr id="245" name="Oval 244">
                <a:extLst>
                  <a:ext uri="{FF2B5EF4-FFF2-40B4-BE49-F238E27FC236}">
                    <a16:creationId xmlns:a16="http://schemas.microsoft.com/office/drawing/2014/main" id="{5D555BA6-F9CF-449F-9EAE-D898A6BC3FC1}"/>
                  </a:ext>
                </a:extLst>
              </p:cNvPr>
              <p:cNvSpPr/>
              <p:nvPr/>
            </p:nvSpPr>
            <p:spPr>
              <a:xfrm>
                <a:off x="15616516" y="4092671"/>
                <a:ext cx="424243" cy="424243"/>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Oval 245">
                <a:extLst>
                  <a:ext uri="{FF2B5EF4-FFF2-40B4-BE49-F238E27FC236}">
                    <a16:creationId xmlns:a16="http://schemas.microsoft.com/office/drawing/2014/main" id="{B15648C4-6A3A-4140-BCDD-0BB288A8A0CB}"/>
                  </a:ext>
                </a:extLst>
              </p:cNvPr>
              <p:cNvSpPr/>
              <p:nvPr/>
            </p:nvSpPr>
            <p:spPr>
              <a:xfrm>
                <a:off x="15462284" y="4582820"/>
                <a:ext cx="591967" cy="591967"/>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extBox 248">
                <a:extLst>
                  <a:ext uri="{FF2B5EF4-FFF2-40B4-BE49-F238E27FC236}">
                    <a16:creationId xmlns:a16="http://schemas.microsoft.com/office/drawing/2014/main" id="{5DAE5F3F-304C-46B3-8DA3-015AB594536B}"/>
                  </a:ext>
                </a:extLst>
              </p:cNvPr>
              <p:cNvSpPr txBox="1"/>
              <p:nvPr/>
            </p:nvSpPr>
            <p:spPr>
              <a:xfrm>
                <a:off x="13768952" y="1922419"/>
                <a:ext cx="545005" cy="33208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BS2 </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250" name="TextBox 249">
                <a:extLst>
                  <a:ext uri="{FF2B5EF4-FFF2-40B4-BE49-F238E27FC236}">
                    <a16:creationId xmlns:a16="http://schemas.microsoft.com/office/drawing/2014/main" id="{A9086263-E540-4442-99EF-927D4D732734}"/>
                  </a:ext>
                </a:extLst>
              </p:cNvPr>
              <p:cNvSpPr txBox="1"/>
              <p:nvPr/>
            </p:nvSpPr>
            <p:spPr>
              <a:xfrm>
                <a:off x="14826182" y="4134996"/>
                <a:ext cx="830617" cy="46491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100" dirty="0">
                    <a:ln w="6350">
                      <a:noFill/>
                    </a:ln>
                    <a:solidFill>
                      <a:srgbClr val="00B0F0"/>
                    </a:solidFill>
                    <a:effectLst>
                      <a:glow rad="127000">
                        <a:schemeClr val="bg1"/>
                      </a:glow>
                      <a:outerShdw blurRad="50800" dist="38100" dir="2700000" algn="tl" rotWithShape="0">
                        <a:schemeClr val="bg1">
                          <a:alpha val="40000"/>
                        </a:schemeClr>
                      </a:outerShdw>
                    </a:effectLst>
                  </a:rPr>
                  <a:t>Eagle Point Lake</a:t>
                </a:r>
                <a:endParaRPr lang="en-US" sz="1400"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252" name="Oval 251">
                <a:extLst>
                  <a:ext uri="{FF2B5EF4-FFF2-40B4-BE49-F238E27FC236}">
                    <a16:creationId xmlns:a16="http://schemas.microsoft.com/office/drawing/2014/main" id="{A081A4A5-DDFE-477A-8CD7-52F39E5F2BCF}"/>
                  </a:ext>
                </a:extLst>
              </p:cNvPr>
              <p:cNvSpPr/>
              <p:nvPr/>
            </p:nvSpPr>
            <p:spPr>
              <a:xfrm>
                <a:off x="14158212" y="1472799"/>
                <a:ext cx="45720" cy="45720"/>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TextBox 252">
                <a:extLst>
                  <a:ext uri="{FF2B5EF4-FFF2-40B4-BE49-F238E27FC236}">
                    <a16:creationId xmlns:a16="http://schemas.microsoft.com/office/drawing/2014/main" id="{D41212DF-A92D-4F51-BC0C-45F672A5BE08}"/>
                  </a:ext>
                </a:extLst>
              </p:cNvPr>
              <p:cNvSpPr txBox="1"/>
              <p:nvPr/>
            </p:nvSpPr>
            <p:spPr>
              <a:xfrm>
                <a:off x="14215026" y="1440203"/>
                <a:ext cx="694643" cy="33208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BS17</a:t>
                </a:r>
                <a:endParaRPr lang="en-US"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cxnSp>
            <p:nvCxnSpPr>
              <p:cNvPr id="262" name="Straight Arrow Connector 261">
                <a:extLst>
                  <a:ext uri="{FF2B5EF4-FFF2-40B4-BE49-F238E27FC236}">
                    <a16:creationId xmlns:a16="http://schemas.microsoft.com/office/drawing/2014/main" id="{4ABA73FD-BB18-416C-8CB0-2515E94D0490}"/>
                  </a:ext>
                </a:extLst>
              </p:cNvPr>
              <p:cNvCxnSpPr>
                <a:cxnSpLocks/>
              </p:cNvCxnSpPr>
              <p:nvPr/>
            </p:nvCxnSpPr>
            <p:spPr>
              <a:xfrm>
                <a:off x="12468752" y="2864228"/>
                <a:ext cx="477435" cy="568570"/>
              </a:xfrm>
              <a:prstGeom prst="straightConnector1">
                <a:avLst/>
              </a:prstGeom>
              <a:ln w="44450">
                <a:solidFill>
                  <a:srgbClr val="18356F"/>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2A676AF6-93A8-442B-AD1D-844444C30671}"/>
                  </a:ext>
                </a:extLst>
              </p:cNvPr>
              <p:cNvCxnSpPr>
                <a:cxnSpLocks/>
              </p:cNvCxnSpPr>
              <p:nvPr/>
            </p:nvCxnSpPr>
            <p:spPr>
              <a:xfrm>
                <a:off x="12835000" y="2376444"/>
                <a:ext cx="714098" cy="446114"/>
              </a:xfrm>
              <a:prstGeom prst="straightConnector1">
                <a:avLst/>
              </a:prstGeom>
              <a:ln w="44450">
                <a:solidFill>
                  <a:srgbClr val="18356F"/>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sp>
            <p:nvSpPr>
              <p:cNvPr id="264" name="TextBox 263">
                <a:extLst>
                  <a:ext uri="{FF2B5EF4-FFF2-40B4-BE49-F238E27FC236}">
                    <a16:creationId xmlns:a16="http://schemas.microsoft.com/office/drawing/2014/main" id="{8BFA4186-DAE1-4408-A711-3BA5B146777C}"/>
                  </a:ext>
                </a:extLst>
              </p:cNvPr>
              <p:cNvSpPr txBox="1"/>
              <p:nvPr/>
            </p:nvSpPr>
            <p:spPr>
              <a:xfrm>
                <a:off x="12660640" y="2678727"/>
                <a:ext cx="279244" cy="365290"/>
              </a:xfrm>
              <a:prstGeom prst="rect">
                <a:avLst/>
              </a:prstGeom>
              <a:noFill/>
            </p:spPr>
            <p:txBody>
              <a:bodyPr wrap="square" rtlCol="0">
                <a:spAutoFit/>
              </a:bodyPr>
              <a:lstStyle/>
              <a:p>
                <a:r>
                  <a:rPr lang="en-US" sz="1600" b="1" dirty="0">
                    <a:solidFill>
                      <a:srgbClr val="18356F"/>
                    </a:solidFill>
                    <a:effectLst>
                      <a:glow rad="63500">
                        <a:schemeClr val="bg1"/>
                      </a:glow>
                    </a:effectLst>
                  </a:rPr>
                  <a:t>?</a:t>
                </a:r>
              </a:p>
            </p:txBody>
          </p:sp>
          <p:sp>
            <p:nvSpPr>
              <p:cNvPr id="265" name="TextBox 264">
                <a:extLst>
                  <a:ext uri="{FF2B5EF4-FFF2-40B4-BE49-F238E27FC236}">
                    <a16:creationId xmlns:a16="http://schemas.microsoft.com/office/drawing/2014/main" id="{429B6527-FDBA-4182-90B2-34F2FF2B437F}"/>
                  </a:ext>
                </a:extLst>
              </p:cNvPr>
              <p:cNvSpPr txBox="1"/>
              <p:nvPr/>
            </p:nvSpPr>
            <p:spPr>
              <a:xfrm>
                <a:off x="13130096" y="2901474"/>
                <a:ext cx="301296" cy="365290"/>
              </a:xfrm>
              <a:prstGeom prst="rect">
                <a:avLst/>
              </a:prstGeom>
              <a:noFill/>
            </p:spPr>
            <p:txBody>
              <a:bodyPr wrap="none" rtlCol="0">
                <a:spAutoFit/>
              </a:bodyPr>
              <a:lstStyle/>
              <a:p>
                <a:r>
                  <a:rPr lang="en-US" sz="1600" b="1" dirty="0">
                    <a:solidFill>
                      <a:srgbClr val="18356F"/>
                    </a:solidFill>
                    <a:effectLst>
                      <a:glow rad="63500">
                        <a:schemeClr val="bg1"/>
                      </a:glow>
                    </a:effectLst>
                  </a:rPr>
                  <a:t>?</a:t>
                </a:r>
              </a:p>
            </p:txBody>
          </p:sp>
          <p:sp>
            <p:nvSpPr>
              <p:cNvPr id="266" name="Sun 265">
                <a:extLst>
                  <a:ext uri="{FF2B5EF4-FFF2-40B4-BE49-F238E27FC236}">
                    <a16:creationId xmlns:a16="http://schemas.microsoft.com/office/drawing/2014/main" id="{B4A01F61-81F1-4CF1-9678-1D48B645D93A}"/>
                  </a:ext>
                </a:extLst>
              </p:cNvPr>
              <p:cNvSpPr/>
              <p:nvPr/>
            </p:nvSpPr>
            <p:spPr>
              <a:xfrm>
                <a:off x="13269272" y="3704537"/>
                <a:ext cx="182880" cy="182880"/>
              </a:xfrm>
              <a:prstGeom prst="sun">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w="3175">
                    <a:solidFill>
                      <a:schemeClr val="bg1"/>
                    </a:solidFill>
                  </a:ln>
                  <a:solidFill>
                    <a:schemeClr val="accent6">
                      <a:lumMod val="50000"/>
                    </a:schemeClr>
                  </a:solidFill>
                </a:endParaRPr>
              </a:p>
            </p:txBody>
          </p:sp>
          <p:sp>
            <p:nvSpPr>
              <p:cNvPr id="267" name="TextBox 266">
                <a:extLst>
                  <a:ext uri="{FF2B5EF4-FFF2-40B4-BE49-F238E27FC236}">
                    <a16:creationId xmlns:a16="http://schemas.microsoft.com/office/drawing/2014/main" id="{4B5B6951-A1B1-496E-91D2-50E68C5D9536}"/>
                  </a:ext>
                </a:extLst>
              </p:cNvPr>
              <p:cNvSpPr txBox="1"/>
              <p:nvPr/>
            </p:nvSpPr>
            <p:spPr>
              <a:xfrm>
                <a:off x="13110881" y="3863289"/>
                <a:ext cx="707685" cy="51472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b="1" dirty="0">
                    <a:ln w="6350">
                      <a:noFill/>
                    </a:ln>
                    <a:solidFill>
                      <a:srgbClr val="00B0F0"/>
                    </a:solidFill>
                    <a:effectLst>
                      <a:glow rad="127000">
                        <a:schemeClr val="bg1"/>
                      </a:glow>
                      <a:outerShdw blurRad="50800" dist="38100" dir="2700000" algn="tl" rotWithShape="0">
                        <a:schemeClr val="bg1">
                          <a:alpha val="40000"/>
                        </a:schemeClr>
                      </a:outerShdw>
                    </a:effectLst>
                  </a:rPr>
                  <a:t>BS20</a:t>
                </a:r>
              </a:p>
              <a:p>
                <a:r>
                  <a:rPr lang="en-US" sz="1100" b="1" dirty="0">
                    <a:ln w="6350">
                      <a:noFill/>
                    </a:ln>
                    <a:solidFill>
                      <a:srgbClr val="00B0F0"/>
                    </a:solidFill>
                    <a:effectLst>
                      <a:glow rad="127000">
                        <a:schemeClr val="bg1"/>
                      </a:glow>
                      <a:outerShdw blurRad="50800" dist="38100" dir="2700000" algn="tl" rotWithShape="0">
                        <a:schemeClr val="bg1">
                          <a:alpha val="40000"/>
                        </a:schemeClr>
                      </a:outerShdw>
                    </a:effectLst>
                  </a:rPr>
                  <a:t>(new)</a:t>
                </a:r>
                <a:endParaRPr lang="en-US" sz="1400" b="1"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cxnSp>
            <p:nvCxnSpPr>
              <p:cNvPr id="268" name="Straight Arrow Connector 267">
                <a:extLst>
                  <a:ext uri="{FF2B5EF4-FFF2-40B4-BE49-F238E27FC236}">
                    <a16:creationId xmlns:a16="http://schemas.microsoft.com/office/drawing/2014/main" id="{E7D4D758-52AF-413C-A834-BEC9384232FF}"/>
                  </a:ext>
                </a:extLst>
              </p:cNvPr>
              <p:cNvCxnSpPr>
                <a:cxnSpLocks/>
              </p:cNvCxnSpPr>
              <p:nvPr/>
            </p:nvCxnSpPr>
            <p:spPr>
              <a:xfrm>
                <a:off x="13379421" y="3277394"/>
                <a:ext cx="0" cy="274320"/>
              </a:xfrm>
              <a:prstGeom prst="straightConnector1">
                <a:avLst/>
              </a:prstGeom>
              <a:solidFill>
                <a:schemeClr val="bg1"/>
              </a:solidFill>
              <a:ln w="31750">
                <a:solidFill>
                  <a:srgbClr val="18356F"/>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9C82CAB6-7BF6-4B8A-9174-1045B8106DAB}"/>
                  </a:ext>
                </a:extLst>
              </p:cNvPr>
              <p:cNvSpPr txBox="1"/>
              <p:nvPr/>
            </p:nvSpPr>
            <p:spPr>
              <a:xfrm>
                <a:off x="13388231" y="3091319"/>
                <a:ext cx="301296" cy="365290"/>
              </a:xfrm>
              <a:prstGeom prst="rect">
                <a:avLst/>
              </a:prstGeom>
              <a:noFill/>
            </p:spPr>
            <p:txBody>
              <a:bodyPr wrap="none" rtlCol="0">
                <a:spAutoFit/>
              </a:bodyPr>
              <a:lstStyle/>
              <a:p>
                <a:r>
                  <a:rPr lang="en-US" sz="1600" b="1" dirty="0">
                    <a:solidFill>
                      <a:srgbClr val="18356F"/>
                    </a:solidFill>
                    <a:effectLst>
                      <a:glow rad="63500">
                        <a:schemeClr val="bg1"/>
                      </a:glow>
                    </a:effectLst>
                  </a:rPr>
                  <a:t>?</a:t>
                </a:r>
              </a:p>
            </p:txBody>
          </p:sp>
          <p:cxnSp>
            <p:nvCxnSpPr>
              <p:cNvPr id="270" name="Straight Arrow Connector 269">
                <a:extLst>
                  <a:ext uri="{FF2B5EF4-FFF2-40B4-BE49-F238E27FC236}">
                    <a16:creationId xmlns:a16="http://schemas.microsoft.com/office/drawing/2014/main" id="{3C3DFC47-6E0C-4B08-904D-7F4962416929}"/>
                  </a:ext>
                </a:extLst>
              </p:cNvPr>
              <p:cNvCxnSpPr>
                <a:cxnSpLocks/>
              </p:cNvCxnSpPr>
              <p:nvPr/>
            </p:nvCxnSpPr>
            <p:spPr>
              <a:xfrm>
                <a:off x="13151203" y="3027994"/>
                <a:ext cx="0" cy="274320"/>
              </a:xfrm>
              <a:prstGeom prst="straightConnector1">
                <a:avLst/>
              </a:prstGeom>
              <a:solidFill>
                <a:schemeClr val="bg1"/>
              </a:solidFill>
              <a:ln w="31750">
                <a:solidFill>
                  <a:srgbClr val="18356F"/>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sp>
            <p:nvSpPr>
              <p:cNvPr id="273" name="TextBox 272">
                <a:extLst>
                  <a:ext uri="{FF2B5EF4-FFF2-40B4-BE49-F238E27FC236}">
                    <a16:creationId xmlns:a16="http://schemas.microsoft.com/office/drawing/2014/main" id="{6715FFB6-570C-471C-9875-05697432A25E}"/>
                  </a:ext>
                </a:extLst>
              </p:cNvPr>
              <p:cNvSpPr txBox="1"/>
              <p:nvPr/>
            </p:nvSpPr>
            <p:spPr>
              <a:xfrm>
                <a:off x="13003942" y="2215665"/>
                <a:ext cx="301296" cy="365290"/>
              </a:xfrm>
              <a:prstGeom prst="rect">
                <a:avLst/>
              </a:prstGeom>
              <a:noFill/>
            </p:spPr>
            <p:txBody>
              <a:bodyPr wrap="none" rtlCol="0">
                <a:spAutoFit/>
              </a:bodyPr>
              <a:lstStyle/>
              <a:p>
                <a:r>
                  <a:rPr lang="en-US" sz="1600" b="1" dirty="0">
                    <a:solidFill>
                      <a:srgbClr val="18356F"/>
                    </a:solidFill>
                    <a:effectLst>
                      <a:glow rad="63500">
                        <a:schemeClr val="bg1"/>
                      </a:glow>
                    </a:effectLst>
                  </a:rPr>
                  <a:t>?</a:t>
                </a:r>
              </a:p>
            </p:txBody>
          </p:sp>
        </p:grpSp>
        <p:sp>
          <p:nvSpPr>
            <p:cNvPr id="276" name="Rounded Rectangle 5">
              <a:extLst>
                <a:ext uri="{FF2B5EF4-FFF2-40B4-BE49-F238E27FC236}">
                  <a16:creationId xmlns:a16="http://schemas.microsoft.com/office/drawing/2014/main" id="{6F3C8A89-31EB-4D73-968E-562C95196124}"/>
                </a:ext>
              </a:extLst>
            </p:cNvPr>
            <p:cNvSpPr/>
            <p:nvPr/>
          </p:nvSpPr>
          <p:spPr>
            <a:xfrm>
              <a:off x="7077641" y="1071166"/>
              <a:ext cx="3317757" cy="395732"/>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Current PFOS Impacts in St. Peter Aquifer:</a:t>
              </a:r>
            </a:p>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Map View</a:t>
              </a:r>
            </a:p>
          </p:txBody>
        </p:sp>
        <p:cxnSp>
          <p:nvCxnSpPr>
            <p:cNvPr id="286" name="Straight Arrow Connector 285">
              <a:extLst>
                <a:ext uri="{FF2B5EF4-FFF2-40B4-BE49-F238E27FC236}">
                  <a16:creationId xmlns:a16="http://schemas.microsoft.com/office/drawing/2014/main" id="{AB4E7066-C939-4445-B390-0F00787DD435}"/>
                </a:ext>
              </a:extLst>
            </p:cNvPr>
            <p:cNvCxnSpPr>
              <a:cxnSpLocks/>
            </p:cNvCxnSpPr>
            <p:nvPr/>
          </p:nvCxnSpPr>
          <p:spPr>
            <a:xfrm>
              <a:off x="9956511" y="4392190"/>
              <a:ext cx="714098" cy="446114"/>
            </a:xfrm>
            <a:prstGeom prst="straightConnector1">
              <a:avLst/>
            </a:prstGeom>
            <a:ln w="44450">
              <a:solidFill>
                <a:srgbClr val="18356F"/>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sp>
          <p:nvSpPr>
            <p:cNvPr id="287" name="TextBox 286">
              <a:extLst>
                <a:ext uri="{FF2B5EF4-FFF2-40B4-BE49-F238E27FC236}">
                  <a16:creationId xmlns:a16="http://schemas.microsoft.com/office/drawing/2014/main" id="{36104BB3-4D0C-42FB-9F43-EB4FD78848BE}"/>
                </a:ext>
              </a:extLst>
            </p:cNvPr>
            <p:cNvSpPr txBox="1"/>
            <p:nvPr/>
          </p:nvSpPr>
          <p:spPr>
            <a:xfrm>
              <a:off x="10243646" y="4198989"/>
              <a:ext cx="301296" cy="365290"/>
            </a:xfrm>
            <a:prstGeom prst="rect">
              <a:avLst/>
            </a:prstGeom>
            <a:noFill/>
          </p:spPr>
          <p:txBody>
            <a:bodyPr wrap="none" rtlCol="0">
              <a:spAutoFit/>
            </a:bodyPr>
            <a:lstStyle/>
            <a:p>
              <a:r>
                <a:rPr lang="en-US" sz="1600" b="1" dirty="0">
                  <a:solidFill>
                    <a:srgbClr val="18356F"/>
                  </a:solidFill>
                  <a:effectLst>
                    <a:glow rad="63500">
                      <a:schemeClr val="bg1"/>
                    </a:glow>
                  </a:effectLst>
                </a:rPr>
                <a:t>?</a:t>
              </a:r>
            </a:p>
          </p:txBody>
        </p:sp>
        <p:sp>
          <p:nvSpPr>
            <p:cNvPr id="288" name="TextBox 287">
              <a:extLst>
                <a:ext uri="{FF2B5EF4-FFF2-40B4-BE49-F238E27FC236}">
                  <a16:creationId xmlns:a16="http://schemas.microsoft.com/office/drawing/2014/main" id="{47B4DC8F-2D81-44AD-9A10-CB89BBC8A422}"/>
                </a:ext>
              </a:extLst>
            </p:cNvPr>
            <p:cNvSpPr txBox="1"/>
            <p:nvPr/>
          </p:nvSpPr>
          <p:spPr>
            <a:xfrm>
              <a:off x="9243978" y="2601951"/>
              <a:ext cx="301296" cy="365290"/>
            </a:xfrm>
            <a:prstGeom prst="rect">
              <a:avLst/>
            </a:prstGeom>
            <a:noFill/>
          </p:spPr>
          <p:txBody>
            <a:bodyPr wrap="none" rtlCol="0">
              <a:spAutoFit/>
            </a:bodyPr>
            <a:lstStyle/>
            <a:p>
              <a:r>
                <a:rPr lang="en-US" sz="1600" b="1" dirty="0">
                  <a:solidFill>
                    <a:srgbClr val="18356F"/>
                  </a:solidFill>
                  <a:effectLst>
                    <a:glow rad="63500">
                      <a:schemeClr val="bg1"/>
                    </a:glow>
                  </a:effectLst>
                </a:rPr>
                <a:t>?</a:t>
              </a:r>
            </a:p>
          </p:txBody>
        </p:sp>
        <p:cxnSp>
          <p:nvCxnSpPr>
            <p:cNvPr id="289" name="Straight Arrow Connector 288">
              <a:extLst>
                <a:ext uri="{FF2B5EF4-FFF2-40B4-BE49-F238E27FC236}">
                  <a16:creationId xmlns:a16="http://schemas.microsoft.com/office/drawing/2014/main" id="{982E7E38-8391-4FD5-B61D-AEF4D7597C7C}"/>
                </a:ext>
              </a:extLst>
            </p:cNvPr>
            <p:cNvCxnSpPr>
              <a:cxnSpLocks/>
            </p:cNvCxnSpPr>
            <p:nvPr/>
          </p:nvCxnSpPr>
          <p:spPr>
            <a:xfrm>
              <a:off x="9265085" y="2728472"/>
              <a:ext cx="0" cy="274320"/>
            </a:xfrm>
            <a:prstGeom prst="straightConnector1">
              <a:avLst/>
            </a:prstGeom>
            <a:solidFill>
              <a:schemeClr val="bg1"/>
            </a:solidFill>
            <a:ln w="31750">
              <a:solidFill>
                <a:srgbClr val="18356F"/>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sp>
          <p:nvSpPr>
            <p:cNvPr id="291" name="TextBox 290">
              <a:extLst>
                <a:ext uri="{FF2B5EF4-FFF2-40B4-BE49-F238E27FC236}">
                  <a16:creationId xmlns:a16="http://schemas.microsoft.com/office/drawing/2014/main" id="{5F2D7877-2F90-4630-B50A-FF6A3D4223EC}"/>
                </a:ext>
              </a:extLst>
            </p:cNvPr>
            <p:cNvSpPr txBox="1"/>
            <p:nvPr/>
          </p:nvSpPr>
          <p:spPr>
            <a:xfrm>
              <a:off x="8546737" y="2012159"/>
              <a:ext cx="1100511" cy="2616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100" dirty="0">
                  <a:ln w="6350">
                    <a:noFill/>
                  </a:ln>
                  <a:solidFill>
                    <a:srgbClr val="00B0F0"/>
                  </a:solidFill>
                  <a:effectLst>
                    <a:glow rad="127000">
                      <a:schemeClr val="bg1"/>
                    </a:glow>
                    <a:outerShdw blurRad="50800" dist="38100" dir="2700000" algn="tl" rotWithShape="0">
                      <a:schemeClr val="bg1">
                        <a:alpha val="40000"/>
                      </a:schemeClr>
                    </a:outerShdw>
                  </a:effectLst>
                </a:rPr>
                <a:t>Raleigh Creek</a:t>
              </a:r>
              <a:endParaRPr lang="en-US" sz="1400"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292" name="Oval 291">
              <a:extLst>
                <a:ext uri="{FF2B5EF4-FFF2-40B4-BE49-F238E27FC236}">
                  <a16:creationId xmlns:a16="http://schemas.microsoft.com/office/drawing/2014/main" id="{91D64D01-C6CA-497D-8916-187E9BFC6B05}"/>
                </a:ext>
              </a:extLst>
            </p:cNvPr>
            <p:cNvSpPr/>
            <p:nvPr/>
          </p:nvSpPr>
          <p:spPr>
            <a:xfrm>
              <a:off x="7143856" y="1789536"/>
              <a:ext cx="1519382" cy="1519383"/>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Oval 295">
              <a:extLst>
                <a:ext uri="{FF2B5EF4-FFF2-40B4-BE49-F238E27FC236}">
                  <a16:creationId xmlns:a16="http://schemas.microsoft.com/office/drawing/2014/main" id="{A1BA1F15-F4F7-43B5-8818-68C9407A6855}"/>
                </a:ext>
              </a:extLst>
            </p:cNvPr>
            <p:cNvSpPr/>
            <p:nvPr/>
          </p:nvSpPr>
          <p:spPr>
            <a:xfrm>
              <a:off x="9545772" y="2581047"/>
              <a:ext cx="69063" cy="69063"/>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7" name="TextBox 296">
            <a:extLst>
              <a:ext uri="{FF2B5EF4-FFF2-40B4-BE49-F238E27FC236}">
                <a16:creationId xmlns:a16="http://schemas.microsoft.com/office/drawing/2014/main" id="{4506DE63-D286-4462-A239-23E1E65A027A}"/>
              </a:ext>
            </a:extLst>
          </p:cNvPr>
          <p:cNvSpPr txBox="1"/>
          <p:nvPr/>
        </p:nvSpPr>
        <p:spPr>
          <a:xfrm>
            <a:off x="4692664" y="5253390"/>
            <a:ext cx="688009" cy="307777"/>
          </a:xfrm>
          <a:prstGeom prst="rect">
            <a:avLst/>
          </a:prstGeom>
          <a:noFill/>
        </p:spPr>
        <p:txBody>
          <a:bodyPr wrap="none" rtlCol="0">
            <a:spAutoFit/>
          </a:bodyPr>
          <a:lstStyle/>
          <a:p>
            <a:r>
              <a:rPr lang="en-US" sz="1400" b="1" dirty="0">
                <a:solidFill>
                  <a:srgbClr val="ED7D31"/>
                </a:solidFill>
                <a:effectLst>
                  <a:glow rad="63500">
                    <a:schemeClr val="bg1"/>
                  </a:glow>
                </a:effectLst>
              </a:rPr>
              <a:t>*0.438</a:t>
            </a:r>
          </a:p>
        </p:txBody>
      </p:sp>
      <p:sp>
        <p:nvSpPr>
          <p:cNvPr id="336" name="TextBox 335">
            <a:extLst>
              <a:ext uri="{FF2B5EF4-FFF2-40B4-BE49-F238E27FC236}">
                <a16:creationId xmlns:a16="http://schemas.microsoft.com/office/drawing/2014/main" id="{D09E8CA6-1CC5-4787-8A39-DF638FE09371}"/>
              </a:ext>
            </a:extLst>
          </p:cNvPr>
          <p:cNvSpPr txBox="1"/>
          <p:nvPr/>
        </p:nvSpPr>
        <p:spPr>
          <a:xfrm>
            <a:off x="7845557" y="1478881"/>
            <a:ext cx="743034"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dirty="0">
                <a:ln w="6350">
                  <a:noFill/>
                </a:ln>
                <a:solidFill>
                  <a:srgbClr val="18356F"/>
                </a:solidFill>
                <a:effectLst>
                  <a:glow rad="127000">
                    <a:schemeClr val="bg1"/>
                  </a:glow>
                  <a:outerShdw blurRad="50800" dist="38100" dir="2700000" algn="tl" rotWithShape="0">
                    <a:schemeClr val="bg1">
                      <a:alpha val="40000"/>
                    </a:schemeClr>
                  </a:outerShdw>
                </a:effectLst>
              </a:rPr>
              <a:t>BS14</a:t>
            </a:r>
            <a:endParaRPr lang="en-US"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cxnSp>
        <p:nvCxnSpPr>
          <p:cNvPr id="337" name="Straight Arrow Connector 336">
            <a:extLst>
              <a:ext uri="{FF2B5EF4-FFF2-40B4-BE49-F238E27FC236}">
                <a16:creationId xmlns:a16="http://schemas.microsoft.com/office/drawing/2014/main" id="{EF9CB454-D77A-4B83-990B-C5342C057A2A}"/>
              </a:ext>
            </a:extLst>
          </p:cNvPr>
          <p:cNvCxnSpPr>
            <a:cxnSpLocks/>
          </p:cNvCxnSpPr>
          <p:nvPr/>
        </p:nvCxnSpPr>
        <p:spPr>
          <a:xfrm>
            <a:off x="1748460" y="2704619"/>
            <a:ext cx="0" cy="266219"/>
          </a:xfrm>
          <a:prstGeom prst="straightConnector1">
            <a:avLst/>
          </a:prstGeom>
          <a:ln w="34925">
            <a:solidFill>
              <a:schemeClr val="accent1">
                <a:lumMod val="50000"/>
              </a:schemeClr>
            </a:solidFill>
            <a:prstDash val="sysDot"/>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338" name="Straight Arrow Connector 337">
            <a:extLst>
              <a:ext uri="{FF2B5EF4-FFF2-40B4-BE49-F238E27FC236}">
                <a16:creationId xmlns:a16="http://schemas.microsoft.com/office/drawing/2014/main" id="{687F3D17-1A79-4CF3-B016-39D66CCDFB19}"/>
              </a:ext>
            </a:extLst>
          </p:cNvPr>
          <p:cNvCxnSpPr>
            <a:cxnSpLocks/>
          </p:cNvCxnSpPr>
          <p:nvPr/>
        </p:nvCxnSpPr>
        <p:spPr>
          <a:xfrm>
            <a:off x="1385930" y="2573646"/>
            <a:ext cx="0" cy="266219"/>
          </a:xfrm>
          <a:prstGeom prst="straightConnector1">
            <a:avLst/>
          </a:prstGeom>
          <a:ln w="34925">
            <a:solidFill>
              <a:schemeClr val="accent1">
                <a:lumMod val="50000"/>
              </a:schemeClr>
            </a:solidFill>
            <a:prstDash val="sysDot"/>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340" name="TextBox 339">
            <a:extLst>
              <a:ext uri="{FF2B5EF4-FFF2-40B4-BE49-F238E27FC236}">
                <a16:creationId xmlns:a16="http://schemas.microsoft.com/office/drawing/2014/main" id="{2A527083-1CB1-4605-9ECE-73D522362327}"/>
              </a:ext>
            </a:extLst>
          </p:cNvPr>
          <p:cNvSpPr txBox="1"/>
          <p:nvPr/>
        </p:nvSpPr>
        <p:spPr>
          <a:xfrm>
            <a:off x="9987730" y="1471003"/>
            <a:ext cx="1019963" cy="43088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100" dirty="0">
                <a:ln w="6350">
                  <a:noFill/>
                </a:ln>
                <a:solidFill>
                  <a:srgbClr val="00B0F0"/>
                </a:solidFill>
                <a:effectLst>
                  <a:glow rad="127000">
                    <a:schemeClr val="bg1"/>
                  </a:glow>
                  <a:outerShdw blurRad="50800" dist="38100" dir="2700000" algn="tl" rotWithShape="0">
                    <a:schemeClr val="bg1">
                      <a:alpha val="40000"/>
                    </a:schemeClr>
                  </a:outerShdw>
                </a:effectLst>
              </a:rPr>
              <a:t>P1007 Conveyance</a:t>
            </a:r>
            <a:endParaRPr lang="en-US" sz="1400"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grpSp>
        <p:nvGrpSpPr>
          <p:cNvPr id="39" name="Group 38">
            <a:extLst>
              <a:ext uri="{FF2B5EF4-FFF2-40B4-BE49-F238E27FC236}">
                <a16:creationId xmlns:a16="http://schemas.microsoft.com/office/drawing/2014/main" id="{12389AE6-5422-490A-9622-64D82A2203CD}"/>
              </a:ext>
            </a:extLst>
          </p:cNvPr>
          <p:cNvGrpSpPr/>
          <p:nvPr/>
        </p:nvGrpSpPr>
        <p:grpSpPr>
          <a:xfrm>
            <a:off x="7626599" y="5431975"/>
            <a:ext cx="4346326" cy="1485732"/>
            <a:chOff x="4290920" y="9105963"/>
            <a:chExt cx="4346326" cy="1485732"/>
          </a:xfrm>
        </p:grpSpPr>
        <p:grpSp>
          <p:nvGrpSpPr>
            <p:cNvPr id="37" name="Group 36">
              <a:extLst>
                <a:ext uri="{FF2B5EF4-FFF2-40B4-BE49-F238E27FC236}">
                  <a16:creationId xmlns:a16="http://schemas.microsoft.com/office/drawing/2014/main" id="{0B40EB7A-34DF-48B6-A3B9-4D91516FA2DC}"/>
                </a:ext>
              </a:extLst>
            </p:cNvPr>
            <p:cNvGrpSpPr/>
            <p:nvPr/>
          </p:nvGrpSpPr>
          <p:grpSpPr>
            <a:xfrm>
              <a:off x="4290920" y="9105963"/>
              <a:ext cx="4346326" cy="1485732"/>
              <a:chOff x="4290920" y="9105963"/>
              <a:chExt cx="4346326" cy="1485732"/>
            </a:xfrm>
          </p:grpSpPr>
          <p:grpSp>
            <p:nvGrpSpPr>
              <p:cNvPr id="36" name="Group 35">
                <a:extLst>
                  <a:ext uri="{FF2B5EF4-FFF2-40B4-BE49-F238E27FC236}">
                    <a16:creationId xmlns:a16="http://schemas.microsoft.com/office/drawing/2014/main" id="{8309AF91-B0AB-490E-A6A6-68CAAC0749F4}"/>
                  </a:ext>
                </a:extLst>
              </p:cNvPr>
              <p:cNvGrpSpPr/>
              <p:nvPr/>
            </p:nvGrpSpPr>
            <p:grpSpPr>
              <a:xfrm>
                <a:off x="4290920" y="9105963"/>
                <a:ext cx="4346326" cy="1485732"/>
                <a:chOff x="4290920" y="9105963"/>
                <a:chExt cx="4346326" cy="1485732"/>
              </a:xfrm>
            </p:grpSpPr>
            <p:sp>
              <p:nvSpPr>
                <p:cNvPr id="354" name="Rectangle 353">
                  <a:extLst>
                    <a:ext uri="{FF2B5EF4-FFF2-40B4-BE49-F238E27FC236}">
                      <a16:creationId xmlns:a16="http://schemas.microsoft.com/office/drawing/2014/main" id="{BC15762A-A84C-4351-874F-B9D965060631}"/>
                    </a:ext>
                  </a:extLst>
                </p:cNvPr>
                <p:cNvSpPr/>
                <p:nvPr/>
              </p:nvSpPr>
              <p:spPr>
                <a:xfrm>
                  <a:off x="4290922" y="9150963"/>
                  <a:ext cx="4288795" cy="1299363"/>
                </a:xfrm>
                <a:prstGeom prst="rect">
                  <a:avLst/>
                </a:prstGeom>
                <a:solidFill>
                  <a:schemeClr val="bg1"/>
                </a:solid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TextBox 341">
                  <a:extLst>
                    <a:ext uri="{FF2B5EF4-FFF2-40B4-BE49-F238E27FC236}">
                      <a16:creationId xmlns:a16="http://schemas.microsoft.com/office/drawing/2014/main" id="{52E98DED-9BB8-41EE-89E0-4CE1F06F2265}"/>
                    </a:ext>
                  </a:extLst>
                </p:cNvPr>
                <p:cNvSpPr txBox="1"/>
                <p:nvPr/>
              </p:nvSpPr>
              <p:spPr>
                <a:xfrm>
                  <a:off x="4290920" y="9105963"/>
                  <a:ext cx="1132618" cy="292388"/>
                </a:xfrm>
                <a:prstGeom prst="rect">
                  <a:avLst/>
                </a:prstGeom>
                <a:noFill/>
              </p:spPr>
              <p:txBody>
                <a:bodyPr wrap="none" rtlCol="0">
                  <a:spAutoFit/>
                </a:bodyPr>
                <a:lstStyle/>
                <a:p>
                  <a:r>
                    <a:rPr lang="en-US" sz="1300" b="1" u="sng" dirty="0"/>
                    <a:t>Map Features</a:t>
                  </a:r>
                </a:p>
              </p:txBody>
            </p:sp>
            <p:sp>
              <p:nvSpPr>
                <p:cNvPr id="345" name="TextBox 344">
                  <a:extLst>
                    <a:ext uri="{FF2B5EF4-FFF2-40B4-BE49-F238E27FC236}">
                      <a16:creationId xmlns:a16="http://schemas.microsoft.com/office/drawing/2014/main" id="{620357B1-6507-4C90-B12C-3C3DEF86D968}"/>
                    </a:ext>
                  </a:extLst>
                </p:cNvPr>
                <p:cNvSpPr txBox="1"/>
                <p:nvPr/>
              </p:nvSpPr>
              <p:spPr>
                <a:xfrm>
                  <a:off x="4567869" y="9360589"/>
                  <a:ext cx="1878932" cy="1231106"/>
                </a:xfrm>
                <a:prstGeom prst="rect">
                  <a:avLst/>
                </a:prstGeom>
                <a:noFill/>
              </p:spPr>
              <p:txBody>
                <a:bodyPr wrap="square" rtlCol="0">
                  <a:spAutoFit/>
                </a:bodyPr>
                <a:lstStyle/>
                <a:p>
                  <a:r>
                    <a:rPr lang="en-US" sz="800" dirty="0"/>
                    <a:t>Surface to Groundwater Infiltration</a:t>
                  </a:r>
                </a:p>
                <a:p>
                  <a:endParaRPr lang="en-US" sz="600" dirty="0"/>
                </a:p>
                <a:p>
                  <a:r>
                    <a:rPr lang="en-US" sz="800" dirty="0"/>
                    <a:t>Horizontal GW Flow: Quaternary and St. Peter</a:t>
                  </a:r>
                </a:p>
                <a:p>
                  <a:endParaRPr lang="en-US" sz="600" dirty="0"/>
                </a:p>
                <a:p>
                  <a:r>
                    <a:rPr lang="en-US" sz="800" dirty="0"/>
                    <a:t>Vertical GW Migration from Quaternary and St. Peter</a:t>
                  </a:r>
                </a:p>
                <a:p>
                  <a:endParaRPr lang="en-US" sz="600" dirty="0"/>
                </a:p>
                <a:p>
                  <a:r>
                    <a:rPr lang="en-US" sz="800" dirty="0"/>
                    <a:t>0.25 ppb PFOS</a:t>
                  </a:r>
                </a:p>
                <a:p>
                  <a:endParaRPr lang="en-US" sz="800" dirty="0"/>
                </a:p>
              </p:txBody>
            </p:sp>
            <p:sp>
              <p:nvSpPr>
                <p:cNvPr id="355" name="TextBox 354">
                  <a:extLst>
                    <a:ext uri="{FF2B5EF4-FFF2-40B4-BE49-F238E27FC236}">
                      <a16:creationId xmlns:a16="http://schemas.microsoft.com/office/drawing/2014/main" id="{544BC75A-D7D8-4BFF-803C-93E24F61DBA4}"/>
                    </a:ext>
                  </a:extLst>
                </p:cNvPr>
                <p:cNvSpPr txBox="1"/>
                <p:nvPr/>
              </p:nvSpPr>
              <p:spPr>
                <a:xfrm>
                  <a:off x="6444263" y="9136085"/>
                  <a:ext cx="2192983" cy="1377300"/>
                </a:xfrm>
                <a:prstGeom prst="rect">
                  <a:avLst/>
                </a:prstGeom>
                <a:noFill/>
              </p:spPr>
              <p:txBody>
                <a:bodyPr wrap="square" rtlCol="0">
                  <a:spAutoFit/>
                </a:bodyPr>
                <a:lstStyle/>
                <a:p>
                  <a:r>
                    <a:rPr lang="en-US" sz="1050" b="1" u="sng" dirty="0"/>
                    <a:t>Notes</a:t>
                  </a:r>
                </a:p>
                <a:p>
                  <a:endParaRPr lang="en-US" sz="400" b="1" u="sng" dirty="0"/>
                </a:p>
                <a:p>
                  <a:endParaRPr lang="en-US" sz="200" u="sng" dirty="0"/>
                </a:p>
                <a:p>
                  <a:r>
                    <a:rPr lang="en-US" sz="800" dirty="0"/>
                    <a:t>Vertical exaggeration is 24.5:1.</a:t>
                  </a:r>
                </a:p>
                <a:p>
                  <a:endParaRPr lang="en-US" sz="600" dirty="0"/>
                </a:p>
                <a:p>
                  <a:r>
                    <a:rPr lang="en-US" sz="800" dirty="0"/>
                    <a:t>Horizontal extent is approximately 2.1 miles.</a:t>
                  </a:r>
                </a:p>
                <a:p>
                  <a:endParaRPr lang="en-US" sz="600" dirty="0"/>
                </a:p>
                <a:p>
                  <a:r>
                    <a:rPr lang="en-US" sz="800" dirty="0"/>
                    <a:t>All sample results are in ppb (collected between 2020 and 2021).</a:t>
                  </a:r>
                </a:p>
                <a:p>
                  <a:endParaRPr lang="en-US" sz="600" dirty="0"/>
                </a:p>
                <a:p>
                  <a:r>
                    <a:rPr lang="en-US" sz="800" dirty="0"/>
                    <a:t>* Denotes samples collected during drilling.</a:t>
                  </a:r>
                </a:p>
                <a:p>
                  <a:endParaRPr lang="en-US" sz="800" dirty="0"/>
                </a:p>
              </p:txBody>
            </p:sp>
          </p:grpSp>
          <p:cxnSp>
            <p:nvCxnSpPr>
              <p:cNvPr id="343" name="Straight Arrow Connector 342">
                <a:extLst>
                  <a:ext uri="{FF2B5EF4-FFF2-40B4-BE49-F238E27FC236}">
                    <a16:creationId xmlns:a16="http://schemas.microsoft.com/office/drawing/2014/main" id="{1BFAFA63-2FCB-4F08-BD12-AB3029C6BF72}"/>
                  </a:ext>
                </a:extLst>
              </p:cNvPr>
              <p:cNvCxnSpPr>
                <a:cxnSpLocks/>
              </p:cNvCxnSpPr>
              <p:nvPr/>
            </p:nvCxnSpPr>
            <p:spPr>
              <a:xfrm>
                <a:off x="4480820" y="9970335"/>
                <a:ext cx="0" cy="182880"/>
              </a:xfrm>
              <a:prstGeom prst="straightConnector1">
                <a:avLst/>
              </a:prstGeom>
              <a:solidFill>
                <a:schemeClr val="bg1"/>
              </a:solidFill>
              <a:ln w="31750">
                <a:solidFill>
                  <a:srgbClr val="203864"/>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349" name="Straight Arrow Connector 348">
              <a:extLst>
                <a:ext uri="{FF2B5EF4-FFF2-40B4-BE49-F238E27FC236}">
                  <a16:creationId xmlns:a16="http://schemas.microsoft.com/office/drawing/2014/main" id="{4E5A735D-73C0-4715-817C-EEB327F027AD}"/>
                </a:ext>
              </a:extLst>
            </p:cNvPr>
            <p:cNvCxnSpPr>
              <a:cxnSpLocks/>
            </p:cNvCxnSpPr>
            <p:nvPr/>
          </p:nvCxnSpPr>
          <p:spPr>
            <a:xfrm>
              <a:off x="4376645" y="9673934"/>
              <a:ext cx="182880" cy="126308"/>
            </a:xfrm>
            <a:prstGeom prst="straightConnector1">
              <a:avLst/>
            </a:prstGeom>
            <a:solidFill>
              <a:schemeClr val="bg1"/>
            </a:solidFill>
            <a:ln w="31750">
              <a:solidFill>
                <a:schemeClr val="accent1">
                  <a:lumMod val="50000"/>
                </a:schemeClr>
              </a:solidFill>
              <a:prstDash val="solid"/>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0" name="Straight Arrow Connector 349">
              <a:extLst>
                <a:ext uri="{FF2B5EF4-FFF2-40B4-BE49-F238E27FC236}">
                  <a16:creationId xmlns:a16="http://schemas.microsoft.com/office/drawing/2014/main" id="{4FC12175-5403-4C95-BB4C-8524DD7D4C0C}"/>
                </a:ext>
              </a:extLst>
            </p:cNvPr>
            <p:cNvCxnSpPr>
              <a:cxnSpLocks/>
            </p:cNvCxnSpPr>
            <p:nvPr/>
          </p:nvCxnSpPr>
          <p:spPr>
            <a:xfrm>
              <a:off x="4466138" y="9404999"/>
              <a:ext cx="0" cy="182880"/>
            </a:xfrm>
            <a:prstGeom prst="straightConnector1">
              <a:avLst/>
            </a:prstGeom>
            <a:solidFill>
              <a:schemeClr val="bg1"/>
            </a:solidFill>
            <a:ln w="31750">
              <a:solidFill>
                <a:srgbClr val="00B0F0"/>
              </a:solidFill>
              <a:prstDash val="sysDot"/>
              <a:tailEnd type="triangle"/>
            </a:ln>
            <a:effectLst>
              <a:glow rad="63500">
                <a:schemeClr val="bg1">
                  <a:lumMod val="85000"/>
                  <a:alpha val="40000"/>
                </a:schemeClr>
              </a:glow>
            </a:effectLst>
          </p:spPr>
          <p:style>
            <a:lnRef idx="1">
              <a:schemeClr val="accent1"/>
            </a:lnRef>
            <a:fillRef idx="0">
              <a:schemeClr val="accent1"/>
            </a:fillRef>
            <a:effectRef idx="0">
              <a:schemeClr val="accent1"/>
            </a:effectRef>
            <a:fontRef idx="minor">
              <a:schemeClr val="tx1"/>
            </a:fontRef>
          </p:style>
        </p:cxnSp>
        <p:sp>
          <p:nvSpPr>
            <p:cNvPr id="356" name="Oval 355">
              <a:extLst>
                <a:ext uri="{FF2B5EF4-FFF2-40B4-BE49-F238E27FC236}">
                  <a16:creationId xmlns:a16="http://schemas.microsoft.com/office/drawing/2014/main" id="{37CD94EE-4118-445D-9C68-92D3F1E036A9}"/>
                </a:ext>
              </a:extLst>
            </p:cNvPr>
            <p:cNvSpPr/>
            <p:nvPr/>
          </p:nvSpPr>
          <p:spPr>
            <a:xfrm>
              <a:off x="4427081" y="10242745"/>
              <a:ext cx="137160" cy="137160"/>
            </a:xfrm>
            <a:prstGeom prst="ellipse">
              <a:avLst/>
            </a:prstGeom>
            <a:solidFill>
              <a:srgbClr val="ED7D31"/>
            </a:solidFill>
            <a:ln>
              <a:solidFill>
                <a:srgbClr val="ED7D31"/>
              </a:solidFill>
            </a:ln>
            <a:effectLst>
              <a:glow rad="762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359" name="Rounded Rectangle 5">
            <a:extLst>
              <a:ext uri="{FF2B5EF4-FFF2-40B4-BE49-F238E27FC236}">
                <a16:creationId xmlns:a16="http://schemas.microsoft.com/office/drawing/2014/main" id="{7E7375F5-1B4A-4F14-95B1-31BB11932022}"/>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60" name="Rectangle 359">
            <a:extLst>
              <a:ext uri="{FF2B5EF4-FFF2-40B4-BE49-F238E27FC236}">
                <a16:creationId xmlns:a16="http://schemas.microsoft.com/office/drawing/2014/main" id="{0E67DC0F-56F2-4F38-B910-B094F1CF5159}"/>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cxnSp>
        <p:nvCxnSpPr>
          <p:cNvPr id="361" name="Straight Arrow Connector 360">
            <a:extLst>
              <a:ext uri="{FF2B5EF4-FFF2-40B4-BE49-F238E27FC236}">
                <a16:creationId xmlns:a16="http://schemas.microsoft.com/office/drawing/2014/main" id="{366476C4-3345-4A80-A836-9E3F2EB8B399}"/>
              </a:ext>
            </a:extLst>
          </p:cNvPr>
          <p:cNvCxnSpPr>
            <a:cxnSpLocks/>
          </p:cNvCxnSpPr>
          <p:nvPr/>
        </p:nvCxnSpPr>
        <p:spPr>
          <a:xfrm>
            <a:off x="10235552" y="4490534"/>
            <a:ext cx="0" cy="254242"/>
          </a:xfrm>
          <a:prstGeom prst="straightConnector1">
            <a:avLst/>
          </a:prstGeom>
          <a:solidFill>
            <a:schemeClr val="bg1"/>
          </a:solidFill>
          <a:ln w="31750">
            <a:solidFill>
              <a:srgbClr val="18356F"/>
            </a:solidFill>
            <a:prstDash val="sysDot"/>
            <a:tailEnd type="triangle"/>
          </a:ln>
          <a:effectLst>
            <a:glow rad="63500">
              <a:schemeClr val="bg1">
                <a:alpha val="98000"/>
              </a:schemeClr>
            </a:glow>
          </a:effectLst>
        </p:spPr>
        <p:style>
          <a:lnRef idx="1">
            <a:schemeClr val="accent1"/>
          </a:lnRef>
          <a:fillRef idx="0">
            <a:schemeClr val="accent1"/>
          </a:fillRef>
          <a:effectRef idx="0">
            <a:schemeClr val="accent1"/>
          </a:effectRef>
          <a:fontRef idx="minor">
            <a:schemeClr val="tx1"/>
          </a:fontRef>
        </p:style>
      </p:cxnSp>
      <p:sp>
        <p:nvSpPr>
          <p:cNvPr id="362" name="TextBox 361">
            <a:extLst>
              <a:ext uri="{FF2B5EF4-FFF2-40B4-BE49-F238E27FC236}">
                <a16:creationId xmlns:a16="http://schemas.microsoft.com/office/drawing/2014/main" id="{42FC2A32-D3C3-4835-AB80-EA5D14655B50}"/>
              </a:ext>
            </a:extLst>
          </p:cNvPr>
          <p:cNvSpPr txBox="1"/>
          <p:nvPr/>
        </p:nvSpPr>
        <p:spPr>
          <a:xfrm>
            <a:off x="10208525" y="4464775"/>
            <a:ext cx="279244" cy="338554"/>
          </a:xfrm>
          <a:prstGeom prst="rect">
            <a:avLst/>
          </a:prstGeom>
          <a:noFill/>
        </p:spPr>
        <p:txBody>
          <a:bodyPr wrap="none" rtlCol="0">
            <a:spAutoFit/>
          </a:bodyPr>
          <a:lstStyle/>
          <a:p>
            <a:r>
              <a:rPr lang="en-US" sz="1600" b="1" dirty="0">
                <a:solidFill>
                  <a:srgbClr val="18356F"/>
                </a:solidFill>
                <a:effectLst>
                  <a:glow rad="63500">
                    <a:schemeClr val="bg1"/>
                  </a:glow>
                </a:effectLst>
              </a:rPr>
              <a:t>?</a:t>
            </a:r>
          </a:p>
        </p:txBody>
      </p:sp>
    </p:spTree>
    <p:extLst>
      <p:ext uri="{BB962C8B-B14F-4D97-AF65-F5344CB8AC3E}">
        <p14:creationId xmlns:p14="http://schemas.microsoft.com/office/powerpoint/2010/main" val="936335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5">
            <a:extLst>
              <a:ext uri="{FF2B5EF4-FFF2-40B4-BE49-F238E27FC236}">
                <a16:creationId xmlns:a16="http://schemas.microsoft.com/office/drawing/2014/main" id="{7C60D3D6-CBFB-40D5-9E16-6BDDBA68F0E7}"/>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2233CCE-F605-40C0-816F-01FA34FCE2BB}"/>
              </a:ext>
            </a:extLst>
          </p:cNvPr>
          <p:cNvSpPr txBox="1"/>
          <p:nvPr/>
        </p:nvSpPr>
        <p:spPr>
          <a:xfrm>
            <a:off x="6727730" y="1166880"/>
            <a:ext cx="5259399" cy="5293757"/>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Surface Water Flow Path: Confluence</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The primary surface water flow paths in Segment 3 are Raleigh Creek, the Project 1007 Conveyance System, and the confluence of the two flow paths. </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Raleigh Creek, the headwaters of which is located immediately northwest of the former Oakdale Disposal Site (ODS), flows west to east and passes through a series of wetlands and small ponds. These wetlands and ponds have PFAS impacts in sediment likely contributing to surface water impacts and infiltrating into the subsurface. Raleigh Creek flow downstream of Ideal Avenue is controlled by the culvert elevations and flood mitigation structure at the intersection of Raleigh Creek and Ideal Ave.  Between Ideal Avenue Wetland Complex (IAWC) and Tablyn Park, flow in Raleigh Creek is precipitation dependent and as a result is intermittent.</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The P1007 Conveyance system begins with the Tri-Lakes which discharge southward through a series of pipes and channels until the confluence with Raleigh Creek at Tablyn Park. Between 1988 and 1995, groundwater at the Washington County Landfill (WCL) was directly discharged to the P1007 Conveyance system via a stormwater sewer connection. </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After the confluence with the P1007 Conveyance system at Tablyn Park (indicated in the map with a star), Raleigh Creek continues flowing southeast to the Lake Elmo Park Reserve and discharges to the northwestern inlet of Eagle Point Lake.  Due to the largely continual input from the P1007 Conveyance, flow after the confluence is perennial except during extreme drought conditions when the system between the confluence and Eagle Point Lake has intermittent flow.</a:t>
            </a:r>
          </a:p>
        </p:txBody>
      </p:sp>
      <p:grpSp>
        <p:nvGrpSpPr>
          <p:cNvPr id="36" name="Group 346">
            <a:extLst>
              <a:ext uri="{FF2B5EF4-FFF2-40B4-BE49-F238E27FC236}">
                <a16:creationId xmlns:a16="http://schemas.microsoft.com/office/drawing/2014/main" id="{BCFA5187-80DB-4129-9CB9-6611EC3C2DE6}"/>
              </a:ext>
            </a:extLst>
          </p:cNvPr>
          <p:cNvGrpSpPr>
            <a:grpSpLocks/>
          </p:cNvGrpSpPr>
          <p:nvPr/>
        </p:nvGrpSpPr>
        <p:grpSpPr bwMode="auto">
          <a:xfrm>
            <a:off x="26633" y="739152"/>
            <a:ext cx="12091385" cy="6072403"/>
            <a:chOff x="457200" y="2743201"/>
            <a:chExt cx="7010400" cy="8311238"/>
          </a:xfrm>
        </p:grpSpPr>
        <p:sp>
          <p:nvSpPr>
            <p:cNvPr id="37" name="Round Same Side Corner Rectangle 347">
              <a:extLst>
                <a:ext uri="{FF2B5EF4-FFF2-40B4-BE49-F238E27FC236}">
                  <a16:creationId xmlns:a16="http://schemas.microsoft.com/office/drawing/2014/main" id="{A121E111-F3D6-42C1-83D1-C3CD5DB95215}"/>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38" name="Round Same Side Corner Rectangle 348">
              <a:extLst>
                <a:ext uri="{FF2B5EF4-FFF2-40B4-BE49-F238E27FC236}">
                  <a16:creationId xmlns:a16="http://schemas.microsoft.com/office/drawing/2014/main" id="{85F17A0C-F0E1-49E1-9D42-6CD953B03780}"/>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Introduction: Segment 3 Surface Water Systems</a:t>
              </a:r>
            </a:p>
          </p:txBody>
        </p:sp>
      </p:grpSp>
      <p:grpSp>
        <p:nvGrpSpPr>
          <p:cNvPr id="8" name="Group 7">
            <a:extLst>
              <a:ext uri="{FF2B5EF4-FFF2-40B4-BE49-F238E27FC236}">
                <a16:creationId xmlns:a16="http://schemas.microsoft.com/office/drawing/2014/main" id="{10EF368E-320C-4060-B8F7-560D3BFEC267}"/>
              </a:ext>
            </a:extLst>
          </p:cNvPr>
          <p:cNvGrpSpPr/>
          <p:nvPr/>
        </p:nvGrpSpPr>
        <p:grpSpPr>
          <a:xfrm>
            <a:off x="168268" y="1080383"/>
            <a:ext cx="6322418" cy="4313863"/>
            <a:chOff x="168268" y="1080383"/>
            <a:chExt cx="6322418" cy="4313863"/>
          </a:xfrm>
        </p:grpSpPr>
        <p:grpSp>
          <p:nvGrpSpPr>
            <p:cNvPr id="2" name="Group 1">
              <a:extLst>
                <a:ext uri="{FF2B5EF4-FFF2-40B4-BE49-F238E27FC236}">
                  <a16:creationId xmlns:a16="http://schemas.microsoft.com/office/drawing/2014/main" id="{97748E05-2DAF-47AC-AB40-0524E2815BA3}"/>
                </a:ext>
              </a:extLst>
            </p:cNvPr>
            <p:cNvGrpSpPr/>
            <p:nvPr/>
          </p:nvGrpSpPr>
          <p:grpSpPr>
            <a:xfrm>
              <a:off x="168268" y="1080383"/>
              <a:ext cx="6322418" cy="4313863"/>
              <a:chOff x="5751549" y="1030946"/>
              <a:chExt cx="6322418" cy="4313863"/>
            </a:xfrm>
          </p:grpSpPr>
          <p:cxnSp>
            <p:nvCxnSpPr>
              <p:cNvPr id="77" name="Straight Arrow Connector 76">
                <a:extLst>
                  <a:ext uri="{FF2B5EF4-FFF2-40B4-BE49-F238E27FC236}">
                    <a16:creationId xmlns:a16="http://schemas.microsoft.com/office/drawing/2014/main" id="{C5C733EE-103E-41CF-B4FA-4121F9B96D6D}"/>
                  </a:ext>
                </a:extLst>
              </p:cNvPr>
              <p:cNvCxnSpPr>
                <a:cxnSpLocks/>
              </p:cNvCxnSpPr>
              <p:nvPr/>
            </p:nvCxnSpPr>
            <p:spPr>
              <a:xfrm>
                <a:off x="5751549" y="3119987"/>
                <a:ext cx="415889" cy="216144"/>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1" name="Freeform: Shape 90">
                <a:extLst>
                  <a:ext uri="{FF2B5EF4-FFF2-40B4-BE49-F238E27FC236}">
                    <a16:creationId xmlns:a16="http://schemas.microsoft.com/office/drawing/2014/main" id="{818172C0-1FFF-42C7-BC5F-4F9B49EE82D1}"/>
                  </a:ext>
                </a:extLst>
              </p:cNvPr>
              <p:cNvSpPr/>
              <p:nvPr/>
            </p:nvSpPr>
            <p:spPr>
              <a:xfrm>
                <a:off x="6855619" y="3707606"/>
                <a:ext cx="957262" cy="1033463"/>
              </a:xfrm>
              <a:custGeom>
                <a:avLst/>
                <a:gdLst>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57262" h="1033463">
                    <a:moveTo>
                      <a:pt x="0" y="0"/>
                    </a:moveTo>
                    <a:cubicBezTo>
                      <a:pt x="17462" y="10120"/>
                      <a:pt x="34925" y="20241"/>
                      <a:pt x="45244" y="30957"/>
                    </a:cubicBezTo>
                    <a:cubicBezTo>
                      <a:pt x="55563" y="41673"/>
                      <a:pt x="58340" y="52388"/>
                      <a:pt x="61912" y="64294"/>
                    </a:cubicBezTo>
                    <a:cubicBezTo>
                      <a:pt x="65484" y="76200"/>
                      <a:pt x="64691" y="88107"/>
                      <a:pt x="66675" y="102394"/>
                    </a:cubicBezTo>
                    <a:cubicBezTo>
                      <a:pt x="68659" y="116681"/>
                      <a:pt x="71041" y="134938"/>
                      <a:pt x="73819" y="150019"/>
                    </a:cubicBezTo>
                    <a:cubicBezTo>
                      <a:pt x="76597" y="165100"/>
                      <a:pt x="80169" y="181373"/>
                      <a:pt x="83344" y="192882"/>
                    </a:cubicBezTo>
                    <a:cubicBezTo>
                      <a:pt x="86519" y="204391"/>
                      <a:pt x="85725" y="208360"/>
                      <a:pt x="92869" y="219075"/>
                    </a:cubicBezTo>
                    <a:cubicBezTo>
                      <a:pt x="100013" y="229791"/>
                      <a:pt x="126206" y="257175"/>
                      <a:pt x="126206" y="257175"/>
                    </a:cubicBezTo>
                    <a:cubicBezTo>
                      <a:pt x="136921" y="269478"/>
                      <a:pt x="139699" y="280591"/>
                      <a:pt x="157162" y="292894"/>
                    </a:cubicBezTo>
                    <a:cubicBezTo>
                      <a:pt x="174625" y="305197"/>
                      <a:pt x="230981" y="330994"/>
                      <a:pt x="230981" y="330994"/>
                    </a:cubicBezTo>
                    <a:cubicBezTo>
                      <a:pt x="252809" y="342107"/>
                      <a:pt x="273050" y="348456"/>
                      <a:pt x="288131" y="359569"/>
                    </a:cubicBezTo>
                    <a:cubicBezTo>
                      <a:pt x="303212" y="370682"/>
                      <a:pt x="310753" y="383381"/>
                      <a:pt x="321469" y="397669"/>
                    </a:cubicBezTo>
                    <a:cubicBezTo>
                      <a:pt x="332185" y="411957"/>
                      <a:pt x="343694" y="432197"/>
                      <a:pt x="352425" y="445294"/>
                    </a:cubicBezTo>
                    <a:cubicBezTo>
                      <a:pt x="361156" y="458391"/>
                      <a:pt x="354409" y="449263"/>
                      <a:pt x="373856" y="476250"/>
                    </a:cubicBezTo>
                    <a:cubicBezTo>
                      <a:pt x="393303" y="503237"/>
                      <a:pt x="448865" y="577057"/>
                      <a:pt x="469106" y="607219"/>
                    </a:cubicBezTo>
                    <a:cubicBezTo>
                      <a:pt x="489347" y="637381"/>
                      <a:pt x="485378" y="643334"/>
                      <a:pt x="495300" y="657225"/>
                    </a:cubicBezTo>
                    <a:cubicBezTo>
                      <a:pt x="505222" y="671116"/>
                      <a:pt x="514746" y="679451"/>
                      <a:pt x="528637" y="690563"/>
                    </a:cubicBezTo>
                    <a:cubicBezTo>
                      <a:pt x="542528" y="701675"/>
                      <a:pt x="565944" y="715963"/>
                      <a:pt x="578644" y="723900"/>
                    </a:cubicBezTo>
                    <a:cubicBezTo>
                      <a:pt x="591344" y="731837"/>
                      <a:pt x="594518" y="728266"/>
                      <a:pt x="604837" y="738188"/>
                    </a:cubicBezTo>
                    <a:cubicBezTo>
                      <a:pt x="615156" y="748110"/>
                      <a:pt x="634603" y="771923"/>
                      <a:pt x="640556" y="783432"/>
                    </a:cubicBezTo>
                    <a:cubicBezTo>
                      <a:pt x="646509" y="794941"/>
                      <a:pt x="643334" y="794544"/>
                      <a:pt x="640556" y="807244"/>
                    </a:cubicBezTo>
                    <a:cubicBezTo>
                      <a:pt x="637778" y="819944"/>
                      <a:pt x="627459" y="844948"/>
                      <a:pt x="623887" y="859632"/>
                    </a:cubicBezTo>
                    <a:cubicBezTo>
                      <a:pt x="620315" y="874316"/>
                      <a:pt x="619125" y="883047"/>
                      <a:pt x="619125" y="895350"/>
                    </a:cubicBezTo>
                    <a:cubicBezTo>
                      <a:pt x="619125" y="907653"/>
                      <a:pt x="611584" y="917178"/>
                      <a:pt x="623887" y="933450"/>
                    </a:cubicBezTo>
                    <a:cubicBezTo>
                      <a:pt x="636190" y="949722"/>
                      <a:pt x="665559" y="981472"/>
                      <a:pt x="692944" y="992982"/>
                    </a:cubicBezTo>
                    <a:cubicBezTo>
                      <a:pt x="720329" y="1004492"/>
                      <a:pt x="770732" y="1003301"/>
                      <a:pt x="788194" y="1002507"/>
                    </a:cubicBezTo>
                    <a:cubicBezTo>
                      <a:pt x="805656" y="1001713"/>
                      <a:pt x="796131" y="996157"/>
                      <a:pt x="797719" y="988219"/>
                    </a:cubicBezTo>
                    <a:cubicBezTo>
                      <a:pt x="799307" y="980281"/>
                      <a:pt x="794941" y="964804"/>
                      <a:pt x="797719" y="954882"/>
                    </a:cubicBezTo>
                    <a:cubicBezTo>
                      <a:pt x="800497" y="944960"/>
                      <a:pt x="808037" y="934244"/>
                      <a:pt x="814387" y="928688"/>
                    </a:cubicBezTo>
                    <a:cubicBezTo>
                      <a:pt x="820737" y="923132"/>
                      <a:pt x="827088" y="922338"/>
                      <a:pt x="835819" y="921544"/>
                    </a:cubicBezTo>
                    <a:cubicBezTo>
                      <a:pt x="844550" y="920750"/>
                      <a:pt x="855266" y="921941"/>
                      <a:pt x="866775" y="923925"/>
                    </a:cubicBezTo>
                    <a:cubicBezTo>
                      <a:pt x="878284" y="925909"/>
                      <a:pt x="894953" y="924322"/>
                      <a:pt x="904875" y="933450"/>
                    </a:cubicBezTo>
                    <a:cubicBezTo>
                      <a:pt x="914797" y="942578"/>
                      <a:pt x="922734" y="965994"/>
                      <a:pt x="926306" y="978694"/>
                    </a:cubicBezTo>
                    <a:cubicBezTo>
                      <a:pt x="929878" y="991394"/>
                      <a:pt x="921147" y="1000522"/>
                      <a:pt x="926306" y="1009650"/>
                    </a:cubicBezTo>
                    <a:cubicBezTo>
                      <a:pt x="931465" y="1018778"/>
                      <a:pt x="944363" y="1026120"/>
                      <a:pt x="957262" y="103346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CD9EA991-B983-4CBA-A075-5DFAD014F08E}"/>
                  </a:ext>
                </a:extLst>
              </p:cNvPr>
              <p:cNvSpPr txBox="1"/>
              <p:nvPr/>
            </p:nvSpPr>
            <p:spPr>
              <a:xfrm>
                <a:off x="6040724" y="4397024"/>
                <a:ext cx="1429815" cy="307777"/>
              </a:xfrm>
              <a:prstGeom prst="rect">
                <a:avLst/>
              </a:prstGeom>
              <a:noFill/>
              <a:effectLst>
                <a:glow rad="127000">
                  <a:schemeClr val="accent4">
                    <a:lumMod val="75000"/>
                  </a:schemeClr>
                </a:glow>
              </a:effectLst>
            </p:spPr>
            <p:txBody>
              <a:bodyPr wrap="none" rtlCol="0">
                <a:spAutoFit/>
                <a:scene3d>
                  <a:camera prst="orthographicFront"/>
                  <a:lightRig rig="threePt" dir="t"/>
                </a:scene3d>
                <a:sp3d extrusionH="57150" contourW="12700">
                  <a:bevelT w="38100" h="38100" prst="relaxedInset"/>
                  <a:contourClr>
                    <a:schemeClr val="bg1"/>
                  </a:contourClr>
                </a:sp3d>
              </a:bodyPr>
              <a:lstStyle/>
              <a:p>
                <a:r>
                  <a:rPr lang="en-US" sz="1400" b="1" dirty="0">
                    <a:solidFill>
                      <a:srgbClr val="FFC000"/>
                    </a:solidFill>
                    <a:effectLst>
                      <a:glow rad="63500">
                        <a:schemeClr val="bg1">
                          <a:alpha val="40000"/>
                        </a:schemeClr>
                      </a:glow>
                    </a:effectLst>
                  </a:rPr>
                  <a:t>Continuous Flow</a:t>
                </a:r>
              </a:p>
            </p:txBody>
          </p:sp>
          <p:cxnSp>
            <p:nvCxnSpPr>
              <p:cNvPr id="93" name="Straight Arrow Connector 92">
                <a:extLst>
                  <a:ext uri="{FF2B5EF4-FFF2-40B4-BE49-F238E27FC236}">
                    <a16:creationId xmlns:a16="http://schemas.microsoft.com/office/drawing/2014/main" id="{92A775EC-D0B3-4F42-AEF4-0FBF2420EE6D}"/>
                  </a:ext>
                </a:extLst>
              </p:cNvPr>
              <p:cNvCxnSpPr>
                <a:cxnSpLocks/>
                <a:stCxn id="92" idx="0"/>
              </p:cNvCxnSpPr>
              <p:nvPr/>
            </p:nvCxnSpPr>
            <p:spPr>
              <a:xfrm flipV="1">
                <a:off x="6755632" y="3959469"/>
                <a:ext cx="203968" cy="437555"/>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A3BC3E18-BF3F-4F2A-9D34-6E9F70255E32}"/>
                  </a:ext>
                </a:extLst>
              </p:cNvPr>
              <p:cNvCxnSpPr>
                <a:cxnSpLocks/>
                <a:stCxn id="92" idx="0"/>
              </p:cNvCxnSpPr>
              <p:nvPr/>
            </p:nvCxnSpPr>
            <p:spPr>
              <a:xfrm flipV="1">
                <a:off x="6755632" y="4311650"/>
                <a:ext cx="548900" cy="85374"/>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8ED3E8E7-6746-4C6A-BF99-F347D347A620}"/>
                  </a:ext>
                </a:extLst>
              </p:cNvPr>
              <p:cNvGrpSpPr/>
              <p:nvPr/>
            </p:nvGrpSpPr>
            <p:grpSpPr>
              <a:xfrm>
                <a:off x="5788151" y="1067456"/>
                <a:ext cx="6285816" cy="4277353"/>
                <a:chOff x="5788151" y="1042056"/>
                <a:chExt cx="6285816" cy="4277353"/>
              </a:xfrm>
            </p:grpSpPr>
            <p:grpSp>
              <p:nvGrpSpPr>
                <p:cNvPr id="50" name="Group 49">
                  <a:extLst>
                    <a:ext uri="{FF2B5EF4-FFF2-40B4-BE49-F238E27FC236}">
                      <a16:creationId xmlns:a16="http://schemas.microsoft.com/office/drawing/2014/main" id="{9654B354-3FA5-4C71-AC97-90F36744E40F}"/>
                    </a:ext>
                  </a:extLst>
                </p:cNvPr>
                <p:cNvGrpSpPr>
                  <a:grpSpLocks noChangeAspect="1"/>
                </p:cNvGrpSpPr>
                <p:nvPr/>
              </p:nvGrpSpPr>
              <p:grpSpPr>
                <a:xfrm>
                  <a:off x="5788151" y="1042056"/>
                  <a:ext cx="6285816" cy="4277353"/>
                  <a:chOff x="6782391" y="1042057"/>
                  <a:chExt cx="5291576" cy="3600795"/>
                </a:xfrm>
              </p:grpSpPr>
              <p:grpSp>
                <p:nvGrpSpPr>
                  <p:cNvPr id="52" name="Group 51">
                    <a:extLst>
                      <a:ext uri="{FF2B5EF4-FFF2-40B4-BE49-F238E27FC236}">
                        <a16:creationId xmlns:a16="http://schemas.microsoft.com/office/drawing/2014/main" id="{537DA5C8-9F0E-41B9-B71F-E2ECF53BCAEE}"/>
                      </a:ext>
                    </a:extLst>
                  </p:cNvPr>
                  <p:cNvGrpSpPr/>
                  <p:nvPr/>
                </p:nvGrpSpPr>
                <p:grpSpPr>
                  <a:xfrm>
                    <a:off x="6782391" y="1042057"/>
                    <a:ext cx="5291576" cy="3600795"/>
                    <a:chOff x="6782391" y="1042057"/>
                    <a:chExt cx="5291576" cy="3600795"/>
                  </a:xfrm>
                </p:grpSpPr>
                <p:pic>
                  <p:nvPicPr>
                    <p:cNvPr id="54" name="Picture 53">
                      <a:extLst>
                        <a:ext uri="{FF2B5EF4-FFF2-40B4-BE49-F238E27FC236}">
                          <a16:creationId xmlns:a16="http://schemas.microsoft.com/office/drawing/2014/main" id="{AA558031-2C9F-400B-9FD0-A1B0475F190B}"/>
                        </a:ext>
                      </a:extLst>
                    </p:cNvPr>
                    <p:cNvPicPr>
                      <a:picLocks noChangeAspect="1"/>
                    </p:cNvPicPr>
                    <p:nvPr/>
                  </p:nvPicPr>
                  <p:blipFill rotWithShape="1">
                    <a:blip r:embed="rId3"/>
                    <a:srcRect l="1817" t="748" r="10047" b="14257"/>
                    <a:stretch/>
                  </p:blipFill>
                  <p:spPr>
                    <a:xfrm>
                      <a:off x="6782391" y="1042057"/>
                      <a:ext cx="5291576" cy="3600795"/>
                    </a:xfrm>
                    <a:prstGeom prst="rect">
                      <a:avLst/>
                    </a:prstGeom>
                    <a:ln w="34925">
                      <a:solidFill>
                        <a:srgbClr val="00B0F0"/>
                      </a:solidFill>
                    </a:ln>
                  </p:spPr>
                </p:pic>
                <p:sp>
                  <p:nvSpPr>
                    <p:cNvPr id="55" name="Raleigh Creek MainFreeform: Shape 54">
                      <a:extLst>
                        <a:ext uri="{FF2B5EF4-FFF2-40B4-BE49-F238E27FC236}">
                          <a16:creationId xmlns:a16="http://schemas.microsoft.com/office/drawing/2014/main" id="{557C3368-6625-4C55-8447-F95CBD8C1CD9}"/>
                        </a:ext>
                      </a:extLst>
                    </p:cNvPr>
                    <p:cNvSpPr/>
                    <p:nvPr/>
                  </p:nvSpPr>
                  <p:spPr>
                    <a:xfrm>
                      <a:off x="6845784" y="2189152"/>
                      <a:ext cx="4808054" cy="1887548"/>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15341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27124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27124 h 1108688"/>
                        <a:gd name="connsiteX27" fmla="*/ 2243934 w 3505200"/>
                        <a:gd name="connsiteY27" fmla="*/ 407195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79697 w 3505200"/>
                        <a:gd name="connsiteY24" fmla="*/ 493863 h 1108688"/>
                        <a:gd name="connsiteX25" fmla="*/ 2021376 w 3505200"/>
                        <a:gd name="connsiteY25" fmla="*/ 477004 h 1108688"/>
                        <a:gd name="connsiteX26" fmla="*/ 2159417 w 3505200"/>
                        <a:gd name="connsiteY26" fmla="*/ 427124 h 1108688"/>
                        <a:gd name="connsiteX27" fmla="*/ 2243934 w 3505200"/>
                        <a:gd name="connsiteY27" fmla="*/ 407195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79697 w 3505200"/>
                        <a:gd name="connsiteY23" fmla="*/ 493863 h 1108688"/>
                        <a:gd name="connsiteX24" fmla="*/ 2021376 w 3505200"/>
                        <a:gd name="connsiteY24" fmla="*/ 477004 h 1108688"/>
                        <a:gd name="connsiteX25" fmla="*/ 2159417 w 3505200"/>
                        <a:gd name="connsiteY25" fmla="*/ 427124 h 1108688"/>
                        <a:gd name="connsiteX26" fmla="*/ 2243934 w 3505200"/>
                        <a:gd name="connsiteY26" fmla="*/ 407195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119604 w 3505200"/>
                        <a:gd name="connsiteY19" fmla="*/ 567548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79697 w 3505200"/>
                        <a:gd name="connsiteY23" fmla="*/ 493863 h 1108688"/>
                        <a:gd name="connsiteX24" fmla="*/ 2021376 w 3505200"/>
                        <a:gd name="connsiteY24" fmla="*/ 477004 h 1108688"/>
                        <a:gd name="connsiteX25" fmla="*/ 2159417 w 3505200"/>
                        <a:gd name="connsiteY25" fmla="*/ 427124 h 1108688"/>
                        <a:gd name="connsiteX26" fmla="*/ 2243934 w 3505200"/>
                        <a:gd name="connsiteY26" fmla="*/ 407195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19604 w 3505200"/>
                        <a:gd name="connsiteY18" fmla="*/ 567548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79697 w 3505200"/>
                        <a:gd name="connsiteY22" fmla="*/ 493863 h 1108688"/>
                        <a:gd name="connsiteX23" fmla="*/ 2021376 w 3505200"/>
                        <a:gd name="connsiteY23" fmla="*/ 477004 h 1108688"/>
                        <a:gd name="connsiteX24" fmla="*/ 2159417 w 3505200"/>
                        <a:gd name="connsiteY24" fmla="*/ 427124 h 1108688"/>
                        <a:gd name="connsiteX25" fmla="*/ 2243934 w 3505200"/>
                        <a:gd name="connsiteY25" fmla="*/ 407195 h 1108688"/>
                        <a:gd name="connsiteX26" fmla="*/ 2294021 w 3505200"/>
                        <a:gd name="connsiteY26" fmla="*/ 441158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19663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586163 w 3505200"/>
                        <a:gd name="connsiteY13" fmla="*/ 430373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586163 w 3505200"/>
                        <a:gd name="connsiteY12" fmla="*/ 430373 h 1108688"/>
                        <a:gd name="connsiteX13" fmla="*/ 646650 w 3505200"/>
                        <a:gd name="connsiteY13" fmla="*/ 562212 h 1108688"/>
                        <a:gd name="connsiteX14" fmla="*/ 752097 w 3505200"/>
                        <a:gd name="connsiteY14" fmla="*/ 713058 h 1108688"/>
                        <a:gd name="connsiteX15" fmla="*/ 946484 w 3505200"/>
                        <a:gd name="connsiteY15" fmla="*/ 627637 h 1108688"/>
                        <a:gd name="connsiteX16" fmla="*/ 1119604 w 3505200"/>
                        <a:gd name="connsiteY16" fmla="*/ 567548 h 1108688"/>
                        <a:gd name="connsiteX17" fmla="*/ 1491916 w 3505200"/>
                        <a:gd name="connsiteY17" fmla="*/ 505327 h 1108688"/>
                        <a:gd name="connsiteX18" fmla="*/ 1596189 w 3505200"/>
                        <a:gd name="connsiteY18" fmla="*/ 505327 h 1108688"/>
                        <a:gd name="connsiteX19" fmla="*/ 1644316 w 3505200"/>
                        <a:gd name="connsiteY19" fmla="*/ 505327 h 1108688"/>
                        <a:gd name="connsiteX20" fmla="*/ 1779697 w 3505200"/>
                        <a:gd name="connsiteY20" fmla="*/ 493863 h 1108688"/>
                        <a:gd name="connsiteX21" fmla="*/ 2021376 w 3505200"/>
                        <a:gd name="connsiteY21" fmla="*/ 477004 h 1108688"/>
                        <a:gd name="connsiteX22" fmla="*/ 2159417 w 3505200"/>
                        <a:gd name="connsiteY22" fmla="*/ 427124 h 1108688"/>
                        <a:gd name="connsiteX23" fmla="*/ 2243934 w 3505200"/>
                        <a:gd name="connsiteY23" fmla="*/ 407195 h 1108688"/>
                        <a:gd name="connsiteX24" fmla="*/ 2294021 w 3505200"/>
                        <a:gd name="connsiteY24" fmla="*/ 441158 h 1108688"/>
                        <a:gd name="connsiteX25" fmla="*/ 2366210 w 3505200"/>
                        <a:gd name="connsiteY25" fmla="*/ 545432 h 1108688"/>
                        <a:gd name="connsiteX26" fmla="*/ 2401554 w 3505200"/>
                        <a:gd name="connsiteY26" fmla="*/ 577516 h 1108688"/>
                        <a:gd name="connsiteX27" fmla="*/ 2454442 w 3505200"/>
                        <a:gd name="connsiteY27" fmla="*/ 625643 h 1108688"/>
                        <a:gd name="connsiteX28" fmla="*/ 2486526 w 3505200"/>
                        <a:gd name="connsiteY28" fmla="*/ 625643 h 1108688"/>
                        <a:gd name="connsiteX29" fmla="*/ 2550695 w 3505200"/>
                        <a:gd name="connsiteY29" fmla="*/ 617622 h 1108688"/>
                        <a:gd name="connsiteX30" fmla="*/ 2610101 w 3505200"/>
                        <a:gd name="connsiteY30" fmla="*/ 616743 h 1108688"/>
                        <a:gd name="connsiteX31" fmla="*/ 2662989 w 3505200"/>
                        <a:gd name="connsiteY31" fmla="*/ 649706 h 1108688"/>
                        <a:gd name="connsiteX32" fmla="*/ 2698333 w 3505200"/>
                        <a:gd name="connsiteY32" fmla="*/ 682667 h 1108688"/>
                        <a:gd name="connsiteX33" fmla="*/ 2739314 w 3505200"/>
                        <a:gd name="connsiteY33" fmla="*/ 690688 h 1108688"/>
                        <a:gd name="connsiteX34" fmla="*/ 2785060 w 3505200"/>
                        <a:gd name="connsiteY34" fmla="*/ 683545 h 1108688"/>
                        <a:gd name="connsiteX35" fmla="*/ 2823410 w 3505200"/>
                        <a:gd name="connsiteY35" fmla="*/ 681790 h 1108688"/>
                        <a:gd name="connsiteX36" fmla="*/ 2895600 w 3505200"/>
                        <a:gd name="connsiteY36" fmla="*/ 721895 h 1108688"/>
                        <a:gd name="connsiteX37" fmla="*/ 2919663 w 3505200"/>
                        <a:gd name="connsiteY37" fmla="*/ 770022 h 1108688"/>
                        <a:gd name="connsiteX38" fmla="*/ 2962149 w 3505200"/>
                        <a:gd name="connsiteY38" fmla="*/ 821406 h 1108688"/>
                        <a:gd name="connsiteX39" fmla="*/ 3031958 w 3505200"/>
                        <a:gd name="connsiteY39" fmla="*/ 786064 h 1108688"/>
                        <a:gd name="connsiteX40" fmla="*/ 3116303 w 3505200"/>
                        <a:gd name="connsiteY40" fmla="*/ 782179 h 1108688"/>
                        <a:gd name="connsiteX41" fmla="*/ 3186112 w 3505200"/>
                        <a:gd name="connsiteY41" fmla="*/ 826169 h 1108688"/>
                        <a:gd name="connsiteX42" fmla="*/ 3256547 w 3505200"/>
                        <a:gd name="connsiteY42" fmla="*/ 930443 h 1108688"/>
                        <a:gd name="connsiteX43" fmla="*/ 3288631 w 3505200"/>
                        <a:gd name="connsiteY43" fmla="*/ 977065 h 1108688"/>
                        <a:gd name="connsiteX44" fmla="*/ 3320716 w 3505200"/>
                        <a:gd name="connsiteY44" fmla="*/ 1010653 h 1108688"/>
                        <a:gd name="connsiteX45" fmla="*/ 3376863 w 3505200"/>
                        <a:gd name="connsiteY45" fmla="*/ 1082843 h 1108688"/>
                        <a:gd name="connsiteX46" fmla="*/ 3424989 w 3505200"/>
                        <a:gd name="connsiteY46" fmla="*/ 1106906 h 1108688"/>
                        <a:gd name="connsiteX47" fmla="*/ 3457073 w 3505200"/>
                        <a:gd name="connsiteY47" fmla="*/ 1106906 h 1108688"/>
                        <a:gd name="connsiteX48" fmla="*/ 3505200 w 3505200"/>
                        <a:gd name="connsiteY48"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44905 w 3505200"/>
                        <a:gd name="connsiteY10" fmla="*/ 457200 h 1108688"/>
                        <a:gd name="connsiteX11" fmla="*/ 586163 w 3505200"/>
                        <a:gd name="connsiteY11" fmla="*/ 430373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586163 w 3505200"/>
                        <a:gd name="connsiteY10" fmla="*/ 430373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0164 w 3505200"/>
                        <a:gd name="connsiteY9" fmla="*/ 459828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0164 w 3505200"/>
                        <a:gd name="connsiteY9" fmla="*/ 459828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92160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92160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40220 w 3505200"/>
                        <a:gd name="connsiteY9" fmla="*/ 37595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25225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534222 w 3505200"/>
                        <a:gd name="connsiteY11" fmla="*/ 414247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531223 w 3505200"/>
                        <a:gd name="connsiteY11" fmla="*/ 414247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43842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62399 w 3505200"/>
                        <a:gd name="connsiteY33" fmla="*/ 696519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43842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673150"/>
                        <a:gd name="connsiteY0" fmla="*/ 0 h 1108688"/>
                        <a:gd name="connsiteX1" fmla="*/ 80210 w 3673150"/>
                        <a:gd name="connsiteY1" fmla="*/ 52013 h 1108688"/>
                        <a:gd name="connsiteX2" fmla="*/ 116222 w 3673150"/>
                        <a:gd name="connsiteY2" fmla="*/ 77036 h 1108688"/>
                        <a:gd name="connsiteX3" fmla="*/ 179463 w 3673150"/>
                        <a:gd name="connsiteY3" fmla="*/ 94440 h 1108688"/>
                        <a:gd name="connsiteX4" fmla="*/ 284623 w 3673150"/>
                        <a:gd name="connsiteY4" fmla="*/ 92368 h 1108688"/>
                        <a:gd name="connsiteX5" fmla="*/ 344905 w 3673150"/>
                        <a:gd name="connsiteY5" fmla="*/ 104274 h 1108688"/>
                        <a:gd name="connsiteX6" fmla="*/ 385010 w 3673150"/>
                        <a:gd name="connsiteY6" fmla="*/ 128337 h 1108688"/>
                        <a:gd name="connsiteX7" fmla="*/ 403685 w 3673150"/>
                        <a:gd name="connsiteY7" fmla="*/ 173206 h 1108688"/>
                        <a:gd name="connsiteX8" fmla="*/ 510067 w 3673150"/>
                        <a:gd name="connsiteY8" fmla="*/ 262248 h 1108688"/>
                        <a:gd name="connsiteX9" fmla="*/ 513228 w 3673150"/>
                        <a:gd name="connsiteY9" fmla="*/ 381844 h 1108688"/>
                        <a:gd name="connsiteX10" fmla="*/ 531223 w 3673150"/>
                        <a:gd name="connsiteY10" fmla="*/ 414247 h 1108688"/>
                        <a:gd name="connsiteX11" fmla="*/ 646650 w 3673150"/>
                        <a:gd name="connsiteY11" fmla="*/ 562212 h 1108688"/>
                        <a:gd name="connsiteX12" fmla="*/ 752097 w 3673150"/>
                        <a:gd name="connsiteY12" fmla="*/ 713058 h 1108688"/>
                        <a:gd name="connsiteX13" fmla="*/ 946484 w 3673150"/>
                        <a:gd name="connsiteY13" fmla="*/ 627637 h 1108688"/>
                        <a:gd name="connsiteX14" fmla="*/ 1119604 w 3673150"/>
                        <a:gd name="connsiteY14" fmla="*/ 567548 h 1108688"/>
                        <a:gd name="connsiteX15" fmla="*/ 1491916 w 3673150"/>
                        <a:gd name="connsiteY15" fmla="*/ 505327 h 1108688"/>
                        <a:gd name="connsiteX16" fmla="*/ 1596189 w 3673150"/>
                        <a:gd name="connsiteY16" fmla="*/ 505327 h 1108688"/>
                        <a:gd name="connsiteX17" fmla="*/ 1644316 w 3673150"/>
                        <a:gd name="connsiteY17" fmla="*/ 505327 h 1108688"/>
                        <a:gd name="connsiteX18" fmla="*/ 1779697 w 3673150"/>
                        <a:gd name="connsiteY18" fmla="*/ 493863 h 1108688"/>
                        <a:gd name="connsiteX19" fmla="*/ 2021376 w 3673150"/>
                        <a:gd name="connsiteY19" fmla="*/ 477004 h 1108688"/>
                        <a:gd name="connsiteX20" fmla="*/ 2159417 w 3673150"/>
                        <a:gd name="connsiteY20" fmla="*/ 427124 h 1108688"/>
                        <a:gd name="connsiteX21" fmla="*/ 2243934 w 3673150"/>
                        <a:gd name="connsiteY21" fmla="*/ 407195 h 1108688"/>
                        <a:gd name="connsiteX22" fmla="*/ 2294021 w 3673150"/>
                        <a:gd name="connsiteY22" fmla="*/ 441158 h 1108688"/>
                        <a:gd name="connsiteX23" fmla="*/ 2366210 w 3673150"/>
                        <a:gd name="connsiteY23" fmla="*/ 545432 h 1108688"/>
                        <a:gd name="connsiteX24" fmla="*/ 2401554 w 3673150"/>
                        <a:gd name="connsiteY24" fmla="*/ 577516 h 1108688"/>
                        <a:gd name="connsiteX25" fmla="*/ 2454442 w 3673150"/>
                        <a:gd name="connsiteY25" fmla="*/ 625643 h 1108688"/>
                        <a:gd name="connsiteX26" fmla="*/ 2486526 w 3673150"/>
                        <a:gd name="connsiteY26" fmla="*/ 625643 h 1108688"/>
                        <a:gd name="connsiteX27" fmla="*/ 2550695 w 3673150"/>
                        <a:gd name="connsiteY27" fmla="*/ 617622 h 1108688"/>
                        <a:gd name="connsiteX28" fmla="*/ 2610101 w 3673150"/>
                        <a:gd name="connsiteY28" fmla="*/ 616743 h 1108688"/>
                        <a:gd name="connsiteX29" fmla="*/ 2662989 w 3673150"/>
                        <a:gd name="connsiteY29" fmla="*/ 649706 h 1108688"/>
                        <a:gd name="connsiteX30" fmla="*/ 2698333 w 3673150"/>
                        <a:gd name="connsiteY30" fmla="*/ 682667 h 1108688"/>
                        <a:gd name="connsiteX31" fmla="*/ 2739314 w 3673150"/>
                        <a:gd name="connsiteY31" fmla="*/ 690688 h 1108688"/>
                        <a:gd name="connsiteX32" fmla="*/ 2785060 w 3673150"/>
                        <a:gd name="connsiteY32" fmla="*/ 683545 h 1108688"/>
                        <a:gd name="connsiteX33" fmla="*/ 2862399 w 3673150"/>
                        <a:gd name="connsiteY33" fmla="*/ 696519 h 1108688"/>
                        <a:gd name="connsiteX34" fmla="*/ 2895600 w 3673150"/>
                        <a:gd name="connsiteY34" fmla="*/ 721895 h 1108688"/>
                        <a:gd name="connsiteX35" fmla="*/ 2919663 w 3673150"/>
                        <a:gd name="connsiteY35" fmla="*/ 770022 h 1108688"/>
                        <a:gd name="connsiteX36" fmla="*/ 2962149 w 3673150"/>
                        <a:gd name="connsiteY36" fmla="*/ 821406 h 1108688"/>
                        <a:gd name="connsiteX37" fmla="*/ 3046955 w 3673150"/>
                        <a:gd name="connsiteY37" fmla="*/ 797846 h 1108688"/>
                        <a:gd name="connsiteX38" fmla="*/ 3116303 w 3673150"/>
                        <a:gd name="connsiteY38" fmla="*/ 782179 h 1108688"/>
                        <a:gd name="connsiteX39" fmla="*/ 3186112 w 3673150"/>
                        <a:gd name="connsiteY39" fmla="*/ 843842 h 1108688"/>
                        <a:gd name="connsiteX40" fmla="*/ 3256547 w 3673150"/>
                        <a:gd name="connsiteY40" fmla="*/ 930443 h 1108688"/>
                        <a:gd name="connsiteX41" fmla="*/ 3288631 w 3673150"/>
                        <a:gd name="connsiteY41" fmla="*/ 977065 h 1108688"/>
                        <a:gd name="connsiteX42" fmla="*/ 3320716 w 3673150"/>
                        <a:gd name="connsiteY42" fmla="*/ 1010653 h 1108688"/>
                        <a:gd name="connsiteX43" fmla="*/ 3376863 w 3673150"/>
                        <a:gd name="connsiteY43" fmla="*/ 1082843 h 1108688"/>
                        <a:gd name="connsiteX44" fmla="*/ 3424989 w 3673150"/>
                        <a:gd name="connsiteY44" fmla="*/ 1106906 h 1108688"/>
                        <a:gd name="connsiteX45" fmla="*/ 3457073 w 3673150"/>
                        <a:gd name="connsiteY45" fmla="*/ 1106906 h 1108688"/>
                        <a:gd name="connsiteX46" fmla="*/ 3673150 w 3673150"/>
                        <a:gd name="connsiteY46" fmla="*/ 1092178 h 1108688"/>
                        <a:gd name="connsiteX0" fmla="*/ 0 w 3673150"/>
                        <a:gd name="connsiteY0" fmla="*/ 0 h 1108688"/>
                        <a:gd name="connsiteX1" fmla="*/ 80210 w 3673150"/>
                        <a:gd name="connsiteY1" fmla="*/ 52013 h 1108688"/>
                        <a:gd name="connsiteX2" fmla="*/ 116222 w 3673150"/>
                        <a:gd name="connsiteY2" fmla="*/ 77036 h 1108688"/>
                        <a:gd name="connsiteX3" fmla="*/ 179463 w 3673150"/>
                        <a:gd name="connsiteY3" fmla="*/ 94440 h 1108688"/>
                        <a:gd name="connsiteX4" fmla="*/ 284623 w 3673150"/>
                        <a:gd name="connsiteY4" fmla="*/ 92368 h 1108688"/>
                        <a:gd name="connsiteX5" fmla="*/ 344905 w 3673150"/>
                        <a:gd name="connsiteY5" fmla="*/ 104274 h 1108688"/>
                        <a:gd name="connsiteX6" fmla="*/ 385010 w 3673150"/>
                        <a:gd name="connsiteY6" fmla="*/ 128337 h 1108688"/>
                        <a:gd name="connsiteX7" fmla="*/ 403685 w 3673150"/>
                        <a:gd name="connsiteY7" fmla="*/ 173206 h 1108688"/>
                        <a:gd name="connsiteX8" fmla="*/ 510067 w 3673150"/>
                        <a:gd name="connsiteY8" fmla="*/ 262248 h 1108688"/>
                        <a:gd name="connsiteX9" fmla="*/ 513228 w 3673150"/>
                        <a:gd name="connsiteY9" fmla="*/ 381844 h 1108688"/>
                        <a:gd name="connsiteX10" fmla="*/ 531223 w 3673150"/>
                        <a:gd name="connsiteY10" fmla="*/ 414247 h 1108688"/>
                        <a:gd name="connsiteX11" fmla="*/ 646650 w 3673150"/>
                        <a:gd name="connsiteY11" fmla="*/ 562212 h 1108688"/>
                        <a:gd name="connsiteX12" fmla="*/ 752097 w 3673150"/>
                        <a:gd name="connsiteY12" fmla="*/ 713058 h 1108688"/>
                        <a:gd name="connsiteX13" fmla="*/ 946484 w 3673150"/>
                        <a:gd name="connsiteY13" fmla="*/ 627637 h 1108688"/>
                        <a:gd name="connsiteX14" fmla="*/ 1119604 w 3673150"/>
                        <a:gd name="connsiteY14" fmla="*/ 567548 h 1108688"/>
                        <a:gd name="connsiteX15" fmla="*/ 1491916 w 3673150"/>
                        <a:gd name="connsiteY15" fmla="*/ 505327 h 1108688"/>
                        <a:gd name="connsiteX16" fmla="*/ 1596189 w 3673150"/>
                        <a:gd name="connsiteY16" fmla="*/ 505327 h 1108688"/>
                        <a:gd name="connsiteX17" fmla="*/ 1644316 w 3673150"/>
                        <a:gd name="connsiteY17" fmla="*/ 505327 h 1108688"/>
                        <a:gd name="connsiteX18" fmla="*/ 1779697 w 3673150"/>
                        <a:gd name="connsiteY18" fmla="*/ 493863 h 1108688"/>
                        <a:gd name="connsiteX19" fmla="*/ 2021376 w 3673150"/>
                        <a:gd name="connsiteY19" fmla="*/ 477004 h 1108688"/>
                        <a:gd name="connsiteX20" fmla="*/ 2159417 w 3673150"/>
                        <a:gd name="connsiteY20" fmla="*/ 427124 h 1108688"/>
                        <a:gd name="connsiteX21" fmla="*/ 2243934 w 3673150"/>
                        <a:gd name="connsiteY21" fmla="*/ 407195 h 1108688"/>
                        <a:gd name="connsiteX22" fmla="*/ 2294021 w 3673150"/>
                        <a:gd name="connsiteY22" fmla="*/ 441158 h 1108688"/>
                        <a:gd name="connsiteX23" fmla="*/ 2366210 w 3673150"/>
                        <a:gd name="connsiteY23" fmla="*/ 545432 h 1108688"/>
                        <a:gd name="connsiteX24" fmla="*/ 2401554 w 3673150"/>
                        <a:gd name="connsiteY24" fmla="*/ 577516 h 1108688"/>
                        <a:gd name="connsiteX25" fmla="*/ 2454442 w 3673150"/>
                        <a:gd name="connsiteY25" fmla="*/ 625643 h 1108688"/>
                        <a:gd name="connsiteX26" fmla="*/ 2486526 w 3673150"/>
                        <a:gd name="connsiteY26" fmla="*/ 625643 h 1108688"/>
                        <a:gd name="connsiteX27" fmla="*/ 2550695 w 3673150"/>
                        <a:gd name="connsiteY27" fmla="*/ 617622 h 1108688"/>
                        <a:gd name="connsiteX28" fmla="*/ 2610101 w 3673150"/>
                        <a:gd name="connsiteY28" fmla="*/ 616743 h 1108688"/>
                        <a:gd name="connsiteX29" fmla="*/ 2662989 w 3673150"/>
                        <a:gd name="connsiteY29" fmla="*/ 649706 h 1108688"/>
                        <a:gd name="connsiteX30" fmla="*/ 2698333 w 3673150"/>
                        <a:gd name="connsiteY30" fmla="*/ 682667 h 1108688"/>
                        <a:gd name="connsiteX31" fmla="*/ 2739314 w 3673150"/>
                        <a:gd name="connsiteY31" fmla="*/ 690688 h 1108688"/>
                        <a:gd name="connsiteX32" fmla="*/ 2785060 w 3673150"/>
                        <a:gd name="connsiteY32" fmla="*/ 683545 h 1108688"/>
                        <a:gd name="connsiteX33" fmla="*/ 2862399 w 3673150"/>
                        <a:gd name="connsiteY33" fmla="*/ 696519 h 1108688"/>
                        <a:gd name="connsiteX34" fmla="*/ 2895600 w 3673150"/>
                        <a:gd name="connsiteY34" fmla="*/ 721895 h 1108688"/>
                        <a:gd name="connsiteX35" fmla="*/ 2919663 w 3673150"/>
                        <a:gd name="connsiteY35" fmla="*/ 770022 h 1108688"/>
                        <a:gd name="connsiteX36" fmla="*/ 2962149 w 3673150"/>
                        <a:gd name="connsiteY36" fmla="*/ 821406 h 1108688"/>
                        <a:gd name="connsiteX37" fmla="*/ 3046955 w 3673150"/>
                        <a:gd name="connsiteY37" fmla="*/ 797846 h 1108688"/>
                        <a:gd name="connsiteX38" fmla="*/ 3116303 w 3673150"/>
                        <a:gd name="connsiteY38" fmla="*/ 782179 h 1108688"/>
                        <a:gd name="connsiteX39" fmla="*/ 3186112 w 3673150"/>
                        <a:gd name="connsiteY39" fmla="*/ 843842 h 1108688"/>
                        <a:gd name="connsiteX40" fmla="*/ 3256547 w 3673150"/>
                        <a:gd name="connsiteY40" fmla="*/ 930443 h 1108688"/>
                        <a:gd name="connsiteX41" fmla="*/ 3282632 w 3673150"/>
                        <a:gd name="connsiteY41" fmla="*/ 991794 h 1108688"/>
                        <a:gd name="connsiteX42" fmla="*/ 3320716 w 3673150"/>
                        <a:gd name="connsiteY42" fmla="*/ 1010653 h 1108688"/>
                        <a:gd name="connsiteX43" fmla="*/ 3376863 w 3673150"/>
                        <a:gd name="connsiteY43" fmla="*/ 1082843 h 1108688"/>
                        <a:gd name="connsiteX44" fmla="*/ 3424989 w 3673150"/>
                        <a:gd name="connsiteY44" fmla="*/ 1106906 h 1108688"/>
                        <a:gd name="connsiteX45" fmla="*/ 3457073 w 3673150"/>
                        <a:gd name="connsiteY45" fmla="*/ 1106906 h 1108688"/>
                        <a:gd name="connsiteX46" fmla="*/ 3673150 w 3673150"/>
                        <a:gd name="connsiteY46" fmla="*/ 1092178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48" fmla="*/ 3687290 w 3689784"/>
                        <a:gd name="connsiteY48" fmla="*/ 1103506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48" fmla="*/ 3687290 w 3689784"/>
                        <a:gd name="connsiteY48" fmla="*/ 1103506 h 1108688"/>
                        <a:gd name="connsiteX49" fmla="*/ 3687290 w 3689784"/>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3675295 w 5410782"/>
                        <a:gd name="connsiteY47" fmla="*/ 1091724 h 1108688"/>
                        <a:gd name="connsiteX48" fmla="*/ 3687290 w 5410782"/>
                        <a:gd name="connsiteY48" fmla="*/ 1103506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3675295 w 5410782"/>
                        <a:gd name="connsiteY47" fmla="*/ 1091724 h 1108688"/>
                        <a:gd name="connsiteX48" fmla="*/ 5106872 w 5410782"/>
                        <a:gd name="connsiteY48" fmla="*/ 887499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4627014 w 5410782"/>
                        <a:gd name="connsiteY47" fmla="*/ 718620 h 1108688"/>
                        <a:gd name="connsiteX48" fmla="*/ 5106872 w 5410782"/>
                        <a:gd name="connsiteY48" fmla="*/ 887499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4224988 w 5410782"/>
                        <a:gd name="connsiteY46" fmla="*/ 950791 h 1108688"/>
                        <a:gd name="connsiteX47" fmla="*/ 4627014 w 5410782"/>
                        <a:gd name="connsiteY47" fmla="*/ 718620 h 1108688"/>
                        <a:gd name="connsiteX48" fmla="*/ 5106872 w 5410782"/>
                        <a:gd name="connsiteY48" fmla="*/ 887499 h 1108688"/>
                        <a:gd name="connsiteX49" fmla="*/ 5410782 w 5410782"/>
                        <a:gd name="connsiteY49" fmla="*/ 1087797 h 1108688"/>
                        <a:gd name="connsiteX0" fmla="*/ 0 w 5410782"/>
                        <a:gd name="connsiteY0" fmla="*/ 0 h 1107348"/>
                        <a:gd name="connsiteX1" fmla="*/ 80210 w 5410782"/>
                        <a:gd name="connsiteY1" fmla="*/ 52013 h 1107348"/>
                        <a:gd name="connsiteX2" fmla="*/ 116222 w 5410782"/>
                        <a:gd name="connsiteY2" fmla="*/ 77036 h 1107348"/>
                        <a:gd name="connsiteX3" fmla="*/ 179463 w 5410782"/>
                        <a:gd name="connsiteY3" fmla="*/ 94440 h 1107348"/>
                        <a:gd name="connsiteX4" fmla="*/ 284623 w 5410782"/>
                        <a:gd name="connsiteY4" fmla="*/ 92368 h 1107348"/>
                        <a:gd name="connsiteX5" fmla="*/ 344905 w 5410782"/>
                        <a:gd name="connsiteY5" fmla="*/ 104274 h 1107348"/>
                        <a:gd name="connsiteX6" fmla="*/ 385010 w 5410782"/>
                        <a:gd name="connsiteY6" fmla="*/ 128337 h 1107348"/>
                        <a:gd name="connsiteX7" fmla="*/ 403685 w 5410782"/>
                        <a:gd name="connsiteY7" fmla="*/ 173206 h 1107348"/>
                        <a:gd name="connsiteX8" fmla="*/ 510067 w 5410782"/>
                        <a:gd name="connsiteY8" fmla="*/ 262248 h 1107348"/>
                        <a:gd name="connsiteX9" fmla="*/ 513228 w 5410782"/>
                        <a:gd name="connsiteY9" fmla="*/ 381844 h 1107348"/>
                        <a:gd name="connsiteX10" fmla="*/ 531223 w 5410782"/>
                        <a:gd name="connsiteY10" fmla="*/ 414247 h 1107348"/>
                        <a:gd name="connsiteX11" fmla="*/ 646650 w 5410782"/>
                        <a:gd name="connsiteY11" fmla="*/ 562212 h 1107348"/>
                        <a:gd name="connsiteX12" fmla="*/ 752097 w 5410782"/>
                        <a:gd name="connsiteY12" fmla="*/ 713058 h 1107348"/>
                        <a:gd name="connsiteX13" fmla="*/ 946484 w 5410782"/>
                        <a:gd name="connsiteY13" fmla="*/ 627637 h 1107348"/>
                        <a:gd name="connsiteX14" fmla="*/ 1119604 w 5410782"/>
                        <a:gd name="connsiteY14" fmla="*/ 567548 h 1107348"/>
                        <a:gd name="connsiteX15" fmla="*/ 1491916 w 5410782"/>
                        <a:gd name="connsiteY15" fmla="*/ 505327 h 1107348"/>
                        <a:gd name="connsiteX16" fmla="*/ 1596189 w 5410782"/>
                        <a:gd name="connsiteY16" fmla="*/ 505327 h 1107348"/>
                        <a:gd name="connsiteX17" fmla="*/ 1644316 w 5410782"/>
                        <a:gd name="connsiteY17" fmla="*/ 505327 h 1107348"/>
                        <a:gd name="connsiteX18" fmla="*/ 1779697 w 5410782"/>
                        <a:gd name="connsiteY18" fmla="*/ 493863 h 1107348"/>
                        <a:gd name="connsiteX19" fmla="*/ 2021376 w 5410782"/>
                        <a:gd name="connsiteY19" fmla="*/ 477004 h 1107348"/>
                        <a:gd name="connsiteX20" fmla="*/ 2159417 w 5410782"/>
                        <a:gd name="connsiteY20" fmla="*/ 427124 h 1107348"/>
                        <a:gd name="connsiteX21" fmla="*/ 2243934 w 5410782"/>
                        <a:gd name="connsiteY21" fmla="*/ 407195 h 1107348"/>
                        <a:gd name="connsiteX22" fmla="*/ 2294021 w 5410782"/>
                        <a:gd name="connsiteY22" fmla="*/ 441158 h 1107348"/>
                        <a:gd name="connsiteX23" fmla="*/ 2366210 w 5410782"/>
                        <a:gd name="connsiteY23" fmla="*/ 545432 h 1107348"/>
                        <a:gd name="connsiteX24" fmla="*/ 2401554 w 5410782"/>
                        <a:gd name="connsiteY24" fmla="*/ 577516 h 1107348"/>
                        <a:gd name="connsiteX25" fmla="*/ 2454442 w 5410782"/>
                        <a:gd name="connsiteY25" fmla="*/ 625643 h 1107348"/>
                        <a:gd name="connsiteX26" fmla="*/ 2486526 w 5410782"/>
                        <a:gd name="connsiteY26" fmla="*/ 625643 h 1107348"/>
                        <a:gd name="connsiteX27" fmla="*/ 2550695 w 5410782"/>
                        <a:gd name="connsiteY27" fmla="*/ 617622 h 1107348"/>
                        <a:gd name="connsiteX28" fmla="*/ 2610101 w 5410782"/>
                        <a:gd name="connsiteY28" fmla="*/ 616743 h 1107348"/>
                        <a:gd name="connsiteX29" fmla="*/ 2662989 w 5410782"/>
                        <a:gd name="connsiteY29" fmla="*/ 649706 h 1107348"/>
                        <a:gd name="connsiteX30" fmla="*/ 2698333 w 5410782"/>
                        <a:gd name="connsiteY30" fmla="*/ 682667 h 1107348"/>
                        <a:gd name="connsiteX31" fmla="*/ 2739314 w 5410782"/>
                        <a:gd name="connsiteY31" fmla="*/ 690688 h 1107348"/>
                        <a:gd name="connsiteX32" fmla="*/ 2785060 w 5410782"/>
                        <a:gd name="connsiteY32" fmla="*/ 683545 h 1107348"/>
                        <a:gd name="connsiteX33" fmla="*/ 2862399 w 5410782"/>
                        <a:gd name="connsiteY33" fmla="*/ 696519 h 1107348"/>
                        <a:gd name="connsiteX34" fmla="*/ 2895600 w 5410782"/>
                        <a:gd name="connsiteY34" fmla="*/ 721895 h 1107348"/>
                        <a:gd name="connsiteX35" fmla="*/ 2919663 w 5410782"/>
                        <a:gd name="connsiteY35" fmla="*/ 770022 h 1107348"/>
                        <a:gd name="connsiteX36" fmla="*/ 2962149 w 5410782"/>
                        <a:gd name="connsiteY36" fmla="*/ 821406 h 1107348"/>
                        <a:gd name="connsiteX37" fmla="*/ 3046955 w 5410782"/>
                        <a:gd name="connsiteY37" fmla="*/ 797846 h 1107348"/>
                        <a:gd name="connsiteX38" fmla="*/ 3116303 w 5410782"/>
                        <a:gd name="connsiteY38" fmla="*/ 782179 h 1107348"/>
                        <a:gd name="connsiteX39" fmla="*/ 3186112 w 5410782"/>
                        <a:gd name="connsiteY39" fmla="*/ 843842 h 1107348"/>
                        <a:gd name="connsiteX40" fmla="*/ 3256547 w 5410782"/>
                        <a:gd name="connsiteY40" fmla="*/ 930443 h 1107348"/>
                        <a:gd name="connsiteX41" fmla="*/ 3282632 w 5410782"/>
                        <a:gd name="connsiteY41" fmla="*/ 991794 h 1107348"/>
                        <a:gd name="connsiteX42" fmla="*/ 3320716 w 5410782"/>
                        <a:gd name="connsiteY42" fmla="*/ 1010653 h 1107348"/>
                        <a:gd name="connsiteX43" fmla="*/ 3376863 w 5410782"/>
                        <a:gd name="connsiteY43" fmla="*/ 1082843 h 1107348"/>
                        <a:gd name="connsiteX44" fmla="*/ 3424989 w 5410782"/>
                        <a:gd name="connsiteY44" fmla="*/ 1106906 h 1107348"/>
                        <a:gd name="connsiteX45" fmla="*/ 4068892 w 5410782"/>
                        <a:gd name="connsiteY45" fmla="*/ 1099051 h 1107348"/>
                        <a:gd name="connsiteX46" fmla="*/ 4224988 w 5410782"/>
                        <a:gd name="connsiteY46" fmla="*/ 950791 h 1107348"/>
                        <a:gd name="connsiteX47" fmla="*/ 4627014 w 5410782"/>
                        <a:gd name="connsiteY47" fmla="*/ 718620 h 1107348"/>
                        <a:gd name="connsiteX48" fmla="*/ 5106872 w 5410782"/>
                        <a:gd name="connsiteY48" fmla="*/ 887499 h 1107348"/>
                        <a:gd name="connsiteX49" fmla="*/ 5410782 w 5410782"/>
                        <a:gd name="connsiteY49" fmla="*/ 1087797 h 1107348"/>
                        <a:gd name="connsiteX0" fmla="*/ 0 w 5410782"/>
                        <a:gd name="connsiteY0" fmla="*/ 0 h 1099052"/>
                        <a:gd name="connsiteX1" fmla="*/ 80210 w 5410782"/>
                        <a:gd name="connsiteY1" fmla="*/ 52013 h 1099052"/>
                        <a:gd name="connsiteX2" fmla="*/ 116222 w 5410782"/>
                        <a:gd name="connsiteY2" fmla="*/ 77036 h 1099052"/>
                        <a:gd name="connsiteX3" fmla="*/ 179463 w 5410782"/>
                        <a:gd name="connsiteY3" fmla="*/ 94440 h 1099052"/>
                        <a:gd name="connsiteX4" fmla="*/ 284623 w 5410782"/>
                        <a:gd name="connsiteY4" fmla="*/ 92368 h 1099052"/>
                        <a:gd name="connsiteX5" fmla="*/ 344905 w 5410782"/>
                        <a:gd name="connsiteY5" fmla="*/ 104274 h 1099052"/>
                        <a:gd name="connsiteX6" fmla="*/ 385010 w 5410782"/>
                        <a:gd name="connsiteY6" fmla="*/ 128337 h 1099052"/>
                        <a:gd name="connsiteX7" fmla="*/ 403685 w 5410782"/>
                        <a:gd name="connsiteY7" fmla="*/ 173206 h 1099052"/>
                        <a:gd name="connsiteX8" fmla="*/ 510067 w 5410782"/>
                        <a:gd name="connsiteY8" fmla="*/ 262248 h 1099052"/>
                        <a:gd name="connsiteX9" fmla="*/ 513228 w 5410782"/>
                        <a:gd name="connsiteY9" fmla="*/ 381844 h 1099052"/>
                        <a:gd name="connsiteX10" fmla="*/ 531223 w 5410782"/>
                        <a:gd name="connsiteY10" fmla="*/ 414247 h 1099052"/>
                        <a:gd name="connsiteX11" fmla="*/ 646650 w 5410782"/>
                        <a:gd name="connsiteY11" fmla="*/ 562212 h 1099052"/>
                        <a:gd name="connsiteX12" fmla="*/ 752097 w 5410782"/>
                        <a:gd name="connsiteY12" fmla="*/ 713058 h 1099052"/>
                        <a:gd name="connsiteX13" fmla="*/ 946484 w 5410782"/>
                        <a:gd name="connsiteY13" fmla="*/ 627637 h 1099052"/>
                        <a:gd name="connsiteX14" fmla="*/ 1119604 w 5410782"/>
                        <a:gd name="connsiteY14" fmla="*/ 567548 h 1099052"/>
                        <a:gd name="connsiteX15" fmla="*/ 1491916 w 5410782"/>
                        <a:gd name="connsiteY15" fmla="*/ 505327 h 1099052"/>
                        <a:gd name="connsiteX16" fmla="*/ 1596189 w 5410782"/>
                        <a:gd name="connsiteY16" fmla="*/ 505327 h 1099052"/>
                        <a:gd name="connsiteX17" fmla="*/ 1644316 w 5410782"/>
                        <a:gd name="connsiteY17" fmla="*/ 505327 h 1099052"/>
                        <a:gd name="connsiteX18" fmla="*/ 1779697 w 5410782"/>
                        <a:gd name="connsiteY18" fmla="*/ 493863 h 1099052"/>
                        <a:gd name="connsiteX19" fmla="*/ 2021376 w 5410782"/>
                        <a:gd name="connsiteY19" fmla="*/ 477004 h 1099052"/>
                        <a:gd name="connsiteX20" fmla="*/ 2159417 w 5410782"/>
                        <a:gd name="connsiteY20" fmla="*/ 427124 h 1099052"/>
                        <a:gd name="connsiteX21" fmla="*/ 2243934 w 5410782"/>
                        <a:gd name="connsiteY21" fmla="*/ 407195 h 1099052"/>
                        <a:gd name="connsiteX22" fmla="*/ 2294021 w 5410782"/>
                        <a:gd name="connsiteY22" fmla="*/ 441158 h 1099052"/>
                        <a:gd name="connsiteX23" fmla="*/ 2366210 w 5410782"/>
                        <a:gd name="connsiteY23" fmla="*/ 545432 h 1099052"/>
                        <a:gd name="connsiteX24" fmla="*/ 2401554 w 5410782"/>
                        <a:gd name="connsiteY24" fmla="*/ 577516 h 1099052"/>
                        <a:gd name="connsiteX25" fmla="*/ 2454442 w 5410782"/>
                        <a:gd name="connsiteY25" fmla="*/ 625643 h 1099052"/>
                        <a:gd name="connsiteX26" fmla="*/ 2486526 w 5410782"/>
                        <a:gd name="connsiteY26" fmla="*/ 625643 h 1099052"/>
                        <a:gd name="connsiteX27" fmla="*/ 2550695 w 5410782"/>
                        <a:gd name="connsiteY27" fmla="*/ 617622 h 1099052"/>
                        <a:gd name="connsiteX28" fmla="*/ 2610101 w 5410782"/>
                        <a:gd name="connsiteY28" fmla="*/ 616743 h 1099052"/>
                        <a:gd name="connsiteX29" fmla="*/ 2662989 w 5410782"/>
                        <a:gd name="connsiteY29" fmla="*/ 649706 h 1099052"/>
                        <a:gd name="connsiteX30" fmla="*/ 2698333 w 5410782"/>
                        <a:gd name="connsiteY30" fmla="*/ 682667 h 1099052"/>
                        <a:gd name="connsiteX31" fmla="*/ 2739314 w 5410782"/>
                        <a:gd name="connsiteY31" fmla="*/ 690688 h 1099052"/>
                        <a:gd name="connsiteX32" fmla="*/ 2785060 w 5410782"/>
                        <a:gd name="connsiteY32" fmla="*/ 683545 h 1099052"/>
                        <a:gd name="connsiteX33" fmla="*/ 2862399 w 5410782"/>
                        <a:gd name="connsiteY33" fmla="*/ 696519 h 1099052"/>
                        <a:gd name="connsiteX34" fmla="*/ 2895600 w 5410782"/>
                        <a:gd name="connsiteY34" fmla="*/ 721895 h 1099052"/>
                        <a:gd name="connsiteX35" fmla="*/ 2919663 w 5410782"/>
                        <a:gd name="connsiteY35" fmla="*/ 770022 h 1099052"/>
                        <a:gd name="connsiteX36" fmla="*/ 2962149 w 5410782"/>
                        <a:gd name="connsiteY36" fmla="*/ 821406 h 1099052"/>
                        <a:gd name="connsiteX37" fmla="*/ 3046955 w 5410782"/>
                        <a:gd name="connsiteY37" fmla="*/ 797846 h 1099052"/>
                        <a:gd name="connsiteX38" fmla="*/ 3116303 w 5410782"/>
                        <a:gd name="connsiteY38" fmla="*/ 782179 h 1099052"/>
                        <a:gd name="connsiteX39" fmla="*/ 3186112 w 5410782"/>
                        <a:gd name="connsiteY39" fmla="*/ 843842 h 1099052"/>
                        <a:gd name="connsiteX40" fmla="*/ 3256547 w 5410782"/>
                        <a:gd name="connsiteY40" fmla="*/ 930443 h 1099052"/>
                        <a:gd name="connsiteX41" fmla="*/ 3282632 w 5410782"/>
                        <a:gd name="connsiteY41" fmla="*/ 991794 h 1099052"/>
                        <a:gd name="connsiteX42" fmla="*/ 3320716 w 5410782"/>
                        <a:gd name="connsiteY42" fmla="*/ 1010653 h 1099052"/>
                        <a:gd name="connsiteX43" fmla="*/ 3376863 w 5410782"/>
                        <a:gd name="connsiteY43" fmla="*/ 1082843 h 1099052"/>
                        <a:gd name="connsiteX44" fmla="*/ 3640925 w 5410782"/>
                        <a:gd name="connsiteY44" fmla="*/ 1091197 h 1099052"/>
                        <a:gd name="connsiteX45" fmla="*/ 4068892 w 5410782"/>
                        <a:gd name="connsiteY45" fmla="*/ 1099051 h 1099052"/>
                        <a:gd name="connsiteX46" fmla="*/ 4224988 w 5410782"/>
                        <a:gd name="connsiteY46" fmla="*/ 950791 h 1099052"/>
                        <a:gd name="connsiteX47" fmla="*/ 4627014 w 5410782"/>
                        <a:gd name="connsiteY47" fmla="*/ 718620 h 1099052"/>
                        <a:gd name="connsiteX48" fmla="*/ 5106872 w 5410782"/>
                        <a:gd name="connsiteY48" fmla="*/ 887499 h 1099052"/>
                        <a:gd name="connsiteX49" fmla="*/ 5410782 w 5410782"/>
                        <a:gd name="connsiteY49" fmla="*/ 1087797 h 1099052"/>
                        <a:gd name="connsiteX0" fmla="*/ 0 w 5410782"/>
                        <a:gd name="connsiteY0" fmla="*/ 0 h 1101159"/>
                        <a:gd name="connsiteX1" fmla="*/ 80210 w 5410782"/>
                        <a:gd name="connsiteY1" fmla="*/ 52013 h 1101159"/>
                        <a:gd name="connsiteX2" fmla="*/ 116222 w 5410782"/>
                        <a:gd name="connsiteY2" fmla="*/ 77036 h 1101159"/>
                        <a:gd name="connsiteX3" fmla="*/ 179463 w 5410782"/>
                        <a:gd name="connsiteY3" fmla="*/ 94440 h 1101159"/>
                        <a:gd name="connsiteX4" fmla="*/ 284623 w 5410782"/>
                        <a:gd name="connsiteY4" fmla="*/ 92368 h 1101159"/>
                        <a:gd name="connsiteX5" fmla="*/ 344905 w 5410782"/>
                        <a:gd name="connsiteY5" fmla="*/ 104274 h 1101159"/>
                        <a:gd name="connsiteX6" fmla="*/ 385010 w 5410782"/>
                        <a:gd name="connsiteY6" fmla="*/ 128337 h 1101159"/>
                        <a:gd name="connsiteX7" fmla="*/ 403685 w 5410782"/>
                        <a:gd name="connsiteY7" fmla="*/ 173206 h 1101159"/>
                        <a:gd name="connsiteX8" fmla="*/ 510067 w 5410782"/>
                        <a:gd name="connsiteY8" fmla="*/ 262248 h 1101159"/>
                        <a:gd name="connsiteX9" fmla="*/ 513228 w 5410782"/>
                        <a:gd name="connsiteY9" fmla="*/ 381844 h 1101159"/>
                        <a:gd name="connsiteX10" fmla="*/ 531223 w 5410782"/>
                        <a:gd name="connsiteY10" fmla="*/ 414247 h 1101159"/>
                        <a:gd name="connsiteX11" fmla="*/ 646650 w 5410782"/>
                        <a:gd name="connsiteY11" fmla="*/ 562212 h 1101159"/>
                        <a:gd name="connsiteX12" fmla="*/ 752097 w 5410782"/>
                        <a:gd name="connsiteY12" fmla="*/ 713058 h 1101159"/>
                        <a:gd name="connsiteX13" fmla="*/ 946484 w 5410782"/>
                        <a:gd name="connsiteY13" fmla="*/ 627637 h 1101159"/>
                        <a:gd name="connsiteX14" fmla="*/ 1119604 w 5410782"/>
                        <a:gd name="connsiteY14" fmla="*/ 567548 h 1101159"/>
                        <a:gd name="connsiteX15" fmla="*/ 1491916 w 5410782"/>
                        <a:gd name="connsiteY15" fmla="*/ 505327 h 1101159"/>
                        <a:gd name="connsiteX16" fmla="*/ 1596189 w 5410782"/>
                        <a:gd name="connsiteY16" fmla="*/ 505327 h 1101159"/>
                        <a:gd name="connsiteX17" fmla="*/ 1644316 w 5410782"/>
                        <a:gd name="connsiteY17" fmla="*/ 505327 h 1101159"/>
                        <a:gd name="connsiteX18" fmla="*/ 1779697 w 5410782"/>
                        <a:gd name="connsiteY18" fmla="*/ 493863 h 1101159"/>
                        <a:gd name="connsiteX19" fmla="*/ 2021376 w 5410782"/>
                        <a:gd name="connsiteY19" fmla="*/ 477004 h 1101159"/>
                        <a:gd name="connsiteX20" fmla="*/ 2159417 w 5410782"/>
                        <a:gd name="connsiteY20" fmla="*/ 427124 h 1101159"/>
                        <a:gd name="connsiteX21" fmla="*/ 2243934 w 5410782"/>
                        <a:gd name="connsiteY21" fmla="*/ 407195 h 1101159"/>
                        <a:gd name="connsiteX22" fmla="*/ 2294021 w 5410782"/>
                        <a:gd name="connsiteY22" fmla="*/ 441158 h 1101159"/>
                        <a:gd name="connsiteX23" fmla="*/ 2366210 w 5410782"/>
                        <a:gd name="connsiteY23" fmla="*/ 545432 h 1101159"/>
                        <a:gd name="connsiteX24" fmla="*/ 2401554 w 5410782"/>
                        <a:gd name="connsiteY24" fmla="*/ 577516 h 1101159"/>
                        <a:gd name="connsiteX25" fmla="*/ 2454442 w 5410782"/>
                        <a:gd name="connsiteY25" fmla="*/ 625643 h 1101159"/>
                        <a:gd name="connsiteX26" fmla="*/ 2486526 w 5410782"/>
                        <a:gd name="connsiteY26" fmla="*/ 625643 h 1101159"/>
                        <a:gd name="connsiteX27" fmla="*/ 2550695 w 5410782"/>
                        <a:gd name="connsiteY27" fmla="*/ 617622 h 1101159"/>
                        <a:gd name="connsiteX28" fmla="*/ 2610101 w 5410782"/>
                        <a:gd name="connsiteY28" fmla="*/ 616743 h 1101159"/>
                        <a:gd name="connsiteX29" fmla="*/ 2662989 w 5410782"/>
                        <a:gd name="connsiteY29" fmla="*/ 649706 h 1101159"/>
                        <a:gd name="connsiteX30" fmla="*/ 2698333 w 5410782"/>
                        <a:gd name="connsiteY30" fmla="*/ 682667 h 1101159"/>
                        <a:gd name="connsiteX31" fmla="*/ 2739314 w 5410782"/>
                        <a:gd name="connsiteY31" fmla="*/ 690688 h 1101159"/>
                        <a:gd name="connsiteX32" fmla="*/ 2785060 w 5410782"/>
                        <a:gd name="connsiteY32" fmla="*/ 683545 h 1101159"/>
                        <a:gd name="connsiteX33" fmla="*/ 2862399 w 5410782"/>
                        <a:gd name="connsiteY33" fmla="*/ 696519 h 1101159"/>
                        <a:gd name="connsiteX34" fmla="*/ 2895600 w 5410782"/>
                        <a:gd name="connsiteY34" fmla="*/ 721895 h 1101159"/>
                        <a:gd name="connsiteX35" fmla="*/ 2919663 w 5410782"/>
                        <a:gd name="connsiteY35" fmla="*/ 770022 h 1101159"/>
                        <a:gd name="connsiteX36" fmla="*/ 2962149 w 5410782"/>
                        <a:gd name="connsiteY36" fmla="*/ 821406 h 1101159"/>
                        <a:gd name="connsiteX37" fmla="*/ 3046955 w 5410782"/>
                        <a:gd name="connsiteY37" fmla="*/ 797846 h 1101159"/>
                        <a:gd name="connsiteX38" fmla="*/ 3116303 w 5410782"/>
                        <a:gd name="connsiteY38" fmla="*/ 782179 h 1101159"/>
                        <a:gd name="connsiteX39" fmla="*/ 3186112 w 5410782"/>
                        <a:gd name="connsiteY39" fmla="*/ 843842 h 1101159"/>
                        <a:gd name="connsiteX40" fmla="*/ 3256547 w 5410782"/>
                        <a:gd name="connsiteY40" fmla="*/ 930443 h 1101159"/>
                        <a:gd name="connsiteX41" fmla="*/ 3282632 w 5410782"/>
                        <a:gd name="connsiteY41" fmla="*/ 991794 h 1101159"/>
                        <a:gd name="connsiteX42" fmla="*/ 3320716 w 5410782"/>
                        <a:gd name="connsiteY42" fmla="*/ 1010653 h 1101159"/>
                        <a:gd name="connsiteX43" fmla="*/ 3376863 w 5410782"/>
                        <a:gd name="connsiteY43" fmla="*/ 1082843 h 1101159"/>
                        <a:gd name="connsiteX44" fmla="*/ 3640925 w 5410782"/>
                        <a:gd name="connsiteY44" fmla="*/ 1091197 h 1101159"/>
                        <a:gd name="connsiteX45" fmla="*/ 4068892 w 5410782"/>
                        <a:gd name="connsiteY45" fmla="*/ 1099051 h 1101159"/>
                        <a:gd name="connsiteX46" fmla="*/ 4224988 w 5410782"/>
                        <a:gd name="connsiteY46" fmla="*/ 950791 h 1101159"/>
                        <a:gd name="connsiteX47" fmla="*/ 4627014 w 5410782"/>
                        <a:gd name="connsiteY47" fmla="*/ 718620 h 1101159"/>
                        <a:gd name="connsiteX48" fmla="*/ 5106872 w 5410782"/>
                        <a:gd name="connsiteY48" fmla="*/ 887499 h 1101159"/>
                        <a:gd name="connsiteX49" fmla="*/ 5410782 w 5410782"/>
                        <a:gd name="connsiteY49" fmla="*/ 1087797 h 1101159"/>
                        <a:gd name="connsiteX0" fmla="*/ 0 w 5410782"/>
                        <a:gd name="connsiteY0" fmla="*/ 0 h 1099051"/>
                        <a:gd name="connsiteX1" fmla="*/ 80210 w 5410782"/>
                        <a:gd name="connsiteY1" fmla="*/ 52013 h 1099051"/>
                        <a:gd name="connsiteX2" fmla="*/ 116222 w 5410782"/>
                        <a:gd name="connsiteY2" fmla="*/ 77036 h 1099051"/>
                        <a:gd name="connsiteX3" fmla="*/ 179463 w 5410782"/>
                        <a:gd name="connsiteY3" fmla="*/ 94440 h 1099051"/>
                        <a:gd name="connsiteX4" fmla="*/ 284623 w 5410782"/>
                        <a:gd name="connsiteY4" fmla="*/ 92368 h 1099051"/>
                        <a:gd name="connsiteX5" fmla="*/ 344905 w 5410782"/>
                        <a:gd name="connsiteY5" fmla="*/ 104274 h 1099051"/>
                        <a:gd name="connsiteX6" fmla="*/ 385010 w 5410782"/>
                        <a:gd name="connsiteY6" fmla="*/ 128337 h 1099051"/>
                        <a:gd name="connsiteX7" fmla="*/ 403685 w 5410782"/>
                        <a:gd name="connsiteY7" fmla="*/ 173206 h 1099051"/>
                        <a:gd name="connsiteX8" fmla="*/ 510067 w 5410782"/>
                        <a:gd name="connsiteY8" fmla="*/ 262248 h 1099051"/>
                        <a:gd name="connsiteX9" fmla="*/ 513228 w 5410782"/>
                        <a:gd name="connsiteY9" fmla="*/ 381844 h 1099051"/>
                        <a:gd name="connsiteX10" fmla="*/ 531223 w 5410782"/>
                        <a:gd name="connsiteY10" fmla="*/ 414247 h 1099051"/>
                        <a:gd name="connsiteX11" fmla="*/ 646650 w 5410782"/>
                        <a:gd name="connsiteY11" fmla="*/ 562212 h 1099051"/>
                        <a:gd name="connsiteX12" fmla="*/ 752097 w 5410782"/>
                        <a:gd name="connsiteY12" fmla="*/ 713058 h 1099051"/>
                        <a:gd name="connsiteX13" fmla="*/ 946484 w 5410782"/>
                        <a:gd name="connsiteY13" fmla="*/ 627637 h 1099051"/>
                        <a:gd name="connsiteX14" fmla="*/ 1119604 w 5410782"/>
                        <a:gd name="connsiteY14" fmla="*/ 567548 h 1099051"/>
                        <a:gd name="connsiteX15" fmla="*/ 1491916 w 5410782"/>
                        <a:gd name="connsiteY15" fmla="*/ 505327 h 1099051"/>
                        <a:gd name="connsiteX16" fmla="*/ 1596189 w 5410782"/>
                        <a:gd name="connsiteY16" fmla="*/ 505327 h 1099051"/>
                        <a:gd name="connsiteX17" fmla="*/ 1644316 w 5410782"/>
                        <a:gd name="connsiteY17" fmla="*/ 505327 h 1099051"/>
                        <a:gd name="connsiteX18" fmla="*/ 1779697 w 5410782"/>
                        <a:gd name="connsiteY18" fmla="*/ 493863 h 1099051"/>
                        <a:gd name="connsiteX19" fmla="*/ 2021376 w 5410782"/>
                        <a:gd name="connsiteY19" fmla="*/ 477004 h 1099051"/>
                        <a:gd name="connsiteX20" fmla="*/ 2159417 w 5410782"/>
                        <a:gd name="connsiteY20" fmla="*/ 427124 h 1099051"/>
                        <a:gd name="connsiteX21" fmla="*/ 2243934 w 5410782"/>
                        <a:gd name="connsiteY21" fmla="*/ 407195 h 1099051"/>
                        <a:gd name="connsiteX22" fmla="*/ 2294021 w 5410782"/>
                        <a:gd name="connsiteY22" fmla="*/ 441158 h 1099051"/>
                        <a:gd name="connsiteX23" fmla="*/ 2366210 w 5410782"/>
                        <a:gd name="connsiteY23" fmla="*/ 545432 h 1099051"/>
                        <a:gd name="connsiteX24" fmla="*/ 2401554 w 5410782"/>
                        <a:gd name="connsiteY24" fmla="*/ 577516 h 1099051"/>
                        <a:gd name="connsiteX25" fmla="*/ 2454442 w 5410782"/>
                        <a:gd name="connsiteY25" fmla="*/ 625643 h 1099051"/>
                        <a:gd name="connsiteX26" fmla="*/ 2486526 w 5410782"/>
                        <a:gd name="connsiteY26" fmla="*/ 625643 h 1099051"/>
                        <a:gd name="connsiteX27" fmla="*/ 2550695 w 5410782"/>
                        <a:gd name="connsiteY27" fmla="*/ 617622 h 1099051"/>
                        <a:gd name="connsiteX28" fmla="*/ 2610101 w 5410782"/>
                        <a:gd name="connsiteY28" fmla="*/ 616743 h 1099051"/>
                        <a:gd name="connsiteX29" fmla="*/ 2662989 w 5410782"/>
                        <a:gd name="connsiteY29" fmla="*/ 649706 h 1099051"/>
                        <a:gd name="connsiteX30" fmla="*/ 2698333 w 5410782"/>
                        <a:gd name="connsiteY30" fmla="*/ 682667 h 1099051"/>
                        <a:gd name="connsiteX31" fmla="*/ 2739314 w 5410782"/>
                        <a:gd name="connsiteY31" fmla="*/ 690688 h 1099051"/>
                        <a:gd name="connsiteX32" fmla="*/ 2785060 w 5410782"/>
                        <a:gd name="connsiteY32" fmla="*/ 683545 h 1099051"/>
                        <a:gd name="connsiteX33" fmla="*/ 2862399 w 5410782"/>
                        <a:gd name="connsiteY33" fmla="*/ 696519 h 1099051"/>
                        <a:gd name="connsiteX34" fmla="*/ 2895600 w 5410782"/>
                        <a:gd name="connsiteY34" fmla="*/ 721895 h 1099051"/>
                        <a:gd name="connsiteX35" fmla="*/ 2919663 w 5410782"/>
                        <a:gd name="connsiteY35" fmla="*/ 770022 h 1099051"/>
                        <a:gd name="connsiteX36" fmla="*/ 2962149 w 5410782"/>
                        <a:gd name="connsiteY36" fmla="*/ 821406 h 1099051"/>
                        <a:gd name="connsiteX37" fmla="*/ 3046955 w 5410782"/>
                        <a:gd name="connsiteY37" fmla="*/ 797846 h 1099051"/>
                        <a:gd name="connsiteX38" fmla="*/ 3116303 w 5410782"/>
                        <a:gd name="connsiteY38" fmla="*/ 782179 h 1099051"/>
                        <a:gd name="connsiteX39" fmla="*/ 3186112 w 5410782"/>
                        <a:gd name="connsiteY39" fmla="*/ 843842 h 1099051"/>
                        <a:gd name="connsiteX40" fmla="*/ 3256547 w 5410782"/>
                        <a:gd name="connsiteY40" fmla="*/ 930443 h 1099051"/>
                        <a:gd name="connsiteX41" fmla="*/ 3282632 w 5410782"/>
                        <a:gd name="connsiteY41" fmla="*/ 991794 h 1099051"/>
                        <a:gd name="connsiteX42" fmla="*/ 3320716 w 5410782"/>
                        <a:gd name="connsiteY42" fmla="*/ 1010653 h 1099051"/>
                        <a:gd name="connsiteX43" fmla="*/ 3376863 w 5410782"/>
                        <a:gd name="connsiteY43" fmla="*/ 1082843 h 1099051"/>
                        <a:gd name="connsiteX44" fmla="*/ 3640925 w 5410782"/>
                        <a:gd name="connsiteY44" fmla="*/ 1091197 h 1099051"/>
                        <a:gd name="connsiteX45" fmla="*/ 4080889 w 5410782"/>
                        <a:gd name="connsiteY45" fmla="*/ 1099051 h 1099051"/>
                        <a:gd name="connsiteX46" fmla="*/ 4224988 w 5410782"/>
                        <a:gd name="connsiteY46" fmla="*/ 950791 h 1099051"/>
                        <a:gd name="connsiteX47" fmla="*/ 4627014 w 5410782"/>
                        <a:gd name="connsiteY47" fmla="*/ 718620 h 1099051"/>
                        <a:gd name="connsiteX48" fmla="*/ 5106872 w 5410782"/>
                        <a:gd name="connsiteY48" fmla="*/ 887499 h 1099051"/>
                        <a:gd name="connsiteX49" fmla="*/ 5410782 w 5410782"/>
                        <a:gd name="connsiteY49" fmla="*/ 1087797 h 1099051"/>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627014 w 5410782"/>
                        <a:gd name="connsiteY47" fmla="*/ 718620 h 1110554"/>
                        <a:gd name="connsiteX48" fmla="*/ 5106872 w 5410782"/>
                        <a:gd name="connsiteY48" fmla="*/ 887499 h 1110554"/>
                        <a:gd name="connsiteX49" fmla="*/ 5410782 w 5410782"/>
                        <a:gd name="connsiteY49"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627014 w 5410782"/>
                        <a:gd name="connsiteY47" fmla="*/ 718620 h 1110554"/>
                        <a:gd name="connsiteX48" fmla="*/ 5106872 w 5410782"/>
                        <a:gd name="connsiteY48" fmla="*/ 887499 h 1110554"/>
                        <a:gd name="connsiteX49" fmla="*/ 5410782 w 5410782"/>
                        <a:gd name="connsiteY49"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403079 w 5410782"/>
                        <a:gd name="connsiteY47" fmla="*/ 860008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14958 w 5410782"/>
                        <a:gd name="connsiteY49" fmla="*/ 777532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038892 w 5410782"/>
                        <a:gd name="connsiteY50" fmla="*/ 856080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77830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330806"/>
                        <a:gd name="connsiteY0" fmla="*/ 0 h 1110554"/>
                        <a:gd name="connsiteX1" fmla="*/ 80210 w 5330806"/>
                        <a:gd name="connsiteY1" fmla="*/ 52013 h 1110554"/>
                        <a:gd name="connsiteX2" fmla="*/ 116222 w 5330806"/>
                        <a:gd name="connsiteY2" fmla="*/ 77036 h 1110554"/>
                        <a:gd name="connsiteX3" fmla="*/ 179463 w 5330806"/>
                        <a:gd name="connsiteY3" fmla="*/ 94440 h 1110554"/>
                        <a:gd name="connsiteX4" fmla="*/ 284623 w 5330806"/>
                        <a:gd name="connsiteY4" fmla="*/ 92368 h 1110554"/>
                        <a:gd name="connsiteX5" fmla="*/ 344905 w 5330806"/>
                        <a:gd name="connsiteY5" fmla="*/ 104274 h 1110554"/>
                        <a:gd name="connsiteX6" fmla="*/ 385010 w 5330806"/>
                        <a:gd name="connsiteY6" fmla="*/ 128337 h 1110554"/>
                        <a:gd name="connsiteX7" fmla="*/ 403685 w 5330806"/>
                        <a:gd name="connsiteY7" fmla="*/ 173206 h 1110554"/>
                        <a:gd name="connsiteX8" fmla="*/ 510067 w 5330806"/>
                        <a:gd name="connsiteY8" fmla="*/ 262248 h 1110554"/>
                        <a:gd name="connsiteX9" fmla="*/ 513228 w 5330806"/>
                        <a:gd name="connsiteY9" fmla="*/ 381844 h 1110554"/>
                        <a:gd name="connsiteX10" fmla="*/ 531223 w 5330806"/>
                        <a:gd name="connsiteY10" fmla="*/ 414247 h 1110554"/>
                        <a:gd name="connsiteX11" fmla="*/ 646650 w 5330806"/>
                        <a:gd name="connsiteY11" fmla="*/ 562212 h 1110554"/>
                        <a:gd name="connsiteX12" fmla="*/ 752097 w 5330806"/>
                        <a:gd name="connsiteY12" fmla="*/ 713058 h 1110554"/>
                        <a:gd name="connsiteX13" fmla="*/ 946484 w 5330806"/>
                        <a:gd name="connsiteY13" fmla="*/ 627637 h 1110554"/>
                        <a:gd name="connsiteX14" fmla="*/ 1119604 w 5330806"/>
                        <a:gd name="connsiteY14" fmla="*/ 567548 h 1110554"/>
                        <a:gd name="connsiteX15" fmla="*/ 1491916 w 5330806"/>
                        <a:gd name="connsiteY15" fmla="*/ 505327 h 1110554"/>
                        <a:gd name="connsiteX16" fmla="*/ 1596189 w 5330806"/>
                        <a:gd name="connsiteY16" fmla="*/ 505327 h 1110554"/>
                        <a:gd name="connsiteX17" fmla="*/ 1644316 w 5330806"/>
                        <a:gd name="connsiteY17" fmla="*/ 505327 h 1110554"/>
                        <a:gd name="connsiteX18" fmla="*/ 1779697 w 5330806"/>
                        <a:gd name="connsiteY18" fmla="*/ 493863 h 1110554"/>
                        <a:gd name="connsiteX19" fmla="*/ 2021376 w 5330806"/>
                        <a:gd name="connsiteY19" fmla="*/ 477004 h 1110554"/>
                        <a:gd name="connsiteX20" fmla="*/ 2159417 w 5330806"/>
                        <a:gd name="connsiteY20" fmla="*/ 427124 h 1110554"/>
                        <a:gd name="connsiteX21" fmla="*/ 2243934 w 5330806"/>
                        <a:gd name="connsiteY21" fmla="*/ 407195 h 1110554"/>
                        <a:gd name="connsiteX22" fmla="*/ 2294021 w 5330806"/>
                        <a:gd name="connsiteY22" fmla="*/ 441158 h 1110554"/>
                        <a:gd name="connsiteX23" fmla="*/ 2366210 w 5330806"/>
                        <a:gd name="connsiteY23" fmla="*/ 545432 h 1110554"/>
                        <a:gd name="connsiteX24" fmla="*/ 2401554 w 5330806"/>
                        <a:gd name="connsiteY24" fmla="*/ 577516 h 1110554"/>
                        <a:gd name="connsiteX25" fmla="*/ 2454442 w 5330806"/>
                        <a:gd name="connsiteY25" fmla="*/ 625643 h 1110554"/>
                        <a:gd name="connsiteX26" fmla="*/ 2486526 w 5330806"/>
                        <a:gd name="connsiteY26" fmla="*/ 625643 h 1110554"/>
                        <a:gd name="connsiteX27" fmla="*/ 2550695 w 5330806"/>
                        <a:gd name="connsiteY27" fmla="*/ 617622 h 1110554"/>
                        <a:gd name="connsiteX28" fmla="*/ 2610101 w 5330806"/>
                        <a:gd name="connsiteY28" fmla="*/ 616743 h 1110554"/>
                        <a:gd name="connsiteX29" fmla="*/ 2662989 w 5330806"/>
                        <a:gd name="connsiteY29" fmla="*/ 649706 h 1110554"/>
                        <a:gd name="connsiteX30" fmla="*/ 2698333 w 5330806"/>
                        <a:gd name="connsiteY30" fmla="*/ 682667 h 1110554"/>
                        <a:gd name="connsiteX31" fmla="*/ 2739314 w 5330806"/>
                        <a:gd name="connsiteY31" fmla="*/ 690688 h 1110554"/>
                        <a:gd name="connsiteX32" fmla="*/ 2785060 w 5330806"/>
                        <a:gd name="connsiteY32" fmla="*/ 683545 h 1110554"/>
                        <a:gd name="connsiteX33" fmla="*/ 2862399 w 5330806"/>
                        <a:gd name="connsiteY33" fmla="*/ 696519 h 1110554"/>
                        <a:gd name="connsiteX34" fmla="*/ 2895600 w 5330806"/>
                        <a:gd name="connsiteY34" fmla="*/ 721895 h 1110554"/>
                        <a:gd name="connsiteX35" fmla="*/ 2919663 w 5330806"/>
                        <a:gd name="connsiteY35" fmla="*/ 770022 h 1110554"/>
                        <a:gd name="connsiteX36" fmla="*/ 2962149 w 5330806"/>
                        <a:gd name="connsiteY36" fmla="*/ 821406 h 1110554"/>
                        <a:gd name="connsiteX37" fmla="*/ 3046955 w 5330806"/>
                        <a:gd name="connsiteY37" fmla="*/ 797846 h 1110554"/>
                        <a:gd name="connsiteX38" fmla="*/ 3116303 w 5330806"/>
                        <a:gd name="connsiteY38" fmla="*/ 782179 h 1110554"/>
                        <a:gd name="connsiteX39" fmla="*/ 3186112 w 5330806"/>
                        <a:gd name="connsiteY39" fmla="*/ 843842 h 1110554"/>
                        <a:gd name="connsiteX40" fmla="*/ 3256547 w 5330806"/>
                        <a:gd name="connsiteY40" fmla="*/ 930443 h 1110554"/>
                        <a:gd name="connsiteX41" fmla="*/ 3282632 w 5330806"/>
                        <a:gd name="connsiteY41" fmla="*/ 991794 h 1110554"/>
                        <a:gd name="connsiteX42" fmla="*/ 3320716 w 5330806"/>
                        <a:gd name="connsiteY42" fmla="*/ 1010653 h 1110554"/>
                        <a:gd name="connsiteX43" fmla="*/ 3376863 w 5330806"/>
                        <a:gd name="connsiteY43" fmla="*/ 1082843 h 1110554"/>
                        <a:gd name="connsiteX44" fmla="*/ 3640925 w 5330806"/>
                        <a:gd name="connsiteY44" fmla="*/ 1091197 h 1110554"/>
                        <a:gd name="connsiteX45" fmla="*/ 4080889 w 5330806"/>
                        <a:gd name="connsiteY45" fmla="*/ 1099051 h 1110554"/>
                        <a:gd name="connsiteX46" fmla="*/ 4224988 w 5330806"/>
                        <a:gd name="connsiteY46" fmla="*/ 950791 h 1110554"/>
                        <a:gd name="connsiteX47" fmla="*/ 4395082 w 5330806"/>
                        <a:gd name="connsiteY47" fmla="*/ 832516 h 1110554"/>
                        <a:gd name="connsiteX48" fmla="*/ 4627014 w 5330806"/>
                        <a:gd name="connsiteY48" fmla="*/ 718620 h 1110554"/>
                        <a:gd name="connsiteX49" fmla="*/ 4862944 w 5330806"/>
                        <a:gd name="connsiteY49" fmla="*/ 742185 h 1110554"/>
                        <a:gd name="connsiteX50" fmla="*/ 4958915 w 5330806"/>
                        <a:gd name="connsiteY50" fmla="*/ 832516 h 1110554"/>
                        <a:gd name="connsiteX51" fmla="*/ 5106872 w 5330806"/>
                        <a:gd name="connsiteY51" fmla="*/ 887499 h 1110554"/>
                        <a:gd name="connsiteX52" fmla="*/ 5262826 w 5330806"/>
                        <a:gd name="connsiteY52" fmla="*/ 997467 h 1110554"/>
                        <a:gd name="connsiteX53" fmla="*/ 5330806 w 5330806"/>
                        <a:gd name="connsiteY53" fmla="*/ 1083870 h 1110554"/>
                        <a:gd name="connsiteX0" fmla="*/ 0 w 5334024"/>
                        <a:gd name="connsiteY0" fmla="*/ 0 h 1110554"/>
                        <a:gd name="connsiteX1" fmla="*/ 80210 w 5334024"/>
                        <a:gd name="connsiteY1" fmla="*/ 52013 h 1110554"/>
                        <a:gd name="connsiteX2" fmla="*/ 116222 w 5334024"/>
                        <a:gd name="connsiteY2" fmla="*/ 77036 h 1110554"/>
                        <a:gd name="connsiteX3" fmla="*/ 179463 w 5334024"/>
                        <a:gd name="connsiteY3" fmla="*/ 94440 h 1110554"/>
                        <a:gd name="connsiteX4" fmla="*/ 284623 w 5334024"/>
                        <a:gd name="connsiteY4" fmla="*/ 92368 h 1110554"/>
                        <a:gd name="connsiteX5" fmla="*/ 344905 w 5334024"/>
                        <a:gd name="connsiteY5" fmla="*/ 104274 h 1110554"/>
                        <a:gd name="connsiteX6" fmla="*/ 385010 w 5334024"/>
                        <a:gd name="connsiteY6" fmla="*/ 128337 h 1110554"/>
                        <a:gd name="connsiteX7" fmla="*/ 403685 w 5334024"/>
                        <a:gd name="connsiteY7" fmla="*/ 173206 h 1110554"/>
                        <a:gd name="connsiteX8" fmla="*/ 510067 w 5334024"/>
                        <a:gd name="connsiteY8" fmla="*/ 262248 h 1110554"/>
                        <a:gd name="connsiteX9" fmla="*/ 513228 w 5334024"/>
                        <a:gd name="connsiteY9" fmla="*/ 381844 h 1110554"/>
                        <a:gd name="connsiteX10" fmla="*/ 531223 w 5334024"/>
                        <a:gd name="connsiteY10" fmla="*/ 414247 h 1110554"/>
                        <a:gd name="connsiteX11" fmla="*/ 646650 w 5334024"/>
                        <a:gd name="connsiteY11" fmla="*/ 562212 h 1110554"/>
                        <a:gd name="connsiteX12" fmla="*/ 752097 w 5334024"/>
                        <a:gd name="connsiteY12" fmla="*/ 713058 h 1110554"/>
                        <a:gd name="connsiteX13" fmla="*/ 946484 w 5334024"/>
                        <a:gd name="connsiteY13" fmla="*/ 627637 h 1110554"/>
                        <a:gd name="connsiteX14" fmla="*/ 1119604 w 5334024"/>
                        <a:gd name="connsiteY14" fmla="*/ 567548 h 1110554"/>
                        <a:gd name="connsiteX15" fmla="*/ 1491916 w 5334024"/>
                        <a:gd name="connsiteY15" fmla="*/ 505327 h 1110554"/>
                        <a:gd name="connsiteX16" fmla="*/ 1596189 w 5334024"/>
                        <a:gd name="connsiteY16" fmla="*/ 505327 h 1110554"/>
                        <a:gd name="connsiteX17" fmla="*/ 1644316 w 5334024"/>
                        <a:gd name="connsiteY17" fmla="*/ 505327 h 1110554"/>
                        <a:gd name="connsiteX18" fmla="*/ 1779697 w 5334024"/>
                        <a:gd name="connsiteY18" fmla="*/ 493863 h 1110554"/>
                        <a:gd name="connsiteX19" fmla="*/ 2021376 w 5334024"/>
                        <a:gd name="connsiteY19" fmla="*/ 477004 h 1110554"/>
                        <a:gd name="connsiteX20" fmla="*/ 2159417 w 5334024"/>
                        <a:gd name="connsiteY20" fmla="*/ 427124 h 1110554"/>
                        <a:gd name="connsiteX21" fmla="*/ 2243934 w 5334024"/>
                        <a:gd name="connsiteY21" fmla="*/ 407195 h 1110554"/>
                        <a:gd name="connsiteX22" fmla="*/ 2294021 w 5334024"/>
                        <a:gd name="connsiteY22" fmla="*/ 441158 h 1110554"/>
                        <a:gd name="connsiteX23" fmla="*/ 2366210 w 5334024"/>
                        <a:gd name="connsiteY23" fmla="*/ 545432 h 1110554"/>
                        <a:gd name="connsiteX24" fmla="*/ 2401554 w 5334024"/>
                        <a:gd name="connsiteY24" fmla="*/ 577516 h 1110554"/>
                        <a:gd name="connsiteX25" fmla="*/ 2454442 w 5334024"/>
                        <a:gd name="connsiteY25" fmla="*/ 625643 h 1110554"/>
                        <a:gd name="connsiteX26" fmla="*/ 2486526 w 5334024"/>
                        <a:gd name="connsiteY26" fmla="*/ 625643 h 1110554"/>
                        <a:gd name="connsiteX27" fmla="*/ 2550695 w 5334024"/>
                        <a:gd name="connsiteY27" fmla="*/ 617622 h 1110554"/>
                        <a:gd name="connsiteX28" fmla="*/ 2610101 w 5334024"/>
                        <a:gd name="connsiteY28" fmla="*/ 616743 h 1110554"/>
                        <a:gd name="connsiteX29" fmla="*/ 2662989 w 5334024"/>
                        <a:gd name="connsiteY29" fmla="*/ 649706 h 1110554"/>
                        <a:gd name="connsiteX30" fmla="*/ 2698333 w 5334024"/>
                        <a:gd name="connsiteY30" fmla="*/ 682667 h 1110554"/>
                        <a:gd name="connsiteX31" fmla="*/ 2739314 w 5334024"/>
                        <a:gd name="connsiteY31" fmla="*/ 690688 h 1110554"/>
                        <a:gd name="connsiteX32" fmla="*/ 2785060 w 5334024"/>
                        <a:gd name="connsiteY32" fmla="*/ 683545 h 1110554"/>
                        <a:gd name="connsiteX33" fmla="*/ 2862399 w 5334024"/>
                        <a:gd name="connsiteY33" fmla="*/ 696519 h 1110554"/>
                        <a:gd name="connsiteX34" fmla="*/ 2895600 w 5334024"/>
                        <a:gd name="connsiteY34" fmla="*/ 721895 h 1110554"/>
                        <a:gd name="connsiteX35" fmla="*/ 2919663 w 5334024"/>
                        <a:gd name="connsiteY35" fmla="*/ 770022 h 1110554"/>
                        <a:gd name="connsiteX36" fmla="*/ 2962149 w 5334024"/>
                        <a:gd name="connsiteY36" fmla="*/ 821406 h 1110554"/>
                        <a:gd name="connsiteX37" fmla="*/ 3046955 w 5334024"/>
                        <a:gd name="connsiteY37" fmla="*/ 797846 h 1110554"/>
                        <a:gd name="connsiteX38" fmla="*/ 3116303 w 5334024"/>
                        <a:gd name="connsiteY38" fmla="*/ 782179 h 1110554"/>
                        <a:gd name="connsiteX39" fmla="*/ 3186112 w 5334024"/>
                        <a:gd name="connsiteY39" fmla="*/ 843842 h 1110554"/>
                        <a:gd name="connsiteX40" fmla="*/ 3256547 w 5334024"/>
                        <a:gd name="connsiteY40" fmla="*/ 930443 h 1110554"/>
                        <a:gd name="connsiteX41" fmla="*/ 3282632 w 5334024"/>
                        <a:gd name="connsiteY41" fmla="*/ 991794 h 1110554"/>
                        <a:gd name="connsiteX42" fmla="*/ 3320716 w 5334024"/>
                        <a:gd name="connsiteY42" fmla="*/ 1010653 h 1110554"/>
                        <a:gd name="connsiteX43" fmla="*/ 3376863 w 5334024"/>
                        <a:gd name="connsiteY43" fmla="*/ 1082843 h 1110554"/>
                        <a:gd name="connsiteX44" fmla="*/ 3640925 w 5334024"/>
                        <a:gd name="connsiteY44" fmla="*/ 1091197 h 1110554"/>
                        <a:gd name="connsiteX45" fmla="*/ 4080889 w 5334024"/>
                        <a:gd name="connsiteY45" fmla="*/ 1099051 h 1110554"/>
                        <a:gd name="connsiteX46" fmla="*/ 4224988 w 5334024"/>
                        <a:gd name="connsiteY46" fmla="*/ 950791 h 1110554"/>
                        <a:gd name="connsiteX47" fmla="*/ 4395082 w 5334024"/>
                        <a:gd name="connsiteY47" fmla="*/ 832516 h 1110554"/>
                        <a:gd name="connsiteX48" fmla="*/ 4627014 w 5334024"/>
                        <a:gd name="connsiteY48" fmla="*/ 718620 h 1110554"/>
                        <a:gd name="connsiteX49" fmla="*/ 4862944 w 5334024"/>
                        <a:gd name="connsiteY49" fmla="*/ 742185 h 1110554"/>
                        <a:gd name="connsiteX50" fmla="*/ 4958915 w 5334024"/>
                        <a:gd name="connsiteY50" fmla="*/ 832516 h 1110554"/>
                        <a:gd name="connsiteX51" fmla="*/ 5106872 w 5334024"/>
                        <a:gd name="connsiteY51" fmla="*/ 887499 h 1110554"/>
                        <a:gd name="connsiteX52" fmla="*/ 5262826 w 5334024"/>
                        <a:gd name="connsiteY52" fmla="*/ 997467 h 1110554"/>
                        <a:gd name="connsiteX53" fmla="*/ 5330806 w 5334024"/>
                        <a:gd name="connsiteY53" fmla="*/ 1083870 h 1110554"/>
                        <a:gd name="connsiteX54" fmla="*/ 5322808 w 5334024"/>
                        <a:gd name="connsiteY54" fmla="*/ 1099580 h 1110554"/>
                        <a:gd name="connsiteX0" fmla="*/ 0 w 5434796"/>
                        <a:gd name="connsiteY0" fmla="*/ 0 h 1130999"/>
                        <a:gd name="connsiteX1" fmla="*/ 80210 w 5434796"/>
                        <a:gd name="connsiteY1" fmla="*/ 52013 h 1130999"/>
                        <a:gd name="connsiteX2" fmla="*/ 116222 w 5434796"/>
                        <a:gd name="connsiteY2" fmla="*/ 77036 h 1130999"/>
                        <a:gd name="connsiteX3" fmla="*/ 179463 w 5434796"/>
                        <a:gd name="connsiteY3" fmla="*/ 94440 h 1130999"/>
                        <a:gd name="connsiteX4" fmla="*/ 284623 w 5434796"/>
                        <a:gd name="connsiteY4" fmla="*/ 92368 h 1130999"/>
                        <a:gd name="connsiteX5" fmla="*/ 344905 w 5434796"/>
                        <a:gd name="connsiteY5" fmla="*/ 104274 h 1130999"/>
                        <a:gd name="connsiteX6" fmla="*/ 385010 w 5434796"/>
                        <a:gd name="connsiteY6" fmla="*/ 128337 h 1130999"/>
                        <a:gd name="connsiteX7" fmla="*/ 403685 w 5434796"/>
                        <a:gd name="connsiteY7" fmla="*/ 173206 h 1130999"/>
                        <a:gd name="connsiteX8" fmla="*/ 510067 w 5434796"/>
                        <a:gd name="connsiteY8" fmla="*/ 262248 h 1130999"/>
                        <a:gd name="connsiteX9" fmla="*/ 513228 w 5434796"/>
                        <a:gd name="connsiteY9" fmla="*/ 381844 h 1130999"/>
                        <a:gd name="connsiteX10" fmla="*/ 531223 w 5434796"/>
                        <a:gd name="connsiteY10" fmla="*/ 414247 h 1130999"/>
                        <a:gd name="connsiteX11" fmla="*/ 646650 w 5434796"/>
                        <a:gd name="connsiteY11" fmla="*/ 562212 h 1130999"/>
                        <a:gd name="connsiteX12" fmla="*/ 752097 w 5434796"/>
                        <a:gd name="connsiteY12" fmla="*/ 713058 h 1130999"/>
                        <a:gd name="connsiteX13" fmla="*/ 946484 w 5434796"/>
                        <a:gd name="connsiteY13" fmla="*/ 627637 h 1130999"/>
                        <a:gd name="connsiteX14" fmla="*/ 1119604 w 5434796"/>
                        <a:gd name="connsiteY14" fmla="*/ 567548 h 1130999"/>
                        <a:gd name="connsiteX15" fmla="*/ 1491916 w 5434796"/>
                        <a:gd name="connsiteY15" fmla="*/ 505327 h 1130999"/>
                        <a:gd name="connsiteX16" fmla="*/ 1596189 w 5434796"/>
                        <a:gd name="connsiteY16" fmla="*/ 505327 h 1130999"/>
                        <a:gd name="connsiteX17" fmla="*/ 1644316 w 5434796"/>
                        <a:gd name="connsiteY17" fmla="*/ 505327 h 1130999"/>
                        <a:gd name="connsiteX18" fmla="*/ 1779697 w 5434796"/>
                        <a:gd name="connsiteY18" fmla="*/ 493863 h 1130999"/>
                        <a:gd name="connsiteX19" fmla="*/ 2021376 w 5434796"/>
                        <a:gd name="connsiteY19" fmla="*/ 477004 h 1130999"/>
                        <a:gd name="connsiteX20" fmla="*/ 2159417 w 5434796"/>
                        <a:gd name="connsiteY20" fmla="*/ 427124 h 1130999"/>
                        <a:gd name="connsiteX21" fmla="*/ 2243934 w 5434796"/>
                        <a:gd name="connsiteY21" fmla="*/ 407195 h 1130999"/>
                        <a:gd name="connsiteX22" fmla="*/ 2294021 w 5434796"/>
                        <a:gd name="connsiteY22" fmla="*/ 441158 h 1130999"/>
                        <a:gd name="connsiteX23" fmla="*/ 2366210 w 5434796"/>
                        <a:gd name="connsiteY23" fmla="*/ 545432 h 1130999"/>
                        <a:gd name="connsiteX24" fmla="*/ 2401554 w 5434796"/>
                        <a:gd name="connsiteY24" fmla="*/ 577516 h 1130999"/>
                        <a:gd name="connsiteX25" fmla="*/ 2454442 w 5434796"/>
                        <a:gd name="connsiteY25" fmla="*/ 625643 h 1130999"/>
                        <a:gd name="connsiteX26" fmla="*/ 2486526 w 5434796"/>
                        <a:gd name="connsiteY26" fmla="*/ 625643 h 1130999"/>
                        <a:gd name="connsiteX27" fmla="*/ 2550695 w 5434796"/>
                        <a:gd name="connsiteY27" fmla="*/ 617622 h 1130999"/>
                        <a:gd name="connsiteX28" fmla="*/ 2610101 w 5434796"/>
                        <a:gd name="connsiteY28" fmla="*/ 616743 h 1130999"/>
                        <a:gd name="connsiteX29" fmla="*/ 2662989 w 5434796"/>
                        <a:gd name="connsiteY29" fmla="*/ 649706 h 1130999"/>
                        <a:gd name="connsiteX30" fmla="*/ 2698333 w 5434796"/>
                        <a:gd name="connsiteY30" fmla="*/ 682667 h 1130999"/>
                        <a:gd name="connsiteX31" fmla="*/ 2739314 w 5434796"/>
                        <a:gd name="connsiteY31" fmla="*/ 690688 h 1130999"/>
                        <a:gd name="connsiteX32" fmla="*/ 2785060 w 5434796"/>
                        <a:gd name="connsiteY32" fmla="*/ 683545 h 1130999"/>
                        <a:gd name="connsiteX33" fmla="*/ 2862399 w 5434796"/>
                        <a:gd name="connsiteY33" fmla="*/ 696519 h 1130999"/>
                        <a:gd name="connsiteX34" fmla="*/ 2895600 w 5434796"/>
                        <a:gd name="connsiteY34" fmla="*/ 721895 h 1130999"/>
                        <a:gd name="connsiteX35" fmla="*/ 2919663 w 5434796"/>
                        <a:gd name="connsiteY35" fmla="*/ 770022 h 1130999"/>
                        <a:gd name="connsiteX36" fmla="*/ 2962149 w 5434796"/>
                        <a:gd name="connsiteY36" fmla="*/ 821406 h 1130999"/>
                        <a:gd name="connsiteX37" fmla="*/ 3046955 w 5434796"/>
                        <a:gd name="connsiteY37" fmla="*/ 797846 h 1130999"/>
                        <a:gd name="connsiteX38" fmla="*/ 3116303 w 5434796"/>
                        <a:gd name="connsiteY38" fmla="*/ 782179 h 1130999"/>
                        <a:gd name="connsiteX39" fmla="*/ 3186112 w 5434796"/>
                        <a:gd name="connsiteY39" fmla="*/ 843842 h 1130999"/>
                        <a:gd name="connsiteX40" fmla="*/ 3256547 w 5434796"/>
                        <a:gd name="connsiteY40" fmla="*/ 930443 h 1130999"/>
                        <a:gd name="connsiteX41" fmla="*/ 3282632 w 5434796"/>
                        <a:gd name="connsiteY41" fmla="*/ 991794 h 1130999"/>
                        <a:gd name="connsiteX42" fmla="*/ 3320716 w 5434796"/>
                        <a:gd name="connsiteY42" fmla="*/ 1010653 h 1130999"/>
                        <a:gd name="connsiteX43" fmla="*/ 3376863 w 5434796"/>
                        <a:gd name="connsiteY43" fmla="*/ 1082843 h 1130999"/>
                        <a:gd name="connsiteX44" fmla="*/ 3640925 w 5434796"/>
                        <a:gd name="connsiteY44" fmla="*/ 1091197 h 1130999"/>
                        <a:gd name="connsiteX45" fmla="*/ 4080889 w 5434796"/>
                        <a:gd name="connsiteY45" fmla="*/ 1099051 h 1130999"/>
                        <a:gd name="connsiteX46" fmla="*/ 4224988 w 5434796"/>
                        <a:gd name="connsiteY46" fmla="*/ 950791 h 1130999"/>
                        <a:gd name="connsiteX47" fmla="*/ 4395082 w 5434796"/>
                        <a:gd name="connsiteY47" fmla="*/ 832516 h 1130999"/>
                        <a:gd name="connsiteX48" fmla="*/ 4627014 w 5434796"/>
                        <a:gd name="connsiteY48" fmla="*/ 718620 h 1130999"/>
                        <a:gd name="connsiteX49" fmla="*/ 4862944 w 5434796"/>
                        <a:gd name="connsiteY49" fmla="*/ 742185 h 1130999"/>
                        <a:gd name="connsiteX50" fmla="*/ 4958915 w 5434796"/>
                        <a:gd name="connsiteY50" fmla="*/ 832516 h 1130999"/>
                        <a:gd name="connsiteX51" fmla="*/ 5106872 w 5434796"/>
                        <a:gd name="connsiteY51" fmla="*/ 887499 h 1130999"/>
                        <a:gd name="connsiteX52" fmla="*/ 5262826 w 5434796"/>
                        <a:gd name="connsiteY52" fmla="*/ 997467 h 1130999"/>
                        <a:gd name="connsiteX53" fmla="*/ 5330806 w 5434796"/>
                        <a:gd name="connsiteY53" fmla="*/ 1083870 h 1130999"/>
                        <a:gd name="connsiteX54" fmla="*/ 5434775 w 5434796"/>
                        <a:gd name="connsiteY54" fmla="*/ 1130999 h 1130999"/>
                        <a:gd name="connsiteX0" fmla="*/ 0 w 5422803"/>
                        <a:gd name="connsiteY0" fmla="*/ 0 h 1110554"/>
                        <a:gd name="connsiteX1" fmla="*/ 80210 w 5422803"/>
                        <a:gd name="connsiteY1" fmla="*/ 52013 h 1110554"/>
                        <a:gd name="connsiteX2" fmla="*/ 116222 w 5422803"/>
                        <a:gd name="connsiteY2" fmla="*/ 77036 h 1110554"/>
                        <a:gd name="connsiteX3" fmla="*/ 179463 w 5422803"/>
                        <a:gd name="connsiteY3" fmla="*/ 94440 h 1110554"/>
                        <a:gd name="connsiteX4" fmla="*/ 284623 w 5422803"/>
                        <a:gd name="connsiteY4" fmla="*/ 92368 h 1110554"/>
                        <a:gd name="connsiteX5" fmla="*/ 344905 w 5422803"/>
                        <a:gd name="connsiteY5" fmla="*/ 104274 h 1110554"/>
                        <a:gd name="connsiteX6" fmla="*/ 385010 w 5422803"/>
                        <a:gd name="connsiteY6" fmla="*/ 128337 h 1110554"/>
                        <a:gd name="connsiteX7" fmla="*/ 403685 w 5422803"/>
                        <a:gd name="connsiteY7" fmla="*/ 173206 h 1110554"/>
                        <a:gd name="connsiteX8" fmla="*/ 510067 w 5422803"/>
                        <a:gd name="connsiteY8" fmla="*/ 262248 h 1110554"/>
                        <a:gd name="connsiteX9" fmla="*/ 513228 w 5422803"/>
                        <a:gd name="connsiteY9" fmla="*/ 381844 h 1110554"/>
                        <a:gd name="connsiteX10" fmla="*/ 531223 w 5422803"/>
                        <a:gd name="connsiteY10" fmla="*/ 414247 h 1110554"/>
                        <a:gd name="connsiteX11" fmla="*/ 646650 w 5422803"/>
                        <a:gd name="connsiteY11" fmla="*/ 562212 h 1110554"/>
                        <a:gd name="connsiteX12" fmla="*/ 752097 w 5422803"/>
                        <a:gd name="connsiteY12" fmla="*/ 713058 h 1110554"/>
                        <a:gd name="connsiteX13" fmla="*/ 946484 w 5422803"/>
                        <a:gd name="connsiteY13" fmla="*/ 627637 h 1110554"/>
                        <a:gd name="connsiteX14" fmla="*/ 1119604 w 5422803"/>
                        <a:gd name="connsiteY14" fmla="*/ 567548 h 1110554"/>
                        <a:gd name="connsiteX15" fmla="*/ 1491916 w 5422803"/>
                        <a:gd name="connsiteY15" fmla="*/ 505327 h 1110554"/>
                        <a:gd name="connsiteX16" fmla="*/ 1596189 w 5422803"/>
                        <a:gd name="connsiteY16" fmla="*/ 505327 h 1110554"/>
                        <a:gd name="connsiteX17" fmla="*/ 1644316 w 5422803"/>
                        <a:gd name="connsiteY17" fmla="*/ 505327 h 1110554"/>
                        <a:gd name="connsiteX18" fmla="*/ 1779697 w 5422803"/>
                        <a:gd name="connsiteY18" fmla="*/ 493863 h 1110554"/>
                        <a:gd name="connsiteX19" fmla="*/ 2021376 w 5422803"/>
                        <a:gd name="connsiteY19" fmla="*/ 477004 h 1110554"/>
                        <a:gd name="connsiteX20" fmla="*/ 2159417 w 5422803"/>
                        <a:gd name="connsiteY20" fmla="*/ 427124 h 1110554"/>
                        <a:gd name="connsiteX21" fmla="*/ 2243934 w 5422803"/>
                        <a:gd name="connsiteY21" fmla="*/ 407195 h 1110554"/>
                        <a:gd name="connsiteX22" fmla="*/ 2294021 w 5422803"/>
                        <a:gd name="connsiteY22" fmla="*/ 441158 h 1110554"/>
                        <a:gd name="connsiteX23" fmla="*/ 2366210 w 5422803"/>
                        <a:gd name="connsiteY23" fmla="*/ 545432 h 1110554"/>
                        <a:gd name="connsiteX24" fmla="*/ 2401554 w 5422803"/>
                        <a:gd name="connsiteY24" fmla="*/ 577516 h 1110554"/>
                        <a:gd name="connsiteX25" fmla="*/ 2454442 w 5422803"/>
                        <a:gd name="connsiteY25" fmla="*/ 625643 h 1110554"/>
                        <a:gd name="connsiteX26" fmla="*/ 2486526 w 5422803"/>
                        <a:gd name="connsiteY26" fmla="*/ 625643 h 1110554"/>
                        <a:gd name="connsiteX27" fmla="*/ 2550695 w 5422803"/>
                        <a:gd name="connsiteY27" fmla="*/ 617622 h 1110554"/>
                        <a:gd name="connsiteX28" fmla="*/ 2610101 w 5422803"/>
                        <a:gd name="connsiteY28" fmla="*/ 616743 h 1110554"/>
                        <a:gd name="connsiteX29" fmla="*/ 2662989 w 5422803"/>
                        <a:gd name="connsiteY29" fmla="*/ 649706 h 1110554"/>
                        <a:gd name="connsiteX30" fmla="*/ 2698333 w 5422803"/>
                        <a:gd name="connsiteY30" fmla="*/ 682667 h 1110554"/>
                        <a:gd name="connsiteX31" fmla="*/ 2739314 w 5422803"/>
                        <a:gd name="connsiteY31" fmla="*/ 690688 h 1110554"/>
                        <a:gd name="connsiteX32" fmla="*/ 2785060 w 5422803"/>
                        <a:gd name="connsiteY32" fmla="*/ 683545 h 1110554"/>
                        <a:gd name="connsiteX33" fmla="*/ 2862399 w 5422803"/>
                        <a:gd name="connsiteY33" fmla="*/ 696519 h 1110554"/>
                        <a:gd name="connsiteX34" fmla="*/ 2895600 w 5422803"/>
                        <a:gd name="connsiteY34" fmla="*/ 721895 h 1110554"/>
                        <a:gd name="connsiteX35" fmla="*/ 2919663 w 5422803"/>
                        <a:gd name="connsiteY35" fmla="*/ 770022 h 1110554"/>
                        <a:gd name="connsiteX36" fmla="*/ 2962149 w 5422803"/>
                        <a:gd name="connsiteY36" fmla="*/ 821406 h 1110554"/>
                        <a:gd name="connsiteX37" fmla="*/ 3046955 w 5422803"/>
                        <a:gd name="connsiteY37" fmla="*/ 797846 h 1110554"/>
                        <a:gd name="connsiteX38" fmla="*/ 3116303 w 5422803"/>
                        <a:gd name="connsiteY38" fmla="*/ 782179 h 1110554"/>
                        <a:gd name="connsiteX39" fmla="*/ 3186112 w 5422803"/>
                        <a:gd name="connsiteY39" fmla="*/ 843842 h 1110554"/>
                        <a:gd name="connsiteX40" fmla="*/ 3256547 w 5422803"/>
                        <a:gd name="connsiteY40" fmla="*/ 930443 h 1110554"/>
                        <a:gd name="connsiteX41" fmla="*/ 3282632 w 5422803"/>
                        <a:gd name="connsiteY41" fmla="*/ 991794 h 1110554"/>
                        <a:gd name="connsiteX42" fmla="*/ 3320716 w 5422803"/>
                        <a:gd name="connsiteY42" fmla="*/ 1010653 h 1110554"/>
                        <a:gd name="connsiteX43" fmla="*/ 3376863 w 5422803"/>
                        <a:gd name="connsiteY43" fmla="*/ 1082843 h 1110554"/>
                        <a:gd name="connsiteX44" fmla="*/ 3640925 w 5422803"/>
                        <a:gd name="connsiteY44" fmla="*/ 1091197 h 1110554"/>
                        <a:gd name="connsiteX45" fmla="*/ 4080889 w 5422803"/>
                        <a:gd name="connsiteY45" fmla="*/ 1099051 h 1110554"/>
                        <a:gd name="connsiteX46" fmla="*/ 4224988 w 5422803"/>
                        <a:gd name="connsiteY46" fmla="*/ 950791 h 1110554"/>
                        <a:gd name="connsiteX47" fmla="*/ 4395082 w 5422803"/>
                        <a:gd name="connsiteY47" fmla="*/ 832516 h 1110554"/>
                        <a:gd name="connsiteX48" fmla="*/ 4627014 w 5422803"/>
                        <a:gd name="connsiteY48" fmla="*/ 718620 h 1110554"/>
                        <a:gd name="connsiteX49" fmla="*/ 4862944 w 5422803"/>
                        <a:gd name="connsiteY49" fmla="*/ 742185 h 1110554"/>
                        <a:gd name="connsiteX50" fmla="*/ 4958915 w 5422803"/>
                        <a:gd name="connsiteY50" fmla="*/ 832516 h 1110554"/>
                        <a:gd name="connsiteX51" fmla="*/ 5106872 w 5422803"/>
                        <a:gd name="connsiteY51" fmla="*/ 887499 h 1110554"/>
                        <a:gd name="connsiteX52" fmla="*/ 5262826 w 5422803"/>
                        <a:gd name="connsiteY52" fmla="*/ 997467 h 1110554"/>
                        <a:gd name="connsiteX53" fmla="*/ 5330806 w 5422803"/>
                        <a:gd name="connsiteY53" fmla="*/ 1083870 h 1110554"/>
                        <a:gd name="connsiteX54" fmla="*/ 5422779 w 5422803"/>
                        <a:gd name="connsiteY54" fmla="*/ 1095652 h 1110554"/>
                        <a:gd name="connsiteX0" fmla="*/ 0 w 5422802"/>
                        <a:gd name="connsiteY0" fmla="*/ 0 h 1110554"/>
                        <a:gd name="connsiteX1" fmla="*/ 80210 w 5422802"/>
                        <a:gd name="connsiteY1" fmla="*/ 52013 h 1110554"/>
                        <a:gd name="connsiteX2" fmla="*/ 116222 w 5422802"/>
                        <a:gd name="connsiteY2" fmla="*/ 77036 h 1110554"/>
                        <a:gd name="connsiteX3" fmla="*/ 179463 w 5422802"/>
                        <a:gd name="connsiteY3" fmla="*/ 94440 h 1110554"/>
                        <a:gd name="connsiteX4" fmla="*/ 284623 w 5422802"/>
                        <a:gd name="connsiteY4" fmla="*/ 92368 h 1110554"/>
                        <a:gd name="connsiteX5" fmla="*/ 344905 w 5422802"/>
                        <a:gd name="connsiteY5" fmla="*/ 104274 h 1110554"/>
                        <a:gd name="connsiteX6" fmla="*/ 385010 w 5422802"/>
                        <a:gd name="connsiteY6" fmla="*/ 128337 h 1110554"/>
                        <a:gd name="connsiteX7" fmla="*/ 403685 w 5422802"/>
                        <a:gd name="connsiteY7" fmla="*/ 173206 h 1110554"/>
                        <a:gd name="connsiteX8" fmla="*/ 510067 w 5422802"/>
                        <a:gd name="connsiteY8" fmla="*/ 262248 h 1110554"/>
                        <a:gd name="connsiteX9" fmla="*/ 513228 w 5422802"/>
                        <a:gd name="connsiteY9" fmla="*/ 381844 h 1110554"/>
                        <a:gd name="connsiteX10" fmla="*/ 531223 w 5422802"/>
                        <a:gd name="connsiteY10" fmla="*/ 414247 h 1110554"/>
                        <a:gd name="connsiteX11" fmla="*/ 646650 w 5422802"/>
                        <a:gd name="connsiteY11" fmla="*/ 562212 h 1110554"/>
                        <a:gd name="connsiteX12" fmla="*/ 752097 w 5422802"/>
                        <a:gd name="connsiteY12" fmla="*/ 713058 h 1110554"/>
                        <a:gd name="connsiteX13" fmla="*/ 946484 w 5422802"/>
                        <a:gd name="connsiteY13" fmla="*/ 627637 h 1110554"/>
                        <a:gd name="connsiteX14" fmla="*/ 1119604 w 5422802"/>
                        <a:gd name="connsiteY14" fmla="*/ 567548 h 1110554"/>
                        <a:gd name="connsiteX15" fmla="*/ 1491916 w 5422802"/>
                        <a:gd name="connsiteY15" fmla="*/ 505327 h 1110554"/>
                        <a:gd name="connsiteX16" fmla="*/ 1596189 w 5422802"/>
                        <a:gd name="connsiteY16" fmla="*/ 505327 h 1110554"/>
                        <a:gd name="connsiteX17" fmla="*/ 1644316 w 5422802"/>
                        <a:gd name="connsiteY17" fmla="*/ 505327 h 1110554"/>
                        <a:gd name="connsiteX18" fmla="*/ 1779697 w 5422802"/>
                        <a:gd name="connsiteY18" fmla="*/ 493863 h 1110554"/>
                        <a:gd name="connsiteX19" fmla="*/ 2021376 w 5422802"/>
                        <a:gd name="connsiteY19" fmla="*/ 477004 h 1110554"/>
                        <a:gd name="connsiteX20" fmla="*/ 2159417 w 5422802"/>
                        <a:gd name="connsiteY20" fmla="*/ 427124 h 1110554"/>
                        <a:gd name="connsiteX21" fmla="*/ 2243934 w 5422802"/>
                        <a:gd name="connsiteY21" fmla="*/ 407195 h 1110554"/>
                        <a:gd name="connsiteX22" fmla="*/ 2294021 w 5422802"/>
                        <a:gd name="connsiteY22" fmla="*/ 441158 h 1110554"/>
                        <a:gd name="connsiteX23" fmla="*/ 2366210 w 5422802"/>
                        <a:gd name="connsiteY23" fmla="*/ 545432 h 1110554"/>
                        <a:gd name="connsiteX24" fmla="*/ 2401554 w 5422802"/>
                        <a:gd name="connsiteY24" fmla="*/ 577516 h 1110554"/>
                        <a:gd name="connsiteX25" fmla="*/ 2454442 w 5422802"/>
                        <a:gd name="connsiteY25" fmla="*/ 625643 h 1110554"/>
                        <a:gd name="connsiteX26" fmla="*/ 2486526 w 5422802"/>
                        <a:gd name="connsiteY26" fmla="*/ 625643 h 1110554"/>
                        <a:gd name="connsiteX27" fmla="*/ 2550695 w 5422802"/>
                        <a:gd name="connsiteY27" fmla="*/ 617622 h 1110554"/>
                        <a:gd name="connsiteX28" fmla="*/ 2610101 w 5422802"/>
                        <a:gd name="connsiteY28" fmla="*/ 616743 h 1110554"/>
                        <a:gd name="connsiteX29" fmla="*/ 2662989 w 5422802"/>
                        <a:gd name="connsiteY29" fmla="*/ 649706 h 1110554"/>
                        <a:gd name="connsiteX30" fmla="*/ 2698333 w 5422802"/>
                        <a:gd name="connsiteY30" fmla="*/ 682667 h 1110554"/>
                        <a:gd name="connsiteX31" fmla="*/ 2739314 w 5422802"/>
                        <a:gd name="connsiteY31" fmla="*/ 690688 h 1110554"/>
                        <a:gd name="connsiteX32" fmla="*/ 2785060 w 5422802"/>
                        <a:gd name="connsiteY32" fmla="*/ 683545 h 1110554"/>
                        <a:gd name="connsiteX33" fmla="*/ 2862399 w 5422802"/>
                        <a:gd name="connsiteY33" fmla="*/ 696519 h 1110554"/>
                        <a:gd name="connsiteX34" fmla="*/ 2895600 w 5422802"/>
                        <a:gd name="connsiteY34" fmla="*/ 721895 h 1110554"/>
                        <a:gd name="connsiteX35" fmla="*/ 2919663 w 5422802"/>
                        <a:gd name="connsiteY35" fmla="*/ 770022 h 1110554"/>
                        <a:gd name="connsiteX36" fmla="*/ 2962149 w 5422802"/>
                        <a:gd name="connsiteY36" fmla="*/ 821406 h 1110554"/>
                        <a:gd name="connsiteX37" fmla="*/ 3046955 w 5422802"/>
                        <a:gd name="connsiteY37" fmla="*/ 797846 h 1110554"/>
                        <a:gd name="connsiteX38" fmla="*/ 3116303 w 5422802"/>
                        <a:gd name="connsiteY38" fmla="*/ 782179 h 1110554"/>
                        <a:gd name="connsiteX39" fmla="*/ 3186112 w 5422802"/>
                        <a:gd name="connsiteY39" fmla="*/ 843842 h 1110554"/>
                        <a:gd name="connsiteX40" fmla="*/ 3256547 w 5422802"/>
                        <a:gd name="connsiteY40" fmla="*/ 930443 h 1110554"/>
                        <a:gd name="connsiteX41" fmla="*/ 3282632 w 5422802"/>
                        <a:gd name="connsiteY41" fmla="*/ 991794 h 1110554"/>
                        <a:gd name="connsiteX42" fmla="*/ 3320716 w 5422802"/>
                        <a:gd name="connsiteY42" fmla="*/ 1010653 h 1110554"/>
                        <a:gd name="connsiteX43" fmla="*/ 3376863 w 5422802"/>
                        <a:gd name="connsiteY43" fmla="*/ 1082843 h 1110554"/>
                        <a:gd name="connsiteX44" fmla="*/ 3640925 w 5422802"/>
                        <a:gd name="connsiteY44" fmla="*/ 1091197 h 1110554"/>
                        <a:gd name="connsiteX45" fmla="*/ 4080889 w 5422802"/>
                        <a:gd name="connsiteY45" fmla="*/ 1099051 h 1110554"/>
                        <a:gd name="connsiteX46" fmla="*/ 4224988 w 5422802"/>
                        <a:gd name="connsiteY46" fmla="*/ 950791 h 1110554"/>
                        <a:gd name="connsiteX47" fmla="*/ 4395082 w 5422802"/>
                        <a:gd name="connsiteY47" fmla="*/ 832516 h 1110554"/>
                        <a:gd name="connsiteX48" fmla="*/ 4627014 w 5422802"/>
                        <a:gd name="connsiteY48" fmla="*/ 718620 h 1110554"/>
                        <a:gd name="connsiteX49" fmla="*/ 4862944 w 5422802"/>
                        <a:gd name="connsiteY49" fmla="*/ 742185 h 1110554"/>
                        <a:gd name="connsiteX50" fmla="*/ 4958915 w 5422802"/>
                        <a:gd name="connsiteY50" fmla="*/ 832516 h 1110554"/>
                        <a:gd name="connsiteX51" fmla="*/ 5106872 w 5422802"/>
                        <a:gd name="connsiteY51" fmla="*/ 887499 h 1110554"/>
                        <a:gd name="connsiteX52" fmla="*/ 5262826 w 5422802"/>
                        <a:gd name="connsiteY52" fmla="*/ 997467 h 1110554"/>
                        <a:gd name="connsiteX53" fmla="*/ 5326807 w 5422802"/>
                        <a:gd name="connsiteY53" fmla="*/ 1052451 h 1110554"/>
                        <a:gd name="connsiteX54" fmla="*/ 5422779 w 5422802"/>
                        <a:gd name="connsiteY54" fmla="*/ 1095652 h 1110554"/>
                        <a:gd name="connsiteX0" fmla="*/ 0 w 5422815"/>
                        <a:gd name="connsiteY0" fmla="*/ 0 h 1110554"/>
                        <a:gd name="connsiteX1" fmla="*/ 80210 w 5422815"/>
                        <a:gd name="connsiteY1" fmla="*/ 52013 h 1110554"/>
                        <a:gd name="connsiteX2" fmla="*/ 116222 w 5422815"/>
                        <a:gd name="connsiteY2" fmla="*/ 77036 h 1110554"/>
                        <a:gd name="connsiteX3" fmla="*/ 179463 w 5422815"/>
                        <a:gd name="connsiteY3" fmla="*/ 94440 h 1110554"/>
                        <a:gd name="connsiteX4" fmla="*/ 284623 w 5422815"/>
                        <a:gd name="connsiteY4" fmla="*/ 92368 h 1110554"/>
                        <a:gd name="connsiteX5" fmla="*/ 344905 w 5422815"/>
                        <a:gd name="connsiteY5" fmla="*/ 104274 h 1110554"/>
                        <a:gd name="connsiteX6" fmla="*/ 385010 w 5422815"/>
                        <a:gd name="connsiteY6" fmla="*/ 128337 h 1110554"/>
                        <a:gd name="connsiteX7" fmla="*/ 403685 w 5422815"/>
                        <a:gd name="connsiteY7" fmla="*/ 173206 h 1110554"/>
                        <a:gd name="connsiteX8" fmla="*/ 510067 w 5422815"/>
                        <a:gd name="connsiteY8" fmla="*/ 262248 h 1110554"/>
                        <a:gd name="connsiteX9" fmla="*/ 513228 w 5422815"/>
                        <a:gd name="connsiteY9" fmla="*/ 381844 h 1110554"/>
                        <a:gd name="connsiteX10" fmla="*/ 531223 w 5422815"/>
                        <a:gd name="connsiteY10" fmla="*/ 414247 h 1110554"/>
                        <a:gd name="connsiteX11" fmla="*/ 646650 w 5422815"/>
                        <a:gd name="connsiteY11" fmla="*/ 562212 h 1110554"/>
                        <a:gd name="connsiteX12" fmla="*/ 752097 w 5422815"/>
                        <a:gd name="connsiteY12" fmla="*/ 713058 h 1110554"/>
                        <a:gd name="connsiteX13" fmla="*/ 946484 w 5422815"/>
                        <a:gd name="connsiteY13" fmla="*/ 627637 h 1110554"/>
                        <a:gd name="connsiteX14" fmla="*/ 1119604 w 5422815"/>
                        <a:gd name="connsiteY14" fmla="*/ 567548 h 1110554"/>
                        <a:gd name="connsiteX15" fmla="*/ 1491916 w 5422815"/>
                        <a:gd name="connsiteY15" fmla="*/ 505327 h 1110554"/>
                        <a:gd name="connsiteX16" fmla="*/ 1596189 w 5422815"/>
                        <a:gd name="connsiteY16" fmla="*/ 505327 h 1110554"/>
                        <a:gd name="connsiteX17" fmla="*/ 1644316 w 5422815"/>
                        <a:gd name="connsiteY17" fmla="*/ 505327 h 1110554"/>
                        <a:gd name="connsiteX18" fmla="*/ 1779697 w 5422815"/>
                        <a:gd name="connsiteY18" fmla="*/ 493863 h 1110554"/>
                        <a:gd name="connsiteX19" fmla="*/ 2021376 w 5422815"/>
                        <a:gd name="connsiteY19" fmla="*/ 477004 h 1110554"/>
                        <a:gd name="connsiteX20" fmla="*/ 2159417 w 5422815"/>
                        <a:gd name="connsiteY20" fmla="*/ 427124 h 1110554"/>
                        <a:gd name="connsiteX21" fmla="*/ 2243934 w 5422815"/>
                        <a:gd name="connsiteY21" fmla="*/ 407195 h 1110554"/>
                        <a:gd name="connsiteX22" fmla="*/ 2294021 w 5422815"/>
                        <a:gd name="connsiteY22" fmla="*/ 441158 h 1110554"/>
                        <a:gd name="connsiteX23" fmla="*/ 2366210 w 5422815"/>
                        <a:gd name="connsiteY23" fmla="*/ 545432 h 1110554"/>
                        <a:gd name="connsiteX24" fmla="*/ 2401554 w 5422815"/>
                        <a:gd name="connsiteY24" fmla="*/ 577516 h 1110554"/>
                        <a:gd name="connsiteX25" fmla="*/ 2454442 w 5422815"/>
                        <a:gd name="connsiteY25" fmla="*/ 625643 h 1110554"/>
                        <a:gd name="connsiteX26" fmla="*/ 2486526 w 5422815"/>
                        <a:gd name="connsiteY26" fmla="*/ 625643 h 1110554"/>
                        <a:gd name="connsiteX27" fmla="*/ 2550695 w 5422815"/>
                        <a:gd name="connsiteY27" fmla="*/ 617622 h 1110554"/>
                        <a:gd name="connsiteX28" fmla="*/ 2610101 w 5422815"/>
                        <a:gd name="connsiteY28" fmla="*/ 616743 h 1110554"/>
                        <a:gd name="connsiteX29" fmla="*/ 2662989 w 5422815"/>
                        <a:gd name="connsiteY29" fmla="*/ 649706 h 1110554"/>
                        <a:gd name="connsiteX30" fmla="*/ 2698333 w 5422815"/>
                        <a:gd name="connsiteY30" fmla="*/ 682667 h 1110554"/>
                        <a:gd name="connsiteX31" fmla="*/ 2739314 w 5422815"/>
                        <a:gd name="connsiteY31" fmla="*/ 690688 h 1110554"/>
                        <a:gd name="connsiteX32" fmla="*/ 2785060 w 5422815"/>
                        <a:gd name="connsiteY32" fmla="*/ 683545 h 1110554"/>
                        <a:gd name="connsiteX33" fmla="*/ 2862399 w 5422815"/>
                        <a:gd name="connsiteY33" fmla="*/ 696519 h 1110554"/>
                        <a:gd name="connsiteX34" fmla="*/ 2895600 w 5422815"/>
                        <a:gd name="connsiteY34" fmla="*/ 721895 h 1110554"/>
                        <a:gd name="connsiteX35" fmla="*/ 2919663 w 5422815"/>
                        <a:gd name="connsiteY35" fmla="*/ 770022 h 1110554"/>
                        <a:gd name="connsiteX36" fmla="*/ 2962149 w 5422815"/>
                        <a:gd name="connsiteY36" fmla="*/ 821406 h 1110554"/>
                        <a:gd name="connsiteX37" fmla="*/ 3046955 w 5422815"/>
                        <a:gd name="connsiteY37" fmla="*/ 797846 h 1110554"/>
                        <a:gd name="connsiteX38" fmla="*/ 3116303 w 5422815"/>
                        <a:gd name="connsiteY38" fmla="*/ 782179 h 1110554"/>
                        <a:gd name="connsiteX39" fmla="*/ 3186112 w 5422815"/>
                        <a:gd name="connsiteY39" fmla="*/ 843842 h 1110554"/>
                        <a:gd name="connsiteX40" fmla="*/ 3256547 w 5422815"/>
                        <a:gd name="connsiteY40" fmla="*/ 930443 h 1110554"/>
                        <a:gd name="connsiteX41" fmla="*/ 3282632 w 5422815"/>
                        <a:gd name="connsiteY41" fmla="*/ 991794 h 1110554"/>
                        <a:gd name="connsiteX42" fmla="*/ 3320716 w 5422815"/>
                        <a:gd name="connsiteY42" fmla="*/ 1010653 h 1110554"/>
                        <a:gd name="connsiteX43" fmla="*/ 3376863 w 5422815"/>
                        <a:gd name="connsiteY43" fmla="*/ 1082843 h 1110554"/>
                        <a:gd name="connsiteX44" fmla="*/ 3640925 w 5422815"/>
                        <a:gd name="connsiteY44" fmla="*/ 1091197 h 1110554"/>
                        <a:gd name="connsiteX45" fmla="*/ 4080889 w 5422815"/>
                        <a:gd name="connsiteY45" fmla="*/ 1099051 h 1110554"/>
                        <a:gd name="connsiteX46" fmla="*/ 4224988 w 5422815"/>
                        <a:gd name="connsiteY46" fmla="*/ 950791 h 1110554"/>
                        <a:gd name="connsiteX47" fmla="*/ 4395082 w 5422815"/>
                        <a:gd name="connsiteY47" fmla="*/ 832516 h 1110554"/>
                        <a:gd name="connsiteX48" fmla="*/ 4627014 w 5422815"/>
                        <a:gd name="connsiteY48" fmla="*/ 718620 h 1110554"/>
                        <a:gd name="connsiteX49" fmla="*/ 4862944 w 5422815"/>
                        <a:gd name="connsiteY49" fmla="*/ 742185 h 1110554"/>
                        <a:gd name="connsiteX50" fmla="*/ 4958915 w 5422815"/>
                        <a:gd name="connsiteY50" fmla="*/ 832516 h 1110554"/>
                        <a:gd name="connsiteX51" fmla="*/ 5106872 w 5422815"/>
                        <a:gd name="connsiteY51" fmla="*/ 887499 h 1110554"/>
                        <a:gd name="connsiteX52" fmla="*/ 5262826 w 5422815"/>
                        <a:gd name="connsiteY52" fmla="*/ 997467 h 1110554"/>
                        <a:gd name="connsiteX53" fmla="*/ 5358798 w 5422815"/>
                        <a:gd name="connsiteY53" fmla="*/ 1044596 h 1110554"/>
                        <a:gd name="connsiteX54" fmla="*/ 5422779 w 5422815"/>
                        <a:gd name="connsiteY54" fmla="*/ 1095652 h 1110554"/>
                        <a:gd name="connsiteX0" fmla="*/ 0 w 5422802"/>
                        <a:gd name="connsiteY0" fmla="*/ 0 h 1110554"/>
                        <a:gd name="connsiteX1" fmla="*/ 80210 w 5422802"/>
                        <a:gd name="connsiteY1" fmla="*/ 52013 h 1110554"/>
                        <a:gd name="connsiteX2" fmla="*/ 116222 w 5422802"/>
                        <a:gd name="connsiteY2" fmla="*/ 77036 h 1110554"/>
                        <a:gd name="connsiteX3" fmla="*/ 179463 w 5422802"/>
                        <a:gd name="connsiteY3" fmla="*/ 94440 h 1110554"/>
                        <a:gd name="connsiteX4" fmla="*/ 284623 w 5422802"/>
                        <a:gd name="connsiteY4" fmla="*/ 92368 h 1110554"/>
                        <a:gd name="connsiteX5" fmla="*/ 344905 w 5422802"/>
                        <a:gd name="connsiteY5" fmla="*/ 104274 h 1110554"/>
                        <a:gd name="connsiteX6" fmla="*/ 385010 w 5422802"/>
                        <a:gd name="connsiteY6" fmla="*/ 128337 h 1110554"/>
                        <a:gd name="connsiteX7" fmla="*/ 403685 w 5422802"/>
                        <a:gd name="connsiteY7" fmla="*/ 173206 h 1110554"/>
                        <a:gd name="connsiteX8" fmla="*/ 510067 w 5422802"/>
                        <a:gd name="connsiteY8" fmla="*/ 262248 h 1110554"/>
                        <a:gd name="connsiteX9" fmla="*/ 513228 w 5422802"/>
                        <a:gd name="connsiteY9" fmla="*/ 381844 h 1110554"/>
                        <a:gd name="connsiteX10" fmla="*/ 531223 w 5422802"/>
                        <a:gd name="connsiteY10" fmla="*/ 414247 h 1110554"/>
                        <a:gd name="connsiteX11" fmla="*/ 646650 w 5422802"/>
                        <a:gd name="connsiteY11" fmla="*/ 562212 h 1110554"/>
                        <a:gd name="connsiteX12" fmla="*/ 752097 w 5422802"/>
                        <a:gd name="connsiteY12" fmla="*/ 713058 h 1110554"/>
                        <a:gd name="connsiteX13" fmla="*/ 946484 w 5422802"/>
                        <a:gd name="connsiteY13" fmla="*/ 627637 h 1110554"/>
                        <a:gd name="connsiteX14" fmla="*/ 1119604 w 5422802"/>
                        <a:gd name="connsiteY14" fmla="*/ 567548 h 1110554"/>
                        <a:gd name="connsiteX15" fmla="*/ 1491916 w 5422802"/>
                        <a:gd name="connsiteY15" fmla="*/ 505327 h 1110554"/>
                        <a:gd name="connsiteX16" fmla="*/ 1596189 w 5422802"/>
                        <a:gd name="connsiteY16" fmla="*/ 505327 h 1110554"/>
                        <a:gd name="connsiteX17" fmla="*/ 1644316 w 5422802"/>
                        <a:gd name="connsiteY17" fmla="*/ 505327 h 1110554"/>
                        <a:gd name="connsiteX18" fmla="*/ 1779697 w 5422802"/>
                        <a:gd name="connsiteY18" fmla="*/ 493863 h 1110554"/>
                        <a:gd name="connsiteX19" fmla="*/ 2021376 w 5422802"/>
                        <a:gd name="connsiteY19" fmla="*/ 477004 h 1110554"/>
                        <a:gd name="connsiteX20" fmla="*/ 2159417 w 5422802"/>
                        <a:gd name="connsiteY20" fmla="*/ 427124 h 1110554"/>
                        <a:gd name="connsiteX21" fmla="*/ 2243934 w 5422802"/>
                        <a:gd name="connsiteY21" fmla="*/ 407195 h 1110554"/>
                        <a:gd name="connsiteX22" fmla="*/ 2294021 w 5422802"/>
                        <a:gd name="connsiteY22" fmla="*/ 441158 h 1110554"/>
                        <a:gd name="connsiteX23" fmla="*/ 2366210 w 5422802"/>
                        <a:gd name="connsiteY23" fmla="*/ 545432 h 1110554"/>
                        <a:gd name="connsiteX24" fmla="*/ 2401554 w 5422802"/>
                        <a:gd name="connsiteY24" fmla="*/ 577516 h 1110554"/>
                        <a:gd name="connsiteX25" fmla="*/ 2454442 w 5422802"/>
                        <a:gd name="connsiteY25" fmla="*/ 625643 h 1110554"/>
                        <a:gd name="connsiteX26" fmla="*/ 2486526 w 5422802"/>
                        <a:gd name="connsiteY26" fmla="*/ 625643 h 1110554"/>
                        <a:gd name="connsiteX27" fmla="*/ 2550695 w 5422802"/>
                        <a:gd name="connsiteY27" fmla="*/ 617622 h 1110554"/>
                        <a:gd name="connsiteX28" fmla="*/ 2610101 w 5422802"/>
                        <a:gd name="connsiteY28" fmla="*/ 616743 h 1110554"/>
                        <a:gd name="connsiteX29" fmla="*/ 2662989 w 5422802"/>
                        <a:gd name="connsiteY29" fmla="*/ 649706 h 1110554"/>
                        <a:gd name="connsiteX30" fmla="*/ 2698333 w 5422802"/>
                        <a:gd name="connsiteY30" fmla="*/ 682667 h 1110554"/>
                        <a:gd name="connsiteX31" fmla="*/ 2739314 w 5422802"/>
                        <a:gd name="connsiteY31" fmla="*/ 690688 h 1110554"/>
                        <a:gd name="connsiteX32" fmla="*/ 2785060 w 5422802"/>
                        <a:gd name="connsiteY32" fmla="*/ 683545 h 1110554"/>
                        <a:gd name="connsiteX33" fmla="*/ 2862399 w 5422802"/>
                        <a:gd name="connsiteY33" fmla="*/ 696519 h 1110554"/>
                        <a:gd name="connsiteX34" fmla="*/ 2895600 w 5422802"/>
                        <a:gd name="connsiteY34" fmla="*/ 721895 h 1110554"/>
                        <a:gd name="connsiteX35" fmla="*/ 2919663 w 5422802"/>
                        <a:gd name="connsiteY35" fmla="*/ 770022 h 1110554"/>
                        <a:gd name="connsiteX36" fmla="*/ 2962149 w 5422802"/>
                        <a:gd name="connsiteY36" fmla="*/ 821406 h 1110554"/>
                        <a:gd name="connsiteX37" fmla="*/ 3046955 w 5422802"/>
                        <a:gd name="connsiteY37" fmla="*/ 797846 h 1110554"/>
                        <a:gd name="connsiteX38" fmla="*/ 3116303 w 5422802"/>
                        <a:gd name="connsiteY38" fmla="*/ 782179 h 1110554"/>
                        <a:gd name="connsiteX39" fmla="*/ 3186112 w 5422802"/>
                        <a:gd name="connsiteY39" fmla="*/ 843842 h 1110554"/>
                        <a:gd name="connsiteX40" fmla="*/ 3256547 w 5422802"/>
                        <a:gd name="connsiteY40" fmla="*/ 930443 h 1110554"/>
                        <a:gd name="connsiteX41" fmla="*/ 3282632 w 5422802"/>
                        <a:gd name="connsiteY41" fmla="*/ 991794 h 1110554"/>
                        <a:gd name="connsiteX42" fmla="*/ 3320716 w 5422802"/>
                        <a:gd name="connsiteY42" fmla="*/ 1010653 h 1110554"/>
                        <a:gd name="connsiteX43" fmla="*/ 3376863 w 5422802"/>
                        <a:gd name="connsiteY43" fmla="*/ 1082843 h 1110554"/>
                        <a:gd name="connsiteX44" fmla="*/ 3640925 w 5422802"/>
                        <a:gd name="connsiteY44" fmla="*/ 1091197 h 1110554"/>
                        <a:gd name="connsiteX45" fmla="*/ 4080889 w 5422802"/>
                        <a:gd name="connsiteY45" fmla="*/ 1099051 h 1110554"/>
                        <a:gd name="connsiteX46" fmla="*/ 4224988 w 5422802"/>
                        <a:gd name="connsiteY46" fmla="*/ 950791 h 1110554"/>
                        <a:gd name="connsiteX47" fmla="*/ 4395082 w 5422802"/>
                        <a:gd name="connsiteY47" fmla="*/ 832516 h 1110554"/>
                        <a:gd name="connsiteX48" fmla="*/ 4627014 w 5422802"/>
                        <a:gd name="connsiteY48" fmla="*/ 718620 h 1110554"/>
                        <a:gd name="connsiteX49" fmla="*/ 4862944 w 5422802"/>
                        <a:gd name="connsiteY49" fmla="*/ 742185 h 1110554"/>
                        <a:gd name="connsiteX50" fmla="*/ 4958915 w 5422802"/>
                        <a:gd name="connsiteY50" fmla="*/ 832516 h 1110554"/>
                        <a:gd name="connsiteX51" fmla="*/ 5106872 w 5422802"/>
                        <a:gd name="connsiteY51" fmla="*/ 887499 h 1110554"/>
                        <a:gd name="connsiteX52" fmla="*/ 5262826 w 5422802"/>
                        <a:gd name="connsiteY52" fmla="*/ 997467 h 1110554"/>
                        <a:gd name="connsiteX53" fmla="*/ 5326808 w 5422802"/>
                        <a:gd name="connsiteY53" fmla="*/ 1056378 h 1110554"/>
                        <a:gd name="connsiteX54" fmla="*/ 5422779 w 5422802"/>
                        <a:gd name="connsiteY54" fmla="*/ 1095652 h 1110554"/>
                        <a:gd name="connsiteX0" fmla="*/ 0 w 5431151"/>
                        <a:gd name="connsiteY0" fmla="*/ 0 h 1110554"/>
                        <a:gd name="connsiteX1" fmla="*/ 80210 w 5431151"/>
                        <a:gd name="connsiteY1" fmla="*/ 52013 h 1110554"/>
                        <a:gd name="connsiteX2" fmla="*/ 116222 w 5431151"/>
                        <a:gd name="connsiteY2" fmla="*/ 77036 h 1110554"/>
                        <a:gd name="connsiteX3" fmla="*/ 179463 w 5431151"/>
                        <a:gd name="connsiteY3" fmla="*/ 94440 h 1110554"/>
                        <a:gd name="connsiteX4" fmla="*/ 284623 w 5431151"/>
                        <a:gd name="connsiteY4" fmla="*/ 92368 h 1110554"/>
                        <a:gd name="connsiteX5" fmla="*/ 344905 w 5431151"/>
                        <a:gd name="connsiteY5" fmla="*/ 104274 h 1110554"/>
                        <a:gd name="connsiteX6" fmla="*/ 385010 w 5431151"/>
                        <a:gd name="connsiteY6" fmla="*/ 128337 h 1110554"/>
                        <a:gd name="connsiteX7" fmla="*/ 403685 w 5431151"/>
                        <a:gd name="connsiteY7" fmla="*/ 173206 h 1110554"/>
                        <a:gd name="connsiteX8" fmla="*/ 510067 w 5431151"/>
                        <a:gd name="connsiteY8" fmla="*/ 262248 h 1110554"/>
                        <a:gd name="connsiteX9" fmla="*/ 513228 w 5431151"/>
                        <a:gd name="connsiteY9" fmla="*/ 381844 h 1110554"/>
                        <a:gd name="connsiteX10" fmla="*/ 531223 w 5431151"/>
                        <a:gd name="connsiteY10" fmla="*/ 414247 h 1110554"/>
                        <a:gd name="connsiteX11" fmla="*/ 646650 w 5431151"/>
                        <a:gd name="connsiteY11" fmla="*/ 562212 h 1110554"/>
                        <a:gd name="connsiteX12" fmla="*/ 752097 w 5431151"/>
                        <a:gd name="connsiteY12" fmla="*/ 713058 h 1110554"/>
                        <a:gd name="connsiteX13" fmla="*/ 946484 w 5431151"/>
                        <a:gd name="connsiteY13" fmla="*/ 627637 h 1110554"/>
                        <a:gd name="connsiteX14" fmla="*/ 1119604 w 5431151"/>
                        <a:gd name="connsiteY14" fmla="*/ 567548 h 1110554"/>
                        <a:gd name="connsiteX15" fmla="*/ 1491916 w 5431151"/>
                        <a:gd name="connsiteY15" fmla="*/ 505327 h 1110554"/>
                        <a:gd name="connsiteX16" fmla="*/ 1596189 w 5431151"/>
                        <a:gd name="connsiteY16" fmla="*/ 505327 h 1110554"/>
                        <a:gd name="connsiteX17" fmla="*/ 1644316 w 5431151"/>
                        <a:gd name="connsiteY17" fmla="*/ 505327 h 1110554"/>
                        <a:gd name="connsiteX18" fmla="*/ 1779697 w 5431151"/>
                        <a:gd name="connsiteY18" fmla="*/ 493863 h 1110554"/>
                        <a:gd name="connsiteX19" fmla="*/ 2021376 w 5431151"/>
                        <a:gd name="connsiteY19" fmla="*/ 477004 h 1110554"/>
                        <a:gd name="connsiteX20" fmla="*/ 2159417 w 5431151"/>
                        <a:gd name="connsiteY20" fmla="*/ 427124 h 1110554"/>
                        <a:gd name="connsiteX21" fmla="*/ 2243934 w 5431151"/>
                        <a:gd name="connsiteY21" fmla="*/ 407195 h 1110554"/>
                        <a:gd name="connsiteX22" fmla="*/ 2294021 w 5431151"/>
                        <a:gd name="connsiteY22" fmla="*/ 441158 h 1110554"/>
                        <a:gd name="connsiteX23" fmla="*/ 2366210 w 5431151"/>
                        <a:gd name="connsiteY23" fmla="*/ 545432 h 1110554"/>
                        <a:gd name="connsiteX24" fmla="*/ 2401554 w 5431151"/>
                        <a:gd name="connsiteY24" fmla="*/ 577516 h 1110554"/>
                        <a:gd name="connsiteX25" fmla="*/ 2454442 w 5431151"/>
                        <a:gd name="connsiteY25" fmla="*/ 625643 h 1110554"/>
                        <a:gd name="connsiteX26" fmla="*/ 2486526 w 5431151"/>
                        <a:gd name="connsiteY26" fmla="*/ 625643 h 1110554"/>
                        <a:gd name="connsiteX27" fmla="*/ 2550695 w 5431151"/>
                        <a:gd name="connsiteY27" fmla="*/ 617622 h 1110554"/>
                        <a:gd name="connsiteX28" fmla="*/ 2610101 w 5431151"/>
                        <a:gd name="connsiteY28" fmla="*/ 616743 h 1110554"/>
                        <a:gd name="connsiteX29" fmla="*/ 2662989 w 5431151"/>
                        <a:gd name="connsiteY29" fmla="*/ 649706 h 1110554"/>
                        <a:gd name="connsiteX30" fmla="*/ 2698333 w 5431151"/>
                        <a:gd name="connsiteY30" fmla="*/ 682667 h 1110554"/>
                        <a:gd name="connsiteX31" fmla="*/ 2739314 w 5431151"/>
                        <a:gd name="connsiteY31" fmla="*/ 690688 h 1110554"/>
                        <a:gd name="connsiteX32" fmla="*/ 2785060 w 5431151"/>
                        <a:gd name="connsiteY32" fmla="*/ 683545 h 1110554"/>
                        <a:gd name="connsiteX33" fmla="*/ 2862399 w 5431151"/>
                        <a:gd name="connsiteY33" fmla="*/ 696519 h 1110554"/>
                        <a:gd name="connsiteX34" fmla="*/ 2895600 w 5431151"/>
                        <a:gd name="connsiteY34" fmla="*/ 721895 h 1110554"/>
                        <a:gd name="connsiteX35" fmla="*/ 2919663 w 5431151"/>
                        <a:gd name="connsiteY35" fmla="*/ 770022 h 1110554"/>
                        <a:gd name="connsiteX36" fmla="*/ 2962149 w 5431151"/>
                        <a:gd name="connsiteY36" fmla="*/ 821406 h 1110554"/>
                        <a:gd name="connsiteX37" fmla="*/ 3046955 w 5431151"/>
                        <a:gd name="connsiteY37" fmla="*/ 797846 h 1110554"/>
                        <a:gd name="connsiteX38" fmla="*/ 3116303 w 5431151"/>
                        <a:gd name="connsiteY38" fmla="*/ 782179 h 1110554"/>
                        <a:gd name="connsiteX39" fmla="*/ 3186112 w 5431151"/>
                        <a:gd name="connsiteY39" fmla="*/ 843842 h 1110554"/>
                        <a:gd name="connsiteX40" fmla="*/ 3256547 w 5431151"/>
                        <a:gd name="connsiteY40" fmla="*/ 930443 h 1110554"/>
                        <a:gd name="connsiteX41" fmla="*/ 3282632 w 5431151"/>
                        <a:gd name="connsiteY41" fmla="*/ 991794 h 1110554"/>
                        <a:gd name="connsiteX42" fmla="*/ 3320716 w 5431151"/>
                        <a:gd name="connsiteY42" fmla="*/ 1010653 h 1110554"/>
                        <a:gd name="connsiteX43" fmla="*/ 3376863 w 5431151"/>
                        <a:gd name="connsiteY43" fmla="*/ 1082843 h 1110554"/>
                        <a:gd name="connsiteX44" fmla="*/ 3640925 w 5431151"/>
                        <a:gd name="connsiteY44" fmla="*/ 1091197 h 1110554"/>
                        <a:gd name="connsiteX45" fmla="*/ 4080889 w 5431151"/>
                        <a:gd name="connsiteY45" fmla="*/ 1099051 h 1110554"/>
                        <a:gd name="connsiteX46" fmla="*/ 4224988 w 5431151"/>
                        <a:gd name="connsiteY46" fmla="*/ 950791 h 1110554"/>
                        <a:gd name="connsiteX47" fmla="*/ 4395082 w 5431151"/>
                        <a:gd name="connsiteY47" fmla="*/ 832516 h 1110554"/>
                        <a:gd name="connsiteX48" fmla="*/ 4627014 w 5431151"/>
                        <a:gd name="connsiteY48" fmla="*/ 718620 h 1110554"/>
                        <a:gd name="connsiteX49" fmla="*/ 4862944 w 5431151"/>
                        <a:gd name="connsiteY49" fmla="*/ 742185 h 1110554"/>
                        <a:gd name="connsiteX50" fmla="*/ 4958915 w 5431151"/>
                        <a:gd name="connsiteY50" fmla="*/ 832516 h 1110554"/>
                        <a:gd name="connsiteX51" fmla="*/ 5106872 w 5431151"/>
                        <a:gd name="connsiteY51" fmla="*/ 887499 h 1110554"/>
                        <a:gd name="connsiteX52" fmla="*/ 5262826 w 5431151"/>
                        <a:gd name="connsiteY52" fmla="*/ 997467 h 1110554"/>
                        <a:gd name="connsiteX53" fmla="*/ 5326808 w 5431151"/>
                        <a:gd name="connsiteY53" fmla="*/ 1056378 h 1110554"/>
                        <a:gd name="connsiteX54" fmla="*/ 5422779 w 5431151"/>
                        <a:gd name="connsiteY54" fmla="*/ 1095652 h 1110554"/>
                        <a:gd name="connsiteX55" fmla="*/ 5426777 w 5431151"/>
                        <a:gd name="connsiteY55" fmla="*/ 1091725 h 1110554"/>
                        <a:gd name="connsiteX0" fmla="*/ 0 w 5434774"/>
                        <a:gd name="connsiteY0" fmla="*/ 0 h 1110554"/>
                        <a:gd name="connsiteX1" fmla="*/ 80210 w 5434774"/>
                        <a:gd name="connsiteY1" fmla="*/ 52013 h 1110554"/>
                        <a:gd name="connsiteX2" fmla="*/ 116222 w 5434774"/>
                        <a:gd name="connsiteY2" fmla="*/ 77036 h 1110554"/>
                        <a:gd name="connsiteX3" fmla="*/ 179463 w 5434774"/>
                        <a:gd name="connsiteY3" fmla="*/ 94440 h 1110554"/>
                        <a:gd name="connsiteX4" fmla="*/ 284623 w 5434774"/>
                        <a:gd name="connsiteY4" fmla="*/ 92368 h 1110554"/>
                        <a:gd name="connsiteX5" fmla="*/ 344905 w 5434774"/>
                        <a:gd name="connsiteY5" fmla="*/ 104274 h 1110554"/>
                        <a:gd name="connsiteX6" fmla="*/ 385010 w 5434774"/>
                        <a:gd name="connsiteY6" fmla="*/ 128337 h 1110554"/>
                        <a:gd name="connsiteX7" fmla="*/ 403685 w 5434774"/>
                        <a:gd name="connsiteY7" fmla="*/ 173206 h 1110554"/>
                        <a:gd name="connsiteX8" fmla="*/ 510067 w 5434774"/>
                        <a:gd name="connsiteY8" fmla="*/ 262248 h 1110554"/>
                        <a:gd name="connsiteX9" fmla="*/ 513228 w 5434774"/>
                        <a:gd name="connsiteY9" fmla="*/ 381844 h 1110554"/>
                        <a:gd name="connsiteX10" fmla="*/ 531223 w 5434774"/>
                        <a:gd name="connsiteY10" fmla="*/ 414247 h 1110554"/>
                        <a:gd name="connsiteX11" fmla="*/ 646650 w 5434774"/>
                        <a:gd name="connsiteY11" fmla="*/ 562212 h 1110554"/>
                        <a:gd name="connsiteX12" fmla="*/ 752097 w 5434774"/>
                        <a:gd name="connsiteY12" fmla="*/ 713058 h 1110554"/>
                        <a:gd name="connsiteX13" fmla="*/ 946484 w 5434774"/>
                        <a:gd name="connsiteY13" fmla="*/ 627637 h 1110554"/>
                        <a:gd name="connsiteX14" fmla="*/ 1119604 w 5434774"/>
                        <a:gd name="connsiteY14" fmla="*/ 567548 h 1110554"/>
                        <a:gd name="connsiteX15" fmla="*/ 1491916 w 5434774"/>
                        <a:gd name="connsiteY15" fmla="*/ 505327 h 1110554"/>
                        <a:gd name="connsiteX16" fmla="*/ 1596189 w 5434774"/>
                        <a:gd name="connsiteY16" fmla="*/ 505327 h 1110554"/>
                        <a:gd name="connsiteX17" fmla="*/ 1644316 w 5434774"/>
                        <a:gd name="connsiteY17" fmla="*/ 505327 h 1110554"/>
                        <a:gd name="connsiteX18" fmla="*/ 1779697 w 5434774"/>
                        <a:gd name="connsiteY18" fmla="*/ 493863 h 1110554"/>
                        <a:gd name="connsiteX19" fmla="*/ 2021376 w 5434774"/>
                        <a:gd name="connsiteY19" fmla="*/ 477004 h 1110554"/>
                        <a:gd name="connsiteX20" fmla="*/ 2159417 w 5434774"/>
                        <a:gd name="connsiteY20" fmla="*/ 427124 h 1110554"/>
                        <a:gd name="connsiteX21" fmla="*/ 2243934 w 5434774"/>
                        <a:gd name="connsiteY21" fmla="*/ 407195 h 1110554"/>
                        <a:gd name="connsiteX22" fmla="*/ 2294021 w 5434774"/>
                        <a:gd name="connsiteY22" fmla="*/ 441158 h 1110554"/>
                        <a:gd name="connsiteX23" fmla="*/ 2366210 w 5434774"/>
                        <a:gd name="connsiteY23" fmla="*/ 545432 h 1110554"/>
                        <a:gd name="connsiteX24" fmla="*/ 2401554 w 5434774"/>
                        <a:gd name="connsiteY24" fmla="*/ 577516 h 1110554"/>
                        <a:gd name="connsiteX25" fmla="*/ 2454442 w 5434774"/>
                        <a:gd name="connsiteY25" fmla="*/ 625643 h 1110554"/>
                        <a:gd name="connsiteX26" fmla="*/ 2486526 w 5434774"/>
                        <a:gd name="connsiteY26" fmla="*/ 625643 h 1110554"/>
                        <a:gd name="connsiteX27" fmla="*/ 2550695 w 5434774"/>
                        <a:gd name="connsiteY27" fmla="*/ 617622 h 1110554"/>
                        <a:gd name="connsiteX28" fmla="*/ 2610101 w 5434774"/>
                        <a:gd name="connsiteY28" fmla="*/ 616743 h 1110554"/>
                        <a:gd name="connsiteX29" fmla="*/ 2662989 w 5434774"/>
                        <a:gd name="connsiteY29" fmla="*/ 649706 h 1110554"/>
                        <a:gd name="connsiteX30" fmla="*/ 2698333 w 5434774"/>
                        <a:gd name="connsiteY30" fmla="*/ 682667 h 1110554"/>
                        <a:gd name="connsiteX31" fmla="*/ 2739314 w 5434774"/>
                        <a:gd name="connsiteY31" fmla="*/ 690688 h 1110554"/>
                        <a:gd name="connsiteX32" fmla="*/ 2785060 w 5434774"/>
                        <a:gd name="connsiteY32" fmla="*/ 683545 h 1110554"/>
                        <a:gd name="connsiteX33" fmla="*/ 2862399 w 5434774"/>
                        <a:gd name="connsiteY33" fmla="*/ 696519 h 1110554"/>
                        <a:gd name="connsiteX34" fmla="*/ 2895600 w 5434774"/>
                        <a:gd name="connsiteY34" fmla="*/ 721895 h 1110554"/>
                        <a:gd name="connsiteX35" fmla="*/ 2919663 w 5434774"/>
                        <a:gd name="connsiteY35" fmla="*/ 770022 h 1110554"/>
                        <a:gd name="connsiteX36" fmla="*/ 2962149 w 5434774"/>
                        <a:gd name="connsiteY36" fmla="*/ 821406 h 1110554"/>
                        <a:gd name="connsiteX37" fmla="*/ 3046955 w 5434774"/>
                        <a:gd name="connsiteY37" fmla="*/ 797846 h 1110554"/>
                        <a:gd name="connsiteX38" fmla="*/ 3116303 w 5434774"/>
                        <a:gd name="connsiteY38" fmla="*/ 782179 h 1110554"/>
                        <a:gd name="connsiteX39" fmla="*/ 3186112 w 5434774"/>
                        <a:gd name="connsiteY39" fmla="*/ 843842 h 1110554"/>
                        <a:gd name="connsiteX40" fmla="*/ 3256547 w 5434774"/>
                        <a:gd name="connsiteY40" fmla="*/ 930443 h 1110554"/>
                        <a:gd name="connsiteX41" fmla="*/ 3282632 w 5434774"/>
                        <a:gd name="connsiteY41" fmla="*/ 991794 h 1110554"/>
                        <a:gd name="connsiteX42" fmla="*/ 3320716 w 5434774"/>
                        <a:gd name="connsiteY42" fmla="*/ 1010653 h 1110554"/>
                        <a:gd name="connsiteX43" fmla="*/ 3376863 w 5434774"/>
                        <a:gd name="connsiteY43" fmla="*/ 1082843 h 1110554"/>
                        <a:gd name="connsiteX44" fmla="*/ 3640925 w 5434774"/>
                        <a:gd name="connsiteY44" fmla="*/ 1091197 h 1110554"/>
                        <a:gd name="connsiteX45" fmla="*/ 4080889 w 5434774"/>
                        <a:gd name="connsiteY45" fmla="*/ 1099051 h 1110554"/>
                        <a:gd name="connsiteX46" fmla="*/ 4224988 w 5434774"/>
                        <a:gd name="connsiteY46" fmla="*/ 950791 h 1110554"/>
                        <a:gd name="connsiteX47" fmla="*/ 4395082 w 5434774"/>
                        <a:gd name="connsiteY47" fmla="*/ 832516 h 1110554"/>
                        <a:gd name="connsiteX48" fmla="*/ 4627014 w 5434774"/>
                        <a:gd name="connsiteY48" fmla="*/ 718620 h 1110554"/>
                        <a:gd name="connsiteX49" fmla="*/ 4862944 w 5434774"/>
                        <a:gd name="connsiteY49" fmla="*/ 742185 h 1110554"/>
                        <a:gd name="connsiteX50" fmla="*/ 4958915 w 5434774"/>
                        <a:gd name="connsiteY50" fmla="*/ 832516 h 1110554"/>
                        <a:gd name="connsiteX51" fmla="*/ 5106872 w 5434774"/>
                        <a:gd name="connsiteY51" fmla="*/ 887499 h 1110554"/>
                        <a:gd name="connsiteX52" fmla="*/ 5262826 w 5434774"/>
                        <a:gd name="connsiteY52" fmla="*/ 997467 h 1110554"/>
                        <a:gd name="connsiteX53" fmla="*/ 5326808 w 5434774"/>
                        <a:gd name="connsiteY53" fmla="*/ 1056378 h 1110554"/>
                        <a:gd name="connsiteX54" fmla="*/ 5422779 w 5434774"/>
                        <a:gd name="connsiteY54" fmla="*/ 1095652 h 1110554"/>
                        <a:gd name="connsiteX55" fmla="*/ 5426777 w 5434774"/>
                        <a:gd name="connsiteY55" fmla="*/ 1091725 h 1110554"/>
                        <a:gd name="connsiteX56" fmla="*/ 5434774 w 5434774"/>
                        <a:gd name="connsiteY56" fmla="*/ 1099580 h 1110554"/>
                        <a:gd name="connsiteX0" fmla="*/ 0 w 5450768"/>
                        <a:gd name="connsiteY0" fmla="*/ 0 h 1110554"/>
                        <a:gd name="connsiteX1" fmla="*/ 80210 w 5450768"/>
                        <a:gd name="connsiteY1" fmla="*/ 52013 h 1110554"/>
                        <a:gd name="connsiteX2" fmla="*/ 116222 w 5450768"/>
                        <a:gd name="connsiteY2" fmla="*/ 77036 h 1110554"/>
                        <a:gd name="connsiteX3" fmla="*/ 179463 w 5450768"/>
                        <a:gd name="connsiteY3" fmla="*/ 94440 h 1110554"/>
                        <a:gd name="connsiteX4" fmla="*/ 284623 w 5450768"/>
                        <a:gd name="connsiteY4" fmla="*/ 92368 h 1110554"/>
                        <a:gd name="connsiteX5" fmla="*/ 344905 w 5450768"/>
                        <a:gd name="connsiteY5" fmla="*/ 104274 h 1110554"/>
                        <a:gd name="connsiteX6" fmla="*/ 385010 w 5450768"/>
                        <a:gd name="connsiteY6" fmla="*/ 128337 h 1110554"/>
                        <a:gd name="connsiteX7" fmla="*/ 403685 w 5450768"/>
                        <a:gd name="connsiteY7" fmla="*/ 173206 h 1110554"/>
                        <a:gd name="connsiteX8" fmla="*/ 510067 w 5450768"/>
                        <a:gd name="connsiteY8" fmla="*/ 262248 h 1110554"/>
                        <a:gd name="connsiteX9" fmla="*/ 513228 w 5450768"/>
                        <a:gd name="connsiteY9" fmla="*/ 381844 h 1110554"/>
                        <a:gd name="connsiteX10" fmla="*/ 531223 w 5450768"/>
                        <a:gd name="connsiteY10" fmla="*/ 414247 h 1110554"/>
                        <a:gd name="connsiteX11" fmla="*/ 646650 w 5450768"/>
                        <a:gd name="connsiteY11" fmla="*/ 562212 h 1110554"/>
                        <a:gd name="connsiteX12" fmla="*/ 752097 w 5450768"/>
                        <a:gd name="connsiteY12" fmla="*/ 713058 h 1110554"/>
                        <a:gd name="connsiteX13" fmla="*/ 946484 w 5450768"/>
                        <a:gd name="connsiteY13" fmla="*/ 627637 h 1110554"/>
                        <a:gd name="connsiteX14" fmla="*/ 1119604 w 5450768"/>
                        <a:gd name="connsiteY14" fmla="*/ 567548 h 1110554"/>
                        <a:gd name="connsiteX15" fmla="*/ 1491916 w 5450768"/>
                        <a:gd name="connsiteY15" fmla="*/ 505327 h 1110554"/>
                        <a:gd name="connsiteX16" fmla="*/ 1596189 w 5450768"/>
                        <a:gd name="connsiteY16" fmla="*/ 505327 h 1110554"/>
                        <a:gd name="connsiteX17" fmla="*/ 1644316 w 5450768"/>
                        <a:gd name="connsiteY17" fmla="*/ 505327 h 1110554"/>
                        <a:gd name="connsiteX18" fmla="*/ 1779697 w 5450768"/>
                        <a:gd name="connsiteY18" fmla="*/ 493863 h 1110554"/>
                        <a:gd name="connsiteX19" fmla="*/ 2021376 w 5450768"/>
                        <a:gd name="connsiteY19" fmla="*/ 477004 h 1110554"/>
                        <a:gd name="connsiteX20" fmla="*/ 2159417 w 5450768"/>
                        <a:gd name="connsiteY20" fmla="*/ 427124 h 1110554"/>
                        <a:gd name="connsiteX21" fmla="*/ 2243934 w 5450768"/>
                        <a:gd name="connsiteY21" fmla="*/ 407195 h 1110554"/>
                        <a:gd name="connsiteX22" fmla="*/ 2294021 w 5450768"/>
                        <a:gd name="connsiteY22" fmla="*/ 441158 h 1110554"/>
                        <a:gd name="connsiteX23" fmla="*/ 2366210 w 5450768"/>
                        <a:gd name="connsiteY23" fmla="*/ 545432 h 1110554"/>
                        <a:gd name="connsiteX24" fmla="*/ 2401554 w 5450768"/>
                        <a:gd name="connsiteY24" fmla="*/ 577516 h 1110554"/>
                        <a:gd name="connsiteX25" fmla="*/ 2454442 w 5450768"/>
                        <a:gd name="connsiteY25" fmla="*/ 625643 h 1110554"/>
                        <a:gd name="connsiteX26" fmla="*/ 2486526 w 5450768"/>
                        <a:gd name="connsiteY26" fmla="*/ 625643 h 1110554"/>
                        <a:gd name="connsiteX27" fmla="*/ 2550695 w 5450768"/>
                        <a:gd name="connsiteY27" fmla="*/ 617622 h 1110554"/>
                        <a:gd name="connsiteX28" fmla="*/ 2610101 w 5450768"/>
                        <a:gd name="connsiteY28" fmla="*/ 616743 h 1110554"/>
                        <a:gd name="connsiteX29" fmla="*/ 2662989 w 5450768"/>
                        <a:gd name="connsiteY29" fmla="*/ 649706 h 1110554"/>
                        <a:gd name="connsiteX30" fmla="*/ 2698333 w 5450768"/>
                        <a:gd name="connsiteY30" fmla="*/ 682667 h 1110554"/>
                        <a:gd name="connsiteX31" fmla="*/ 2739314 w 5450768"/>
                        <a:gd name="connsiteY31" fmla="*/ 690688 h 1110554"/>
                        <a:gd name="connsiteX32" fmla="*/ 2785060 w 5450768"/>
                        <a:gd name="connsiteY32" fmla="*/ 683545 h 1110554"/>
                        <a:gd name="connsiteX33" fmla="*/ 2862399 w 5450768"/>
                        <a:gd name="connsiteY33" fmla="*/ 696519 h 1110554"/>
                        <a:gd name="connsiteX34" fmla="*/ 2895600 w 5450768"/>
                        <a:gd name="connsiteY34" fmla="*/ 721895 h 1110554"/>
                        <a:gd name="connsiteX35" fmla="*/ 2919663 w 5450768"/>
                        <a:gd name="connsiteY35" fmla="*/ 770022 h 1110554"/>
                        <a:gd name="connsiteX36" fmla="*/ 2962149 w 5450768"/>
                        <a:gd name="connsiteY36" fmla="*/ 821406 h 1110554"/>
                        <a:gd name="connsiteX37" fmla="*/ 3046955 w 5450768"/>
                        <a:gd name="connsiteY37" fmla="*/ 797846 h 1110554"/>
                        <a:gd name="connsiteX38" fmla="*/ 3116303 w 5450768"/>
                        <a:gd name="connsiteY38" fmla="*/ 782179 h 1110554"/>
                        <a:gd name="connsiteX39" fmla="*/ 3186112 w 5450768"/>
                        <a:gd name="connsiteY39" fmla="*/ 843842 h 1110554"/>
                        <a:gd name="connsiteX40" fmla="*/ 3256547 w 5450768"/>
                        <a:gd name="connsiteY40" fmla="*/ 930443 h 1110554"/>
                        <a:gd name="connsiteX41" fmla="*/ 3282632 w 5450768"/>
                        <a:gd name="connsiteY41" fmla="*/ 991794 h 1110554"/>
                        <a:gd name="connsiteX42" fmla="*/ 3320716 w 5450768"/>
                        <a:gd name="connsiteY42" fmla="*/ 1010653 h 1110554"/>
                        <a:gd name="connsiteX43" fmla="*/ 3376863 w 5450768"/>
                        <a:gd name="connsiteY43" fmla="*/ 1082843 h 1110554"/>
                        <a:gd name="connsiteX44" fmla="*/ 3640925 w 5450768"/>
                        <a:gd name="connsiteY44" fmla="*/ 1091197 h 1110554"/>
                        <a:gd name="connsiteX45" fmla="*/ 4080889 w 5450768"/>
                        <a:gd name="connsiteY45" fmla="*/ 1099051 h 1110554"/>
                        <a:gd name="connsiteX46" fmla="*/ 4224988 w 5450768"/>
                        <a:gd name="connsiteY46" fmla="*/ 950791 h 1110554"/>
                        <a:gd name="connsiteX47" fmla="*/ 4395082 w 5450768"/>
                        <a:gd name="connsiteY47" fmla="*/ 832516 h 1110554"/>
                        <a:gd name="connsiteX48" fmla="*/ 4627014 w 5450768"/>
                        <a:gd name="connsiteY48" fmla="*/ 718620 h 1110554"/>
                        <a:gd name="connsiteX49" fmla="*/ 4862944 w 5450768"/>
                        <a:gd name="connsiteY49" fmla="*/ 742185 h 1110554"/>
                        <a:gd name="connsiteX50" fmla="*/ 4958915 w 5450768"/>
                        <a:gd name="connsiteY50" fmla="*/ 832516 h 1110554"/>
                        <a:gd name="connsiteX51" fmla="*/ 5106872 w 5450768"/>
                        <a:gd name="connsiteY51" fmla="*/ 887499 h 1110554"/>
                        <a:gd name="connsiteX52" fmla="*/ 5262826 w 5450768"/>
                        <a:gd name="connsiteY52" fmla="*/ 997467 h 1110554"/>
                        <a:gd name="connsiteX53" fmla="*/ 5326808 w 5450768"/>
                        <a:gd name="connsiteY53" fmla="*/ 1056378 h 1110554"/>
                        <a:gd name="connsiteX54" fmla="*/ 5422779 w 5450768"/>
                        <a:gd name="connsiteY54" fmla="*/ 1095652 h 1110554"/>
                        <a:gd name="connsiteX55" fmla="*/ 5426777 w 5450768"/>
                        <a:gd name="connsiteY55" fmla="*/ 1091725 h 1110554"/>
                        <a:gd name="connsiteX56" fmla="*/ 5434774 w 5450768"/>
                        <a:gd name="connsiteY56" fmla="*/ 1099580 h 1110554"/>
                        <a:gd name="connsiteX57" fmla="*/ 5450768 w 5450768"/>
                        <a:gd name="connsiteY57" fmla="*/ 1103507 h 1110554"/>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26777 w 5882641"/>
                        <a:gd name="connsiteY55" fmla="*/ 1091725 h 1771167"/>
                        <a:gd name="connsiteX56" fmla="*/ 5434774 w 5882641"/>
                        <a:gd name="connsiteY56" fmla="*/ 1099580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26777 w 5882641"/>
                        <a:gd name="connsiteY55" fmla="*/ 1091725 h 1771167"/>
                        <a:gd name="connsiteX56" fmla="*/ 5670705 w 5882641"/>
                        <a:gd name="connsiteY56" fmla="*/ 1453047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670705 w 5882641"/>
                        <a:gd name="connsiteY56" fmla="*/ 1453047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702695 w 5882641"/>
                        <a:gd name="connsiteY56" fmla="*/ 1460902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702695 w 5882641"/>
                        <a:gd name="connsiteY56" fmla="*/ 1460902 h 1771167"/>
                        <a:gd name="connsiteX57" fmla="*/ 5806663 w 5882641"/>
                        <a:gd name="connsiteY57" fmla="*/ 1621924 h 1771167"/>
                        <a:gd name="connsiteX58" fmla="*/ 5882641 w 5882641"/>
                        <a:gd name="connsiteY58" fmla="*/ 1771167 h 1771167"/>
                        <a:gd name="connsiteX0" fmla="*/ 0 w 5854649"/>
                        <a:gd name="connsiteY0" fmla="*/ 0 h 1720111"/>
                        <a:gd name="connsiteX1" fmla="*/ 80210 w 5854649"/>
                        <a:gd name="connsiteY1" fmla="*/ 52013 h 1720111"/>
                        <a:gd name="connsiteX2" fmla="*/ 116222 w 5854649"/>
                        <a:gd name="connsiteY2" fmla="*/ 77036 h 1720111"/>
                        <a:gd name="connsiteX3" fmla="*/ 179463 w 5854649"/>
                        <a:gd name="connsiteY3" fmla="*/ 94440 h 1720111"/>
                        <a:gd name="connsiteX4" fmla="*/ 284623 w 5854649"/>
                        <a:gd name="connsiteY4" fmla="*/ 92368 h 1720111"/>
                        <a:gd name="connsiteX5" fmla="*/ 344905 w 5854649"/>
                        <a:gd name="connsiteY5" fmla="*/ 104274 h 1720111"/>
                        <a:gd name="connsiteX6" fmla="*/ 385010 w 5854649"/>
                        <a:gd name="connsiteY6" fmla="*/ 128337 h 1720111"/>
                        <a:gd name="connsiteX7" fmla="*/ 403685 w 5854649"/>
                        <a:gd name="connsiteY7" fmla="*/ 173206 h 1720111"/>
                        <a:gd name="connsiteX8" fmla="*/ 510067 w 5854649"/>
                        <a:gd name="connsiteY8" fmla="*/ 262248 h 1720111"/>
                        <a:gd name="connsiteX9" fmla="*/ 513228 w 5854649"/>
                        <a:gd name="connsiteY9" fmla="*/ 381844 h 1720111"/>
                        <a:gd name="connsiteX10" fmla="*/ 531223 w 5854649"/>
                        <a:gd name="connsiteY10" fmla="*/ 414247 h 1720111"/>
                        <a:gd name="connsiteX11" fmla="*/ 646650 w 5854649"/>
                        <a:gd name="connsiteY11" fmla="*/ 562212 h 1720111"/>
                        <a:gd name="connsiteX12" fmla="*/ 752097 w 5854649"/>
                        <a:gd name="connsiteY12" fmla="*/ 713058 h 1720111"/>
                        <a:gd name="connsiteX13" fmla="*/ 946484 w 5854649"/>
                        <a:gd name="connsiteY13" fmla="*/ 627637 h 1720111"/>
                        <a:gd name="connsiteX14" fmla="*/ 1119604 w 5854649"/>
                        <a:gd name="connsiteY14" fmla="*/ 567548 h 1720111"/>
                        <a:gd name="connsiteX15" fmla="*/ 1491916 w 5854649"/>
                        <a:gd name="connsiteY15" fmla="*/ 505327 h 1720111"/>
                        <a:gd name="connsiteX16" fmla="*/ 1596189 w 5854649"/>
                        <a:gd name="connsiteY16" fmla="*/ 505327 h 1720111"/>
                        <a:gd name="connsiteX17" fmla="*/ 1644316 w 5854649"/>
                        <a:gd name="connsiteY17" fmla="*/ 505327 h 1720111"/>
                        <a:gd name="connsiteX18" fmla="*/ 1779697 w 5854649"/>
                        <a:gd name="connsiteY18" fmla="*/ 493863 h 1720111"/>
                        <a:gd name="connsiteX19" fmla="*/ 2021376 w 5854649"/>
                        <a:gd name="connsiteY19" fmla="*/ 477004 h 1720111"/>
                        <a:gd name="connsiteX20" fmla="*/ 2159417 w 5854649"/>
                        <a:gd name="connsiteY20" fmla="*/ 427124 h 1720111"/>
                        <a:gd name="connsiteX21" fmla="*/ 2243934 w 5854649"/>
                        <a:gd name="connsiteY21" fmla="*/ 407195 h 1720111"/>
                        <a:gd name="connsiteX22" fmla="*/ 2294021 w 5854649"/>
                        <a:gd name="connsiteY22" fmla="*/ 441158 h 1720111"/>
                        <a:gd name="connsiteX23" fmla="*/ 2366210 w 5854649"/>
                        <a:gd name="connsiteY23" fmla="*/ 545432 h 1720111"/>
                        <a:gd name="connsiteX24" fmla="*/ 2401554 w 5854649"/>
                        <a:gd name="connsiteY24" fmla="*/ 577516 h 1720111"/>
                        <a:gd name="connsiteX25" fmla="*/ 2454442 w 5854649"/>
                        <a:gd name="connsiteY25" fmla="*/ 625643 h 1720111"/>
                        <a:gd name="connsiteX26" fmla="*/ 2486526 w 5854649"/>
                        <a:gd name="connsiteY26" fmla="*/ 625643 h 1720111"/>
                        <a:gd name="connsiteX27" fmla="*/ 2550695 w 5854649"/>
                        <a:gd name="connsiteY27" fmla="*/ 617622 h 1720111"/>
                        <a:gd name="connsiteX28" fmla="*/ 2610101 w 5854649"/>
                        <a:gd name="connsiteY28" fmla="*/ 616743 h 1720111"/>
                        <a:gd name="connsiteX29" fmla="*/ 2662989 w 5854649"/>
                        <a:gd name="connsiteY29" fmla="*/ 649706 h 1720111"/>
                        <a:gd name="connsiteX30" fmla="*/ 2698333 w 5854649"/>
                        <a:gd name="connsiteY30" fmla="*/ 682667 h 1720111"/>
                        <a:gd name="connsiteX31" fmla="*/ 2739314 w 5854649"/>
                        <a:gd name="connsiteY31" fmla="*/ 690688 h 1720111"/>
                        <a:gd name="connsiteX32" fmla="*/ 2785060 w 5854649"/>
                        <a:gd name="connsiteY32" fmla="*/ 683545 h 1720111"/>
                        <a:gd name="connsiteX33" fmla="*/ 2862399 w 5854649"/>
                        <a:gd name="connsiteY33" fmla="*/ 696519 h 1720111"/>
                        <a:gd name="connsiteX34" fmla="*/ 2895600 w 5854649"/>
                        <a:gd name="connsiteY34" fmla="*/ 721895 h 1720111"/>
                        <a:gd name="connsiteX35" fmla="*/ 2919663 w 5854649"/>
                        <a:gd name="connsiteY35" fmla="*/ 770022 h 1720111"/>
                        <a:gd name="connsiteX36" fmla="*/ 2962149 w 5854649"/>
                        <a:gd name="connsiteY36" fmla="*/ 821406 h 1720111"/>
                        <a:gd name="connsiteX37" fmla="*/ 3046955 w 5854649"/>
                        <a:gd name="connsiteY37" fmla="*/ 797846 h 1720111"/>
                        <a:gd name="connsiteX38" fmla="*/ 3116303 w 5854649"/>
                        <a:gd name="connsiteY38" fmla="*/ 782179 h 1720111"/>
                        <a:gd name="connsiteX39" fmla="*/ 3186112 w 5854649"/>
                        <a:gd name="connsiteY39" fmla="*/ 843842 h 1720111"/>
                        <a:gd name="connsiteX40" fmla="*/ 3256547 w 5854649"/>
                        <a:gd name="connsiteY40" fmla="*/ 930443 h 1720111"/>
                        <a:gd name="connsiteX41" fmla="*/ 3282632 w 5854649"/>
                        <a:gd name="connsiteY41" fmla="*/ 991794 h 1720111"/>
                        <a:gd name="connsiteX42" fmla="*/ 3320716 w 5854649"/>
                        <a:gd name="connsiteY42" fmla="*/ 1010653 h 1720111"/>
                        <a:gd name="connsiteX43" fmla="*/ 3376863 w 5854649"/>
                        <a:gd name="connsiteY43" fmla="*/ 1082843 h 1720111"/>
                        <a:gd name="connsiteX44" fmla="*/ 3640925 w 5854649"/>
                        <a:gd name="connsiteY44" fmla="*/ 1091197 h 1720111"/>
                        <a:gd name="connsiteX45" fmla="*/ 4080889 w 5854649"/>
                        <a:gd name="connsiteY45" fmla="*/ 1099051 h 1720111"/>
                        <a:gd name="connsiteX46" fmla="*/ 4224988 w 5854649"/>
                        <a:gd name="connsiteY46" fmla="*/ 950791 h 1720111"/>
                        <a:gd name="connsiteX47" fmla="*/ 4395082 w 5854649"/>
                        <a:gd name="connsiteY47" fmla="*/ 832516 h 1720111"/>
                        <a:gd name="connsiteX48" fmla="*/ 4627014 w 5854649"/>
                        <a:gd name="connsiteY48" fmla="*/ 718620 h 1720111"/>
                        <a:gd name="connsiteX49" fmla="*/ 4862944 w 5854649"/>
                        <a:gd name="connsiteY49" fmla="*/ 742185 h 1720111"/>
                        <a:gd name="connsiteX50" fmla="*/ 4958915 w 5854649"/>
                        <a:gd name="connsiteY50" fmla="*/ 832516 h 1720111"/>
                        <a:gd name="connsiteX51" fmla="*/ 5106872 w 5854649"/>
                        <a:gd name="connsiteY51" fmla="*/ 887499 h 1720111"/>
                        <a:gd name="connsiteX52" fmla="*/ 5262826 w 5854649"/>
                        <a:gd name="connsiteY52" fmla="*/ 997467 h 1720111"/>
                        <a:gd name="connsiteX53" fmla="*/ 5326808 w 5854649"/>
                        <a:gd name="connsiteY53" fmla="*/ 1056378 h 1720111"/>
                        <a:gd name="connsiteX54" fmla="*/ 5422779 w 5854649"/>
                        <a:gd name="connsiteY54" fmla="*/ 1095652 h 1720111"/>
                        <a:gd name="connsiteX55" fmla="*/ 5450771 w 5854649"/>
                        <a:gd name="connsiteY55" fmla="*/ 1252749 h 1720111"/>
                        <a:gd name="connsiteX56" fmla="*/ 5702695 w 5854649"/>
                        <a:gd name="connsiteY56" fmla="*/ 1460902 h 1720111"/>
                        <a:gd name="connsiteX57" fmla="*/ 5806663 w 5854649"/>
                        <a:gd name="connsiteY57" fmla="*/ 1621924 h 1720111"/>
                        <a:gd name="connsiteX58" fmla="*/ 5854649 w 5854649"/>
                        <a:gd name="connsiteY58" fmla="*/ 1720111 h 1720111"/>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702695 w 5894637"/>
                        <a:gd name="connsiteY56" fmla="*/ 1460902 h 1751530"/>
                        <a:gd name="connsiteX57" fmla="*/ 5806663 w 5894637"/>
                        <a:gd name="connsiteY57" fmla="*/ 1621924 h 1751530"/>
                        <a:gd name="connsiteX58" fmla="*/ 5894637 w 5894637"/>
                        <a:gd name="connsiteY58"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86728 w 5894637"/>
                        <a:gd name="connsiteY56" fmla="*/ 1354862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96984 w 5894637"/>
                        <a:gd name="connsiteY43" fmla="*/ 1111940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96230 w 5894637"/>
                        <a:gd name="connsiteY3" fmla="*/ 10784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96984 w 5894637"/>
                        <a:gd name="connsiteY43" fmla="*/ 1111940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96230 w 5894637"/>
                        <a:gd name="connsiteY3" fmla="*/ 10784 h 1751530"/>
                        <a:gd name="connsiteX4" fmla="*/ 284623 w 5894637"/>
                        <a:gd name="connsiteY4" fmla="*/ 92368 h 1751530"/>
                        <a:gd name="connsiteX5" fmla="*/ 344905 w 5894637"/>
                        <a:gd name="connsiteY5" fmla="*/ 71540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96984 w 5894637"/>
                        <a:gd name="connsiteY43" fmla="*/ 1111940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96230 w 5894637"/>
                        <a:gd name="connsiteY3" fmla="*/ 10784 h 1751530"/>
                        <a:gd name="connsiteX4" fmla="*/ 344905 w 5894637"/>
                        <a:gd name="connsiteY4" fmla="*/ 71540 h 1751530"/>
                        <a:gd name="connsiteX5" fmla="*/ 385010 w 5894637"/>
                        <a:gd name="connsiteY5" fmla="*/ 128337 h 1751530"/>
                        <a:gd name="connsiteX6" fmla="*/ 403685 w 5894637"/>
                        <a:gd name="connsiteY6" fmla="*/ 173206 h 1751530"/>
                        <a:gd name="connsiteX7" fmla="*/ 510067 w 5894637"/>
                        <a:gd name="connsiteY7" fmla="*/ 262248 h 1751530"/>
                        <a:gd name="connsiteX8" fmla="*/ 513228 w 5894637"/>
                        <a:gd name="connsiteY8" fmla="*/ 381844 h 1751530"/>
                        <a:gd name="connsiteX9" fmla="*/ 531223 w 5894637"/>
                        <a:gd name="connsiteY9" fmla="*/ 414247 h 1751530"/>
                        <a:gd name="connsiteX10" fmla="*/ 646650 w 5894637"/>
                        <a:gd name="connsiteY10" fmla="*/ 562212 h 1751530"/>
                        <a:gd name="connsiteX11" fmla="*/ 752097 w 5894637"/>
                        <a:gd name="connsiteY11" fmla="*/ 713058 h 1751530"/>
                        <a:gd name="connsiteX12" fmla="*/ 946484 w 5894637"/>
                        <a:gd name="connsiteY12" fmla="*/ 627637 h 1751530"/>
                        <a:gd name="connsiteX13" fmla="*/ 1119604 w 5894637"/>
                        <a:gd name="connsiteY13" fmla="*/ 567548 h 1751530"/>
                        <a:gd name="connsiteX14" fmla="*/ 1491916 w 5894637"/>
                        <a:gd name="connsiteY14" fmla="*/ 505327 h 1751530"/>
                        <a:gd name="connsiteX15" fmla="*/ 1596189 w 5894637"/>
                        <a:gd name="connsiteY15" fmla="*/ 505327 h 1751530"/>
                        <a:gd name="connsiteX16" fmla="*/ 1644316 w 5894637"/>
                        <a:gd name="connsiteY16" fmla="*/ 505327 h 1751530"/>
                        <a:gd name="connsiteX17" fmla="*/ 1779697 w 5894637"/>
                        <a:gd name="connsiteY17" fmla="*/ 493863 h 1751530"/>
                        <a:gd name="connsiteX18" fmla="*/ 2021376 w 5894637"/>
                        <a:gd name="connsiteY18" fmla="*/ 477004 h 1751530"/>
                        <a:gd name="connsiteX19" fmla="*/ 2159417 w 5894637"/>
                        <a:gd name="connsiteY19" fmla="*/ 427124 h 1751530"/>
                        <a:gd name="connsiteX20" fmla="*/ 2227168 w 5894637"/>
                        <a:gd name="connsiteY20" fmla="*/ 389009 h 1751530"/>
                        <a:gd name="connsiteX21" fmla="*/ 2294021 w 5894637"/>
                        <a:gd name="connsiteY21" fmla="*/ 441158 h 1751530"/>
                        <a:gd name="connsiteX22" fmla="*/ 2366210 w 5894637"/>
                        <a:gd name="connsiteY22" fmla="*/ 545432 h 1751530"/>
                        <a:gd name="connsiteX23" fmla="*/ 2401554 w 5894637"/>
                        <a:gd name="connsiteY23" fmla="*/ 577516 h 1751530"/>
                        <a:gd name="connsiteX24" fmla="*/ 2454442 w 5894637"/>
                        <a:gd name="connsiteY24" fmla="*/ 625643 h 1751530"/>
                        <a:gd name="connsiteX25" fmla="*/ 2486526 w 5894637"/>
                        <a:gd name="connsiteY25" fmla="*/ 625643 h 1751530"/>
                        <a:gd name="connsiteX26" fmla="*/ 2550695 w 5894637"/>
                        <a:gd name="connsiteY26" fmla="*/ 617622 h 1751530"/>
                        <a:gd name="connsiteX27" fmla="*/ 2610101 w 5894637"/>
                        <a:gd name="connsiteY27" fmla="*/ 616743 h 1751530"/>
                        <a:gd name="connsiteX28" fmla="*/ 2662989 w 5894637"/>
                        <a:gd name="connsiteY28" fmla="*/ 649706 h 1751530"/>
                        <a:gd name="connsiteX29" fmla="*/ 2698333 w 5894637"/>
                        <a:gd name="connsiteY29" fmla="*/ 682667 h 1751530"/>
                        <a:gd name="connsiteX30" fmla="*/ 2739314 w 5894637"/>
                        <a:gd name="connsiteY30" fmla="*/ 690688 h 1751530"/>
                        <a:gd name="connsiteX31" fmla="*/ 2785060 w 5894637"/>
                        <a:gd name="connsiteY31" fmla="*/ 683545 h 1751530"/>
                        <a:gd name="connsiteX32" fmla="*/ 2862399 w 5894637"/>
                        <a:gd name="connsiteY32" fmla="*/ 696519 h 1751530"/>
                        <a:gd name="connsiteX33" fmla="*/ 2895600 w 5894637"/>
                        <a:gd name="connsiteY33" fmla="*/ 721895 h 1751530"/>
                        <a:gd name="connsiteX34" fmla="*/ 2919663 w 5894637"/>
                        <a:gd name="connsiteY34" fmla="*/ 770022 h 1751530"/>
                        <a:gd name="connsiteX35" fmla="*/ 2962149 w 5894637"/>
                        <a:gd name="connsiteY35" fmla="*/ 821406 h 1751530"/>
                        <a:gd name="connsiteX36" fmla="*/ 3046955 w 5894637"/>
                        <a:gd name="connsiteY36" fmla="*/ 797846 h 1751530"/>
                        <a:gd name="connsiteX37" fmla="*/ 3116303 w 5894637"/>
                        <a:gd name="connsiteY37" fmla="*/ 782179 h 1751530"/>
                        <a:gd name="connsiteX38" fmla="*/ 3186112 w 5894637"/>
                        <a:gd name="connsiteY38" fmla="*/ 843842 h 1751530"/>
                        <a:gd name="connsiteX39" fmla="*/ 3256547 w 5894637"/>
                        <a:gd name="connsiteY39" fmla="*/ 930443 h 1751530"/>
                        <a:gd name="connsiteX40" fmla="*/ 3282632 w 5894637"/>
                        <a:gd name="connsiteY40" fmla="*/ 991794 h 1751530"/>
                        <a:gd name="connsiteX41" fmla="*/ 3320716 w 5894637"/>
                        <a:gd name="connsiteY41" fmla="*/ 1010653 h 1751530"/>
                        <a:gd name="connsiteX42" fmla="*/ 3396984 w 5894637"/>
                        <a:gd name="connsiteY42" fmla="*/ 1111940 h 1751530"/>
                        <a:gd name="connsiteX43" fmla="*/ 3640925 w 5894637"/>
                        <a:gd name="connsiteY43" fmla="*/ 1127570 h 1751530"/>
                        <a:gd name="connsiteX44" fmla="*/ 4097657 w 5894637"/>
                        <a:gd name="connsiteY44" fmla="*/ 1142698 h 1751530"/>
                        <a:gd name="connsiteX45" fmla="*/ 4224988 w 5894637"/>
                        <a:gd name="connsiteY45" fmla="*/ 972614 h 1751530"/>
                        <a:gd name="connsiteX46" fmla="*/ 4397143 w 5894637"/>
                        <a:gd name="connsiteY46" fmla="*/ 846485 h 1751530"/>
                        <a:gd name="connsiteX47" fmla="*/ 4627014 w 5894637"/>
                        <a:gd name="connsiteY47" fmla="*/ 718620 h 1751530"/>
                        <a:gd name="connsiteX48" fmla="*/ 4862944 w 5894637"/>
                        <a:gd name="connsiteY48" fmla="*/ 742185 h 1751530"/>
                        <a:gd name="connsiteX49" fmla="*/ 4958915 w 5894637"/>
                        <a:gd name="connsiteY49" fmla="*/ 832516 h 1751530"/>
                        <a:gd name="connsiteX50" fmla="*/ 5106872 w 5894637"/>
                        <a:gd name="connsiteY50" fmla="*/ 887499 h 1751530"/>
                        <a:gd name="connsiteX51" fmla="*/ 5262826 w 5894637"/>
                        <a:gd name="connsiteY51" fmla="*/ 997467 h 1751530"/>
                        <a:gd name="connsiteX52" fmla="*/ 5326808 w 5894637"/>
                        <a:gd name="connsiteY52" fmla="*/ 1056378 h 1751530"/>
                        <a:gd name="connsiteX53" fmla="*/ 5422779 w 5894637"/>
                        <a:gd name="connsiteY53" fmla="*/ 1095652 h 1751530"/>
                        <a:gd name="connsiteX54" fmla="*/ 5450771 w 5894637"/>
                        <a:gd name="connsiteY54" fmla="*/ 1252749 h 1751530"/>
                        <a:gd name="connsiteX55" fmla="*/ 5562735 w 5894637"/>
                        <a:gd name="connsiteY55" fmla="*/ 1366644 h 1751530"/>
                        <a:gd name="connsiteX56" fmla="*/ 5702695 w 5894637"/>
                        <a:gd name="connsiteY56" fmla="*/ 1460902 h 1751530"/>
                        <a:gd name="connsiteX57" fmla="*/ 5806663 w 5894637"/>
                        <a:gd name="connsiteY57" fmla="*/ 1621924 h 1751530"/>
                        <a:gd name="connsiteX58" fmla="*/ 5894637 w 5894637"/>
                        <a:gd name="connsiteY58" fmla="*/ 1751530 h 1751530"/>
                        <a:gd name="connsiteX0" fmla="*/ 0 w 5894637"/>
                        <a:gd name="connsiteY0" fmla="*/ 0 h 1751530"/>
                        <a:gd name="connsiteX1" fmla="*/ 80210 w 5894637"/>
                        <a:gd name="connsiteY1" fmla="*/ 52013 h 1751530"/>
                        <a:gd name="connsiteX2" fmla="*/ 196230 w 5894637"/>
                        <a:gd name="connsiteY2" fmla="*/ 10784 h 1751530"/>
                        <a:gd name="connsiteX3" fmla="*/ 344905 w 5894637"/>
                        <a:gd name="connsiteY3" fmla="*/ 71540 h 1751530"/>
                        <a:gd name="connsiteX4" fmla="*/ 385010 w 5894637"/>
                        <a:gd name="connsiteY4" fmla="*/ 128337 h 1751530"/>
                        <a:gd name="connsiteX5" fmla="*/ 403685 w 5894637"/>
                        <a:gd name="connsiteY5" fmla="*/ 173206 h 1751530"/>
                        <a:gd name="connsiteX6" fmla="*/ 510067 w 5894637"/>
                        <a:gd name="connsiteY6" fmla="*/ 262248 h 1751530"/>
                        <a:gd name="connsiteX7" fmla="*/ 513228 w 5894637"/>
                        <a:gd name="connsiteY7" fmla="*/ 381844 h 1751530"/>
                        <a:gd name="connsiteX8" fmla="*/ 531223 w 5894637"/>
                        <a:gd name="connsiteY8" fmla="*/ 414247 h 1751530"/>
                        <a:gd name="connsiteX9" fmla="*/ 646650 w 5894637"/>
                        <a:gd name="connsiteY9" fmla="*/ 562212 h 1751530"/>
                        <a:gd name="connsiteX10" fmla="*/ 752097 w 5894637"/>
                        <a:gd name="connsiteY10" fmla="*/ 713058 h 1751530"/>
                        <a:gd name="connsiteX11" fmla="*/ 946484 w 5894637"/>
                        <a:gd name="connsiteY11" fmla="*/ 627637 h 1751530"/>
                        <a:gd name="connsiteX12" fmla="*/ 1119604 w 5894637"/>
                        <a:gd name="connsiteY12" fmla="*/ 567548 h 1751530"/>
                        <a:gd name="connsiteX13" fmla="*/ 1491916 w 5894637"/>
                        <a:gd name="connsiteY13" fmla="*/ 505327 h 1751530"/>
                        <a:gd name="connsiteX14" fmla="*/ 1596189 w 5894637"/>
                        <a:gd name="connsiteY14" fmla="*/ 505327 h 1751530"/>
                        <a:gd name="connsiteX15" fmla="*/ 1644316 w 5894637"/>
                        <a:gd name="connsiteY15" fmla="*/ 505327 h 1751530"/>
                        <a:gd name="connsiteX16" fmla="*/ 1779697 w 5894637"/>
                        <a:gd name="connsiteY16" fmla="*/ 493863 h 1751530"/>
                        <a:gd name="connsiteX17" fmla="*/ 2021376 w 5894637"/>
                        <a:gd name="connsiteY17" fmla="*/ 477004 h 1751530"/>
                        <a:gd name="connsiteX18" fmla="*/ 2159417 w 5894637"/>
                        <a:gd name="connsiteY18" fmla="*/ 427124 h 1751530"/>
                        <a:gd name="connsiteX19" fmla="*/ 2227168 w 5894637"/>
                        <a:gd name="connsiteY19" fmla="*/ 389009 h 1751530"/>
                        <a:gd name="connsiteX20" fmla="*/ 2294021 w 5894637"/>
                        <a:gd name="connsiteY20" fmla="*/ 441158 h 1751530"/>
                        <a:gd name="connsiteX21" fmla="*/ 2366210 w 5894637"/>
                        <a:gd name="connsiteY21" fmla="*/ 545432 h 1751530"/>
                        <a:gd name="connsiteX22" fmla="*/ 2401554 w 5894637"/>
                        <a:gd name="connsiteY22" fmla="*/ 577516 h 1751530"/>
                        <a:gd name="connsiteX23" fmla="*/ 2454442 w 5894637"/>
                        <a:gd name="connsiteY23" fmla="*/ 625643 h 1751530"/>
                        <a:gd name="connsiteX24" fmla="*/ 2486526 w 5894637"/>
                        <a:gd name="connsiteY24" fmla="*/ 625643 h 1751530"/>
                        <a:gd name="connsiteX25" fmla="*/ 2550695 w 5894637"/>
                        <a:gd name="connsiteY25" fmla="*/ 617622 h 1751530"/>
                        <a:gd name="connsiteX26" fmla="*/ 2610101 w 5894637"/>
                        <a:gd name="connsiteY26" fmla="*/ 616743 h 1751530"/>
                        <a:gd name="connsiteX27" fmla="*/ 2662989 w 5894637"/>
                        <a:gd name="connsiteY27" fmla="*/ 649706 h 1751530"/>
                        <a:gd name="connsiteX28" fmla="*/ 2698333 w 5894637"/>
                        <a:gd name="connsiteY28" fmla="*/ 682667 h 1751530"/>
                        <a:gd name="connsiteX29" fmla="*/ 2739314 w 5894637"/>
                        <a:gd name="connsiteY29" fmla="*/ 690688 h 1751530"/>
                        <a:gd name="connsiteX30" fmla="*/ 2785060 w 5894637"/>
                        <a:gd name="connsiteY30" fmla="*/ 683545 h 1751530"/>
                        <a:gd name="connsiteX31" fmla="*/ 2862399 w 5894637"/>
                        <a:gd name="connsiteY31" fmla="*/ 696519 h 1751530"/>
                        <a:gd name="connsiteX32" fmla="*/ 2895600 w 5894637"/>
                        <a:gd name="connsiteY32" fmla="*/ 721895 h 1751530"/>
                        <a:gd name="connsiteX33" fmla="*/ 2919663 w 5894637"/>
                        <a:gd name="connsiteY33" fmla="*/ 770022 h 1751530"/>
                        <a:gd name="connsiteX34" fmla="*/ 2962149 w 5894637"/>
                        <a:gd name="connsiteY34" fmla="*/ 821406 h 1751530"/>
                        <a:gd name="connsiteX35" fmla="*/ 3046955 w 5894637"/>
                        <a:gd name="connsiteY35" fmla="*/ 797846 h 1751530"/>
                        <a:gd name="connsiteX36" fmla="*/ 3116303 w 5894637"/>
                        <a:gd name="connsiteY36" fmla="*/ 782179 h 1751530"/>
                        <a:gd name="connsiteX37" fmla="*/ 3186112 w 5894637"/>
                        <a:gd name="connsiteY37" fmla="*/ 843842 h 1751530"/>
                        <a:gd name="connsiteX38" fmla="*/ 3256547 w 5894637"/>
                        <a:gd name="connsiteY38" fmla="*/ 930443 h 1751530"/>
                        <a:gd name="connsiteX39" fmla="*/ 3282632 w 5894637"/>
                        <a:gd name="connsiteY39" fmla="*/ 991794 h 1751530"/>
                        <a:gd name="connsiteX40" fmla="*/ 3320716 w 5894637"/>
                        <a:gd name="connsiteY40" fmla="*/ 1010653 h 1751530"/>
                        <a:gd name="connsiteX41" fmla="*/ 3396984 w 5894637"/>
                        <a:gd name="connsiteY41" fmla="*/ 1111940 h 1751530"/>
                        <a:gd name="connsiteX42" fmla="*/ 3640925 w 5894637"/>
                        <a:gd name="connsiteY42" fmla="*/ 1127570 h 1751530"/>
                        <a:gd name="connsiteX43" fmla="*/ 4097657 w 5894637"/>
                        <a:gd name="connsiteY43" fmla="*/ 1142698 h 1751530"/>
                        <a:gd name="connsiteX44" fmla="*/ 4224988 w 5894637"/>
                        <a:gd name="connsiteY44" fmla="*/ 972614 h 1751530"/>
                        <a:gd name="connsiteX45" fmla="*/ 4397143 w 5894637"/>
                        <a:gd name="connsiteY45" fmla="*/ 846485 h 1751530"/>
                        <a:gd name="connsiteX46" fmla="*/ 4627014 w 5894637"/>
                        <a:gd name="connsiteY46" fmla="*/ 718620 h 1751530"/>
                        <a:gd name="connsiteX47" fmla="*/ 4862944 w 5894637"/>
                        <a:gd name="connsiteY47" fmla="*/ 742185 h 1751530"/>
                        <a:gd name="connsiteX48" fmla="*/ 4958915 w 5894637"/>
                        <a:gd name="connsiteY48" fmla="*/ 832516 h 1751530"/>
                        <a:gd name="connsiteX49" fmla="*/ 5106872 w 5894637"/>
                        <a:gd name="connsiteY49" fmla="*/ 887499 h 1751530"/>
                        <a:gd name="connsiteX50" fmla="*/ 5262826 w 5894637"/>
                        <a:gd name="connsiteY50" fmla="*/ 997467 h 1751530"/>
                        <a:gd name="connsiteX51" fmla="*/ 5326808 w 5894637"/>
                        <a:gd name="connsiteY51" fmla="*/ 1056378 h 1751530"/>
                        <a:gd name="connsiteX52" fmla="*/ 5422779 w 5894637"/>
                        <a:gd name="connsiteY52" fmla="*/ 1095652 h 1751530"/>
                        <a:gd name="connsiteX53" fmla="*/ 5450771 w 5894637"/>
                        <a:gd name="connsiteY53" fmla="*/ 1252749 h 1751530"/>
                        <a:gd name="connsiteX54" fmla="*/ 5562735 w 5894637"/>
                        <a:gd name="connsiteY54" fmla="*/ 1366644 h 1751530"/>
                        <a:gd name="connsiteX55" fmla="*/ 5702695 w 5894637"/>
                        <a:gd name="connsiteY55" fmla="*/ 1460902 h 1751530"/>
                        <a:gd name="connsiteX56" fmla="*/ 5806663 w 5894637"/>
                        <a:gd name="connsiteY56" fmla="*/ 1621924 h 1751530"/>
                        <a:gd name="connsiteX57" fmla="*/ 5894637 w 5894637"/>
                        <a:gd name="connsiteY57" fmla="*/ 1751530 h 1751530"/>
                        <a:gd name="connsiteX0" fmla="*/ 0 w 5894637"/>
                        <a:gd name="connsiteY0" fmla="*/ 2662 h 1754192"/>
                        <a:gd name="connsiteX1" fmla="*/ 73502 w 5894637"/>
                        <a:gd name="connsiteY1" fmla="*/ 117 h 1754192"/>
                        <a:gd name="connsiteX2" fmla="*/ 196230 w 5894637"/>
                        <a:gd name="connsiteY2" fmla="*/ 13446 h 1754192"/>
                        <a:gd name="connsiteX3" fmla="*/ 344905 w 5894637"/>
                        <a:gd name="connsiteY3" fmla="*/ 74202 h 1754192"/>
                        <a:gd name="connsiteX4" fmla="*/ 385010 w 5894637"/>
                        <a:gd name="connsiteY4" fmla="*/ 130999 h 1754192"/>
                        <a:gd name="connsiteX5" fmla="*/ 403685 w 5894637"/>
                        <a:gd name="connsiteY5" fmla="*/ 175868 h 1754192"/>
                        <a:gd name="connsiteX6" fmla="*/ 510067 w 5894637"/>
                        <a:gd name="connsiteY6" fmla="*/ 264910 h 1754192"/>
                        <a:gd name="connsiteX7" fmla="*/ 513228 w 5894637"/>
                        <a:gd name="connsiteY7" fmla="*/ 384506 h 1754192"/>
                        <a:gd name="connsiteX8" fmla="*/ 531223 w 5894637"/>
                        <a:gd name="connsiteY8" fmla="*/ 416909 h 1754192"/>
                        <a:gd name="connsiteX9" fmla="*/ 646650 w 5894637"/>
                        <a:gd name="connsiteY9" fmla="*/ 564874 h 1754192"/>
                        <a:gd name="connsiteX10" fmla="*/ 752097 w 5894637"/>
                        <a:gd name="connsiteY10" fmla="*/ 715720 h 1754192"/>
                        <a:gd name="connsiteX11" fmla="*/ 946484 w 5894637"/>
                        <a:gd name="connsiteY11" fmla="*/ 630299 h 1754192"/>
                        <a:gd name="connsiteX12" fmla="*/ 1119604 w 5894637"/>
                        <a:gd name="connsiteY12" fmla="*/ 570210 h 1754192"/>
                        <a:gd name="connsiteX13" fmla="*/ 1491916 w 5894637"/>
                        <a:gd name="connsiteY13" fmla="*/ 507989 h 1754192"/>
                        <a:gd name="connsiteX14" fmla="*/ 1596189 w 5894637"/>
                        <a:gd name="connsiteY14" fmla="*/ 507989 h 1754192"/>
                        <a:gd name="connsiteX15" fmla="*/ 1644316 w 5894637"/>
                        <a:gd name="connsiteY15" fmla="*/ 507989 h 1754192"/>
                        <a:gd name="connsiteX16" fmla="*/ 1779697 w 5894637"/>
                        <a:gd name="connsiteY16" fmla="*/ 496525 h 1754192"/>
                        <a:gd name="connsiteX17" fmla="*/ 2021376 w 5894637"/>
                        <a:gd name="connsiteY17" fmla="*/ 479666 h 1754192"/>
                        <a:gd name="connsiteX18" fmla="*/ 2159417 w 5894637"/>
                        <a:gd name="connsiteY18" fmla="*/ 429786 h 1754192"/>
                        <a:gd name="connsiteX19" fmla="*/ 2227168 w 5894637"/>
                        <a:gd name="connsiteY19" fmla="*/ 391671 h 1754192"/>
                        <a:gd name="connsiteX20" fmla="*/ 2294021 w 5894637"/>
                        <a:gd name="connsiteY20" fmla="*/ 443820 h 1754192"/>
                        <a:gd name="connsiteX21" fmla="*/ 2366210 w 5894637"/>
                        <a:gd name="connsiteY21" fmla="*/ 548094 h 1754192"/>
                        <a:gd name="connsiteX22" fmla="*/ 2401554 w 5894637"/>
                        <a:gd name="connsiteY22" fmla="*/ 580178 h 1754192"/>
                        <a:gd name="connsiteX23" fmla="*/ 2454442 w 5894637"/>
                        <a:gd name="connsiteY23" fmla="*/ 628305 h 1754192"/>
                        <a:gd name="connsiteX24" fmla="*/ 2486526 w 5894637"/>
                        <a:gd name="connsiteY24" fmla="*/ 628305 h 1754192"/>
                        <a:gd name="connsiteX25" fmla="*/ 2550695 w 5894637"/>
                        <a:gd name="connsiteY25" fmla="*/ 620284 h 1754192"/>
                        <a:gd name="connsiteX26" fmla="*/ 2610101 w 5894637"/>
                        <a:gd name="connsiteY26" fmla="*/ 619405 h 1754192"/>
                        <a:gd name="connsiteX27" fmla="*/ 2662989 w 5894637"/>
                        <a:gd name="connsiteY27" fmla="*/ 652368 h 1754192"/>
                        <a:gd name="connsiteX28" fmla="*/ 2698333 w 5894637"/>
                        <a:gd name="connsiteY28" fmla="*/ 685329 h 1754192"/>
                        <a:gd name="connsiteX29" fmla="*/ 2739314 w 5894637"/>
                        <a:gd name="connsiteY29" fmla="*/ 693350 h 1754192"/>
                        <a:gd name="connsiteX30" fmla="*/ 2785060 w 5894637"/>
                        <a:gd name="connsiteY30" fmla="*/ 686207 h 1754192"/>
                        <a:gd name="connsiteX31" fmla="*/ 2862399 w 5894637"/>
                        <a:gd name="connsiteY31" fmla="*/ 699181 h 1754192"/>
                        <a:gd name="connsiteX32" fmla="*/ 2895600 w 5894637"/>
                        <a:gd name="connsiteY32" fmla="*/ 724557 h 1754192"/>
                        <a:gd name="connsiteX33" fmla="*/ 2919663 w 5894637"/>
                        <a:gd name="connsiteY33" fmla="*/ 772684 h 1754192"/>
                        <a:gd name="connsiteX34" fmla="*/ 2962149 w 5894637"/>
                        <a:gd name="connsiteY34" fmla="*/ 824068 h 1754192"/>
                        <a:gd name="connsiteX35" fmla="*/ 3046955 w 5894637"/>
                        <a:gd name="connsiteY35" fmla="*/ 800508 h 1754192"/>
                        <a:gd name="connsiteX36" fmla="*/ 3116303 w 5894637"/>
                        <a:gd name="connsiteY36" fmla="*/ 784841 h 1754192"/>
                        <a:gd name="connsiteX37" fmla="*/ 3186112 w 5894637"/>
                        <a:gd name="connsiteY37" fmla="*/ 846504 h 1754192"/>
                        <a:gd name="connsiteX38" fmla="*/ 3256547 w 5894637"/>
                        <a:gd name="connsiteY38" fmla="*/ 933105 h 1754192"/>
                        <a:gd name="connsiteX39" fmla="*/ 3282632 w 5894637"/>
                        <a:gd name="connsiteY39" fmla="*/ 994456 h 1754192"/>
                        <a:gd name="connsiteX40" fmla="*/ 3320716 w 5894637"/>
                        <a:gd name="connsiteY40" fmla="*/ 1013315 h 1754192"/>
                        <a:gd name="connsiteX41" fmla="*/ 3396984 w 5894637"/>
                        <a:gd name="connsiteY41" fmla="*/ 1114602 h 1754192"/>
                        <a:gd name="connsiteX42" fmla="*/ 3640925 w 5894637"/>
                        <a:gd name="connsiteY42" fmla="*/ 1130232 h 1754192"/>
                        <a:gd name="connsiteX43" fmla="*/ 4097657 w 5894637"/>
                        <a:gd name="connsiteY43" fmla="*/ 1145360 h 1754192"/>
                        <a:gd name="connsiteX44" fmla="*/ 4224988 w 5894637"/>
                        <a:gd name="connsiteY44" fmla="*/ 975276 h 1754192"/>
                        <a:gd name="connsiteX45" fmla="*/ 4397143 w 5894637"/>
                        <a:gd name="connsiteY45" fmla="*/ 849147 h 1754192"/>
                        <a:gd name="connsiteX46" fmla="*/ 4627014 w 5894637"/>
                        <a:gd name="connsiteY46" fmla="*/ 721282 h 1754192"/>
                        <a:gd name="connsiteX47" fmla="*/ 4862944 w 5894637"/>
                        <a:gd name="connsiteY47" fmla="*/ 744847 h 1754192"/>
                        <a:gd name="connsiteX48" fmla="*/ 4958915 w 5894637"/>
                        <a:gd name="connsiteY48" fmla="*/ 835178 h 1754192"/>
                        <a:gd name="connsiteX49" fmla="*/ 5106872 w 5894637"/>
                        <a:gd name="connsiteY49" fmla="*/ 890161 h 1754192"/>
                        <a:gd name="connsiteX50" fmla="*/ 5262826 w 5894637"/>
                        <a:gd name="connsiteY50" fmla="*/ 1000129 h 1754192"/>
                        <a:gd name="connsiteX51" fmla="*/ 5326808 w 5894637"/>
                        <a:gd name="connsiteY51" fmla="*/ 1059040 h 1754192"/>
                        <a:gd name="connsiteX52" fmla="*/ 5422779 w 5894637"/>
                        <a:gd name="connsiteY52" fmla="*/ 1098314 h 1754192"/>
                        <a:gd name="connsiteX53" fmla="*/ 5450771 w 5894637"/>
                        <a:gd name="connsiteY53" fmla="*/ 1255411 h 1754192"/>
                        <a:gd name="connsiteX54" fmla="*/ 5562735 w 5894637"/>
                        <a:gd name="connsiteY54" fmla="*/ 1369306 h 1754192"/>
                        <a:gd name="connsiteX55" fmla="*/ 5702695 w 5894637"/>
                        <a:gd name="connsiteY55" fmla="*/ 1463564 h 1754192"/>
                        <a:gd name="connsiteX56" fmla="*/ 5806663 w 5894637"/>
                        <a:gd name="connsiteY56" fmla="*/ 1624586 h 1754192"/>
                        <a:gd name="connsiteX57" fmla="*/ 5894637 w 5894637"/>
                        <a:gd name="connsiteY57" fmla="*/ 1754192 h 175419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43926 w 5934878"/>
                        <a:gd name="connsiteY5" fmla="*/ 235038 h 1813362"/>
                        <a:gd name="connsiteX6" fmla="*/ 550308 w 5934878"/>
                        <a:gd name="connsiteY6" fmla="*/ 324080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50308 w 5934878"/>
                        <a:gd name="connsiteY6" fmla="*/ 324080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5046103 w 5934878"/>
                        <a:gd name="connsiteY48" fmla="*/ 897985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5046103 w 5934878"/>
                        <a:gd name="connsiteY48" fmla="*/ 897985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521194 w 5934878"/>
                        <a:gd name="connsiteY53" fmla="*/ 1310944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5046103 w 5934878"/>
                        <a:gd name="connsiteY48" fmla="*/ 897985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521194 w 5934878"/>
                        <a:gd name="connsiteY53" fmla="*/ 1310944 h 1813362"/>
                        <a:gd name="connsiteX54" fmla="*/ 5602976 w 5934878"/>
                        <a:gd name="connsiteY54" fmla="*/ 1428476 h 1813362"/>
                        <a:gd name="connsiteX55" fmla="*/ 5695988 w 5934878"/>
                        <a:gd name="connsiteY55" fmla="*/ 1548192 h 1813362"/>
                        <a:gd name="connsiteX56" fmla="*/ 5846904 w 5934878"/>
                        <a:gd name="connsiteY56" fmla="*/ 1683756 h 1813362"/>
                        <a:gd name="connsiteX57" fmla="*/ 5934878 w 5934878"/>
                        <a:gd name="connsiteY57" fmla="*/ 1813362 h 1813362"/>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6411062 w 6411062"/>
                        <a:gd name="connsiteY57"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6130459 w 6411062"/>
                        <a:gd name="connsiteY57" fmla="*/ 1991986 h 2315294"/>
                        <a:gd name="connsiteX58" fmla="*/ 6411062 w 6411062"/>
                        <a:gd name="connsiteY58"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411062 w 6411062"/>
                        <a:gd name="connsiteY58"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411062 w 6411062"/>
                        <a:gd name="connsiteY58"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33812 w 6411062"/>
                        <a:gd name="connsiteY58" fmla="*/ 2072003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01483 w 6411062"/>
                        <a:gd name="connsiteY59" fmla="*/ 2290235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41724 w 6411062"/>
                        <a:gd name="connsiteY59" fmla="*/ 2210216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41724 w 6411062"/>
                        <a:gd name="connsiteY59" fmla="*/ 2210216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41724 w 6411062"/>
                        <a:gd name="connsiteY59" fmla="*/ 2210216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14897 w 6411062"/>
                        <a:gd name="connsiteY59" fmla="*/ 2210216 h 2315294"/>
                        <a:gd name="connsiteX60" fmla="*/ 6411062 w 6411062"/>
                        <a:gd name="connsiteY60" fmla="*/ 2315294 h 2315294"/>
                        <a:gd name="connsiteX0" fmla="*/ 0 w 6419602"/>
                        <a:gd name="connsiteY0" fmla="*/ 0 h 2324344"/>
                        <a:gd name="connsiteX1" fmla="*/ 113743 w 6419602"/>
                        <a:gd name="connsiteY1" fmla="*/ 59287 h 2324344"/>
                        <a:gd name="connsiteX2" fmla="*/ 236471 w 6419602"/>
                        <a:gd name="connsiteY2" fmla="*/ 72616 h 2324344"/>
                        <a:gd name="connsiteX3" fmla="*/ 385146 w 6419602"/>
                        <a:gd name="connsiteY3" fmla="*/ 133372 h 2324344"/>
                        <a:gd name="connsiteX4" fmla="*/ 425251 w 6419602"/>
                        <a:gd name="connsiteY4" fmla="*/ 190169 h 2324344"/>
                        <a:gd name="connsiteX5" fmla="*/ 457340 w 6419602"/>
                        <a:gd name="connsiteY5" fmla="*/ 235038 h 2324344"/>
                        <a:gd name="connsiteX6" fmla="*/ 526833 w 6419602"/>
                        <a:gd name="connsiteY6" fmla="*/ 327716 h 2324344"/>
                        <a:gd name="connsiteX7" fmla="*/ 553469 w 6419602"/>
                        <a:gd name="connsiteY7" fmla="*/ 443676 h 2324344"/>
                        <a:gd name="connsiteX8" fmla="*/ 618412 w 6419602"/>
                        <a:gd name="connsiteY8" fmla="*/ 501539 h 2324344"/>
                        <a:gd name="connsiteX9" fmla="*/ 686891 w 6419602"/>
                        <a:gd name="connsiteY9" fmla="*/ 624044 h 2324344"/>
                        <a:gd name="connsiteX10" fmla="*/ 792338 w 6419602"/>
                        <a:gd name="connsiteY10" fmla="*/ 774890 h 2324344"/>
                        <a:gd name="connsiteX11" fmla="*/ 986725 w 6419602"/>
                        <a:gd name="connsiteY11" fmla="*/ 689469 h 2324344"/>
                        <a:gd name="connsiteX12" fmla="*/ 1159845 w 6419602"/>
                        <a:gd name="connsiteY12" fmla="*/ 629380 h 2324344"/>
                        <a:gd name="connsiteX13" fmla="*/ 1532157 w 6419602"/>
                        <a:gd name="connsiteY13" fmla="*/ 567159 h 2324344"/>
                        <a:gd name="connsiteX14" fmla="*/ 1636430 w 6419602"/>
                        <a:gd name="connsiteY14" fmla="*/ 567159 h 2324344"/>
                        <a:gd name="connsiteX15" fmla="*/ 1684557 w 6419602"/>
                        <a:gd name="connsiteY15" fmla="*/ 567159 h 2324344"/>
                        <a:gd name="connsiteX16" fmla="*/ 1819938 w 6419602"/>
                        <a:gd name="connsiteY16" fmla="*/ 555695 h 2324344"/>
                        <a:gd name="connsiteX17" fmla="*/ 2061617 w 6419602"/>
                        <a:gd name="connsiteY17" fmla="*/ 538836 h 2324344"/>
                        <a:gd name="connsiteX18" fmla="*/ 2199658 w 6419602"/>
                        <a:gd name="connsiteY18" fmla="*/ 488956 h 2324344"/>
                        <a:gd name="connsiteX19" fmla="*/ 2267409 w 6419602"/>
                        <a:gd name="connsiteY19" fmla="*/ 450841 h 2324344"/>
                        <a:gd name="connsiteX20" fmla="*/ 2334262 w 6419602"/>
                        <a:gd name="connsiteY20" fmla="*/ 502990 h 2324344"/>
                        <a:gd name="connsiteX21" fmla="*/ 2406451 w 6419602"/>
                        <a:gd name="connsiteY21" fmla="*/ 607264 h 2324344"/>
                        <a:gd name="connsiteX22" fmla="*/ 2441795 w 6419602"/>
                        <a:gd name="connsiteY22" fmla="*/ 639348 h 2324344"/>
                        <a:gd name="connsiteX23" fmla="*/ 2494683 w 6419602"/>
                        <a:gd name="connsiteY23" fmla="*/ 687475 h 2324344"/>
                        <a:gd name="connsiteX24" fmla="*/ 2526767 w 6419602"/>
                        <a:gd name="connsiteY24" fmla="*/ 687475 h 2324344"/>
                        <a:gd name="connsiteX25" fmla="*/ 2590936 w 6419602"/>
                        <a:gd name="connsiteY25" fmla="*/ 679454 h 2324344"/>
                        <a:gd name="connsiteX26" fmla="*/ 2650342 w 6419602"/>
                        <a:gd name="connsiteY26" fmla="*/ 678575 h 2324344"/>
                        <a:gd name="connsiteX27" fmla="*/ 2703230 w 6419602"/>
                        <a:gd name="connsiteY27" fmla="*/ 711538 h 2324344"/>
                        <a:gd name="connsiteX28" fmla="*/ 2738574 w 6419602"/>
                        <a:gd name="connsiteY28" fmla="*/ 744499 h 2324344"/>
                        <a:gd name="connsiteX29" fmla="*/ 2779555 w 6419602"/>
                        <a:gd name="connsiteY29" fmla="*/ 752520 h 2324344"/>
                        <a:gd name="connsiteX30" fmla="*/ 2825301 w 6419602"/>
                        <a:gd name="connsiteY30" fmla="*/ 745377 h 2324344"/>
                        <a:gd name="connsiteX31" fmla="*/ 2902640 w 6419602"/>
                        <a:gd name="connsiteY31" fmla="*/ 758351 h 2324344"/>
                        <a:gd name="connsiteX32" fmla="*/ 2935841 w 6419602"/>
                        <a:gd name="connsiteY32" fmla="*/ 783727 h 2324344"/>
                        <a:gd name="connsiteX33" fmla="*/ 2959904 w 6419602"/>
                        <a:gd name="connsiteY33" fmla="*/ 831854 h 2324344"/>
                        <a:gd name="connsiteX34" fmla="*/ 3002390 w 6419602"/>
                        <a:gd name="connsiteY34" fmla="*/ 883238 h 2324344"/>
                        <a:gd name="connsiteX35" fmla="*/ 3087196 w 6419602"/>
                        <a:gd name="connsiteY35" fmla="*/ 859678 h 2324344"/>
                        <a:gd name="connsiteX36" fmla="*/ 3156544 w 6419602"/>
                        <a:gd name="connsiteY36" fmla="*/ 844011 h 2324344"/>
                        <a:gd name="connsiteX37" fmla="*/ 3226353 w 6419602"/>
                        <a:gd name="connsiteY37" fmla="*/ 905674 h 2324344"/>
                        <a:gd name="connsiteX38" fmla="*/ 3296788 w 6419602"/>
                        <a:gd name="connsiteY38" fmla="*/ 992275 h 2324344"/>
                        <a:gd name="connsiteX39" fmla="*/ 3322873 w 6419602"/>
                        <a:gd name="connsiteY39" fmla="*/ 1053626 h 2324344"/>
                        <a:gd name="connsiteX40" fmla="*/ 3360957 w 6419602"/>
                        <a:gd name="connsiteY40" fmla="*/ 1072485 h 2324344"/>
                        <a:gd name="connsiteX41" fmla="*/ 3437225 w 6419602"/>
                        <a:gd name="connsiteY41" fmla="*/ 1173772 h 2324344"/>
                        <a:gd name="connsiteX42" fmla="*/ 3681166 w 6419602"/>
                        <a:gd name="connsiteY42" fmla="*/ 1189402 h 2324344"/>
                        <a:gd name="connsiteX43" fmla="*/ 4137898 w 6419602"/>
                        <a:gd name="connsiteY43" fmla="*/ 1204530 h 2324344"/>
                        <a:gd name="connsiteX44" fmla="*/ 4265229 w 6419602"/>
                        <a:gd name="connsiteY44" fmla="*/ 1034446 h 2324344"/>
                        <a:gd name="connsiteX45" fmla="*/ 4437384 w 6419602"/>
                        <a:gd name="connsiteY45" fmla="*/ 908317 h 2324344"/>
                        <a:gd name="connsiteX46" fmla="*/ 4667255 w 6419602"/>
                        <a:gd name="connsiteY46" fmla="*/ 780452 h 2324344"/>
                        <a:gd name="connsiteX47" fmla="*/ 4903185 w 6419602"/>
                        <a:gd name="connsiteY47" fmla="*/ 804017 h 2324344"/>
                        <a:gd name="connsiteX48" fmla="*/ 5046103 w 6419602"/>
                        <a:gd name="connsiteY48" fmla="*/ 897985 h 2324344"/>
                        <a:gd name="connsiteX49" fmla="*/ 5147113 w 6419602"/>
                        <a:gd name="connsiteY49" fmla="*/ 949331 h 2324344"/>
                        <a:gd name="connsiteX50" fmla="*/ 5303067 w 6419602"/>
                        <a:gd name="connsiteY50" fmla="*/ 1059299 h 2324344"/>
                        <a:gd name="connsiteX51" fmla="*/ 5367049 w 6419602"/>
                        <a:gd name="connsiteY51" fmla="*/ 1118210 h 2324344"/>
                        <a:gd name="connsiteX52" fmla="*/ 5463020 w 6419602"/>
                        <a:gd name="connsiteY52" fmla="*/ 1157484 h 2324344"/>
                        <a:gd name="connsiteX53" fmla="*/ 5521194 w 6419602"/>
                        <a:gd name="connsiteY53" fmla="*/ 1310944 h 2324344"/>
                        <a:gd name="connsiteX54" fmla="*/ 5602976 w 6419602"/>
                        <a:gd name="connsiteY54" fmla="*/ 1428476 h 2324344"/>
                        <a:gd name="connsiteX55" fmla="*/ 5695988 w 6419602"/>
                        <a:gd name="connsiteY55" fmla="*/ 1548192 h 2324344"/>
                        <a:gd name="connsiteX56" fmla="*/ 5846904 w 6419602"/>
                        <a:gd name="connsiteY56" fmla="*/ 1683756 h 2324344"/>
                        <a:gd name="connsiteX57" fmla="*/ 5986262 w 6419602"/>
                        <a:gd name="connsiteY57" fmla="*/ 1933791 h 2324344"/>
                        <a:gd name="connsiteX58" fmla="*/ 6117045 w 6419602"/>
                        <a:gd name="connsiteY58" fmla="*/ 2250225 h 2324344"/>
                        <a:gd name="connsiteX59" fmla="*/ 6314897 w 6419602"/>
                        <a:gd name="connsiteY59" fmla="*/ 2210216 h 2324344"/>
                        <a:gd name="connsiteX60" fmla="*/ 6411062 w 6419602"/>
                        <a:gd name="connsiteY60" fmla="*/ 2315294 h 2324344"/>
                        <a:gd name="connsiteX61" fmla="*/ 6415498 w 6419602"/>
                        <a:gd name="connsiteY61" fmla="*/ 2319333 h 2324344"/>
                        <a:gd name="connsiteX0" fmla="*/ 0 w 6596583"/>
                        <a:gd name="connsiteY0" fmla="*/ 0 h 2508467"/>
                        <a:gd name="connsiteX1" fmla="*/ 113743 w 6596583"/>
                        <a:gd name="connsiteY1" fmla="*/ 59287 h 2508467"/>
                        <a:gd name="connsiteX2" fmla="*/ 236471 w 6596583"/>
                        <a:gd name="connsiteY2" fmla="*/ 72616 h 2508467"/>
                        <a:gd name="connsiteX3" fmla="*/ 385146 w 6596583"/>
                        <a:gd name="connsiteY3" fmla="*/ 133372 h 2508467"/>
                        <a:gd name="connsiteX4" fmla="*/ 425251 w 6596583"/>
                        <a:gd name="connsiteY4" fmla="*/ 190169 h 2508467"/>
                        <a:gd name="connsiteX5" fmla="*/ 457340 w 6596583"/>
                        <a:gd name="connsiteY5" fmla="*/ 235038 h 2508467"/>
                        <a:gd name="connsiteX6" fmla="*/ 526833 w 6596583"/>
                        <a:gd name="connsiteY6" fmla="*/ 327716 h 2508467"/>
                        <a:gd name="connsiteX7" fmla="*/ 553469 w 6596583"/>
                        <a:gd name="connsiteY7" fmla="*/ 443676 h 2508467"/>
                        <a:gd name="connsiteX8" fmla="*/ 618412 w 6596583"/>
                        <a:gd name="connsiteY8" fmla="*/ 501539 h 2508467"/>
                        <a:gd name="connsiteX9" fmla="*/ 686891 w 6596583"/>
                        <a:gd name="connsiteY9" fmla="*/ 624044 h 2508467"/>
                        <a:gd name="connsiteX10" fmla="*/ 792338 w 6596583"/>
                        <a:gd name="connsiteY10" fmla="*/ 774890 h 2508467"/>
                        <a:gd name="connsiteX11" fmla="*/ 986725 w 6596583"/>
                        <a:gd name="connsiteY11" fmla="*/ 689469 h 2508467"/>
                        <a:gd name="connsiteX12" fmla="*/ 1159845 w 6596583"/>
                        <a:gd name="connsiteY12" fmla="*/ 629380 h 2508467"/>
                        <a:gd name="connsiteX13" fmla="*/ 1532157 w 6596583"/>
                        <a:gd name="connsiteY13" fmla="*/ 567159 h 2508467"/>
                        <a:gd name="connsiteX14" fmla="*/ 1636430 w 6596583"/>
                        <a:gd name="connsiteY14" fmla="*/ 567159 h 2508467"/>
                        <a:gd name="connsiteX15" fmla="*/ 1684557 w 6596583"/>
                        <a:gd name="connsiteY15" fmla="*/ 567159 h 2508467"/>
                        <a:gd name="connsiteX16" fmla="*/ 1819938 w 6596583"/>
                        <a:gd name="connsiteY16" fmla="*/ 555695 h 2508467"/>
                        <a:gd name="connsiteX17" fmla="*/ 2061617 w 6596583"/>
                        <a:gd name="connsiteY17" fmla="*/ 538836 h 2508467"/>
                        <a:gd name="connsiteX18" fmla="*/ 2199658 w 6596583"/>
                        <a:gd name="connsiteY18" fmla="*/ 488956 h 2508467"/>
                        <a:gd name="connsiteX19" fmla="*/ 2267409 w 6596583"/>
                        <a:gd name="connsiteY19" fmla="*/ 450841 h 2508467"/>
                        <a:gd name="connsiteX20" fmla="*/ 2334262 w 6596583"/>
                        <a:gd name="connsiteY20" fmla="*/ 502990 h 2508467"/>
                        <a:gd name="connsiteX21" fmla="*/ 2406451 w 6596583"/>
                        <a:gd name="connsiteY21" fmla="*/ 607264 h 2508467"/>
                        <a:gd name="connsiteX22" fmla="*/ 2441795 w 6596583"/>
                        <a:gd name="connsiteY22" fmla="*/ 639348 h 2508467"/>
                        <a:gd name="connsiteX23" fmla="*/ 2494683 w 6596583"/>
                        <a:gd name="connsiteY23" fmla="*/ 687475 h 2508467"/>
                        <a:gd name="connsiteX24" fmla="*/ 2526767 w 6596583"/>
                        <a:gd name="connsiteY24" fmla="*/ 687475 h 2508467"/>
                        <a:gd name="connsiteX25" fmla="*/ 2590936 w 6596583"/>
                        <a:gd name="connsiteY25" fmla="*/ 679454 h 2508467"/>
                        <a:gd name="connsiteX26" fmla="*/ 2650342 w 6596583"/>
                        <a:gd name="connsiteY26" fmla="*/ 678575 h 2508467"/>
                        <a:gd name="connsiteX27" fmla="*/ 2703230 w 6596583"/>
                        <a:gd name="connsiteY27" fmla="*/ 711538 h 2508467"/>
                        <a:gd name="connsiteX28" fmla="*/ 2738574 w 6596583"/>
                        <a:gd name="connsiteY28" fmla="*/ 744499 h 2508467"/>
                        <a:gd name="connsiteX29" fmla="*/ 2779555 w 6596583"/>
                        <a:gd name="connsiteY29" fmla="*/ 752520 h 2508467"/>
                        <a:gd name="connsiteX30" fmla="*/ 2825301 w 6596583"/>
                        <a:gd name="connsiteY30" fmla="*/ 745377 h 2508467"/>
                        <a:gd name="connsiteX31" fmla="*/ 2902640 w 6596583"/>
                        <a:gd name="connsiteY31" fmla="*/ 758351 h 2508467"/>
                        <a:gd name="connsiteX32" fmla="*/ 2935841 w 6596583"/>
                        <a:gd name="connsiteY32" fmla="*/ 783727 h 2508467"/>
                        <a:gd name="connsiteX33" fmla="*/ 2959904 w 6596583"/>
                        <a:gd name="connsiteY33" fmla="*/ 831854 h 2508467"/>
                        <a:gd name="connsiteX34" fmla="*/ 3002390 w 6596583"/>
                        <a:gd name="connsiteY34" fmla="*/ 883238 h 2508467"/>
                        <a:gd name="connsiteX35" fmla="*/ 3087196 w 6596583"/>
                        <a:gd name="connsiteY35" fmla="*/ 859678 h 2508467"/>
                        <a:gd name="connsiteX36" fmla="*/ 3156544 w 6596583"/>
                        <a:gd name="connsiteY36" fmla="*/ 844011 h 2508467"/>
                        <a:gd name="connsiteX37" fmla="*/ 3226353 w 6596583"/>
                        <a:gd name="connsiteY37" fmla="*/ 905674 h 2508467"/>
                        <a:gd name="connsiteX38" fmla="*/ 3296788 w 6596583"/>
                        <a:gd name="connsiteY38" fmla="*/ 992275 h 2508467"/>
                        <a:gd name="connsiteX39" fmla="*/ 3322873 w 6596583"/>
                        <a:gd name="connsiteY39" fmla="*/ 1053626 h 2508467"/>
                        <a:gd name="connsiteX40" fmla="*/ 3360957 w 6596583"/>
                        <a:gd name="connsiteY40" fmla="*/ 1072485 h 2508467"/>
                        <a:gd name="connsiteX41" fmla="*/ 3437225 w 6596583"/>
                        <a:gd name="connsiteY41" fmla="*/ 1173772 h 2508467"/>
                        <a:gd name="connsiteX42" fmla="*/ 3681166 w 6596583"/>
                        <a:gd name="connsiteY42" fmla="*/ 1189402 h 2508467"/>
                        <a:gd name="connsiteX43" fmla="*/ 4137898 w 6596583"/>
                        <a:gd name="connsiteY43" fmla="*/ 1204530 h 2508467"/>
                        <a:gd name="connsiteX44" fmla="*/ 4265229 w 6596583"/>
                        <a:gd name="connsiteY44" fmla="*/ 1034446 h 2508467"/>
                        <a:gd name="connsiteX45" fmla="*/ 4437384 w 6596583"/>
                        <a:gd name="connsiteY45" fmla="*/ 908317 h 2508467"/>
                        <a:gd name="connsiteX46" fmla="*/ 4667255 w 6596583"/>
                        <a:gd name="connsiteY46" fmla="*/ 780452 h 2508467"/>
                        <a:gd name="connsiteX47" fmla="*/ 4903185 w 6596583"/>
                        <a:gd name="connsiteY47" fmla="*/ 804017 h 2508467"/>
                        <a:gd name="connsiteX48" fmla="*/ 5046103 w 6596583"/>
                        <a:gd name="connsiteY48" fmla="*/ 897985 h 2508467"/>
                        <a:gd name="connsiteX49" fmla="*/ 5147113 w 6596583"/>
                        <a:gd name="connsiteY49" fmla="*/ 949331 h 2508467"/>
                        <a:gd name="connsiteX50" fmla="*/ 5303067 w 6596583"/>
                        <a:gd name="connsiteY50" fmla="*/ 1059299 h 2508467"/>
                        <a:gd name="connsiteX51" fmla="*/ 5367049 w 6596583"/>
                        <a:gd name="connsiteY51" fmla="*/ 1118210 h 2508467"/>
                        <a:gd name="connsiteX52" fmla="*/ 5463020 w 6596583"/>
                        <a:gd name="connsiteY52" fmla="*/ 1157484 h 2508467"/>
                        <a:gd name="connsiteX53" fmla="*/ 5521194 w 6596583"/>
                        <a:gd name="connsiteY53" fmla="*/ 1310944 h 2508467"/>
                        <a:gd name="connsiteX54" fmla="*/ 5602976 w 6596583"/>
                        <a:gd name="connsiteY54" fmla="*/ 1428476 h 2508467"/>
                        <a:gd name="connsiteX55" fmla="*/ 5695988 w 6596583"/>
                        <a:gd name="connsiteY55" fmla="*/ 1548192 h 2508467"/>
                        <a:gd name="connsiteX56" fmla="*/ 5846904 w 6596583"/>
                        <a:gd name="connsiteY56" fmla="*/ 1683756 h 2508467"/>
                        <a:gd name="connsiteX57" fmla="*/ 5986262 w 6596583"/>
                        <a:gd name="connsiteY57" fmla="*/ 1933791 h 2508467"/>
                        <a:gd name="connsiteX58" fmla="*/ 6117045 w 6596583"/>
                        <a:gd name="connsiteY58" fmla="*/ 2250225 h 2508467"/>
                        <a:gd name="connsiteX59" fmla="*/ 6314897 w 6596583"/>
                        <a:gd name="connsiteY59" fmla="*/ 2210216 h 2508467"/>
                        <a:gd name="connsiteX60" fmla="*/ 6411062 w 6596583"/>
                        <a:gd name="connsiteY60" fmla="*/ 2315294 h 2508467"/>
                        <a:gd name="connsiteX61" fmla="*/ 6596583 w 6596583"/>
                        <a:gd name="connsiteY61" fmla="*/ 2508467 h 2508467"/>
                        <a:gd name="connsiteX0" fmla="*/ 0 w 6612416"/>
                        <a:gd name="connsiteY0" fmla="*/ 0 h 2519993"/>
                        <a:gd name="connsiteX1" fmla="*/ 113743 w 6612416"/>
                        <a:gd name="connsiteY1" fmla="*/ 59287 h 2519993"/>
                        <a:gd name="connsiteX2" fmla="*/ 236471 w 6612416"/>
                        <a:gd name="connsiteY2" fmla="*/ 72616 h 2519993"/>
                        <a:gd name="connsiteX3" fmla="*/ 385146 w 6612416"/>
                        <a:gd name="connsiteY3" fmla="*/ 133372 h 2519993"/>
                        <a:gd name="connsiteX4" fmla="*/ 425251 w 6612416"/>
                        <a:gd name="connsiteY4" fmla="*/ 190169 h 2519993"/>
                        <a:gd name="connsiteX5" fmla="*/ 457340 w 6612416"/>
                        <a:gd name="connsiteY5" fmla="*/ 235038 h 2519993"/>
                        <a:gd name="connsiteX6" fmla="*/ 526833 w 6612416"/>
                        <a:gd name="connsiteY6" fmla="*/ 327716 h 2519993"/>
                        <a:gd name="connsiteX7" fmla="*/ 553469 w 6612416"/>
                        <a:gd name="connsiteY7" fmla="*/ 443676 h 2519993"/>
                        <a:gd name="connsiteX8" fmla="*/ 618412 w 6612416"/>
                        <a:gd name="connsiteY8" fmla="*/ 501539 h 2519993"/>
                        <a:gd name="connsiteX9" fmla="*/ 686891 w 6612416"/>
                        <a:gd name="connsiteY9" fmla="*/ 624044 h 2519993"/>
                        <a:gd name="connsiteX10" fmla="*/ 792338 w 6612416"/>
                        <a:gd name="connsiteY10" fmla="*/ 774890 h 2519993"/>
                        <a:gd name="connsiteX11" fmla="*/ 986725 w 6612416"/>
                        <a:gd name="connsiteY11" fmla="*/ 689469 h 2519993"/>
                        <a:gd name="connsiteX12" fmla="*/ 1159845 w 6612416"/>
                        <a:gd name="connsiteY12" fmla="*/ 629380 h 2519993"/>
                        <a:gd name="connsiteX13" fmla="*/ 1532157 w 6612416"/>
                        <a:gd name="connsiteY13" fmla="*/ 567159 h 2519993"/>
                        <a:gd name="connsiteX14" fmla="*/ 1636430 w 6612416"/>
                        <a:gd name="connsiteY14" fmla="*/ 567159 h 2519993"/>
                        <a:gd name="connsiteX15" fmla="*/ 1684557 w 6612416"/>
                        <a:gd name="connsiteY15" fmla="*/ 567159 h 2519993"/>
                        <a:gd name="connsiteX16" fmla="*/ 1819938 w 6612416"/>
                        <a:gd name="connsiteY16" fmla="*/ 555695 h 2519993"/>
                        <a:gd name="connsiteX17" fmla="*/ 2061617 w 6612416"/>
                        <a:gd name="connsiteY17" fmla="*/ 538836 h 2519993"/>
                        <a:gd name="connsiteX18" fmla="*/ 2199658 w 6612416"/>
                        <a:gd name="connsiteY18" fmla="*/ 488956 h 2519993"/>
                        <a:gd name="connsiteX19" fmla="*/ 2267409 w 6612416"/>
                        <a:gd name="connsiteY19" fmla="*/ 450841 h 2519993"/>
                        <a:gd name="connsiteX20" fmla="*/ 2334262 w 6612416"/>
                        <a:gd name="connsiteY20" fmla="*/ 502990 h 2519993"/>
                        <a:gd name="connsiteX21" fmla="*/ 2406451 w 6612416"/>
                        <a:gd name="connsiteY21" fmla="*/ 607264 h 2519993"/>
                        <a:gd name="connsiteX22" fmla="*/ 2441795 w 6612416"/>
                        <a:gd name="connsiteY22" fmla="*/ 639348 h 2519993"/>
                        <a:gd name="connsiteX23" fmla="*/ 2494683 w 6612416"/>
                        <a:gd name="connsiteY23" fmla="*/ 687475 h 2519993"/>
                        <a:gd name="connsiteX24" fmla="*/ 2526767 w 6612416"/>
                        <a:gd name="connsiteY24" fmla="*/ 687475 h 2519993"/>
                        <a:gd name="connsiteX25" fmla="*/ 2590936 w 6612416"/>
                        <a:gd name="connsiteY25" fmla="*/ 679454 h 2519993"/>
                        <a:gd name="connsiteX26" fmla="*/ 2650342 w 6612416"/>
                        <a:gd name="connsiteY26" fmla="*/ 678575 h 2519993"/>
                        <a:gd name="connsiteX27" fmla="*/ 2703230 w 6612416"/>
                        <a:gd name="connsiteY27" fmla="*/ 711538 h 2519993"/>
                        <a:gd name="connsiteX28" fmla="*/ 2738574 w 6612416"/>
                        <a:gd name="connsiteY28" fmla="*/ 744499 h 2519993"/>
                        <a:gd name="connsiteX29" fmla="*/ 2779555 w 6612416"/>
                        <a:gd name="connsiteY29" fmla="*/ 752520 h 2519993"/>
                        <a:gd name="connsiteX30" fmla="*/ 2825301 w 6612416"/>
                        <a:gd name="connsiteY30" fmla="*/ 745377 h 2519993"/>
                        <a:gd name="connsiteX31" fmla="*/ 2902640 w 6612416"/>
                        <a:gd name="connsiteY31" fmla="*/ 758351 h 2519993"/>
                        <a:gd name="connsiteX32" fmla="*/ 2935841 w 6612416"/>
                        <a:gd name="connsiteY32" fmla="*/ 783727 h 2519993"/>
                        <a:gd name="connsiteX33" fmla="*/ 2959904 w 6612416"/>
                        <a:gd name="connsiteY33" fmla="*/ 831854 h 2519993"/>
                        <a:gd name="connsiteX34" fmla="*/ 3002390 w 6612416"/>
                        <a:gd name="connsiteY34" fmla="*/ 883238 h 2519993"/>
                        <a:gd name="connsiteX35" fmla="*/ 3087196 w 6612416"/>
                        <a:gd name="connsiteY35" fmla="*/ 859678 h 2519993"/>
                        <a:gd name="connsiteX36" fmla="*/ 3156544 w 6612416"/>
                        <a:gd name="connsiteY36" fmla="*/ 844011 h 2519993"/>
                        <a:gd name="connsiteX37" fmla="*/ 3226353 w 6612416"/>
                        <a:gd name="connsiteY37" fmla="*/ 905674 h 2519993"/>
                        <a:gd name="connsiteX38" fmla="*/ 3296788 w 6612416"/>
                        <a:gd name="connsiteY38" fmla="*/ 992275 h 2519993"/>
                        <a:gd name="connsiteX39" fmla="*/ 3322873 w 6612416"/>
                        <a:gd name="connsiteY39" fmla="*/ 1053626 h 2519993"/>
                        <a:gd name="connsiteX40" fmla="*/ 3360957 w 6612416"/>
                        <a:gd name="connsiteY40" fmla="*/ 1072485 h 2519993"/>
                        <a:gd name="connsiteX41" fmla="*/ 3437225 w 6612416"/>
                        <a:gd name="connsiteY41" fmla="*/ 1173772 h 2519993"/>
                        <a:gd name="connsiteX42" fmla="*/ 3681166 w 6612416"/>
                        <a:gd name="connsiteY42" fmla="*/ 1189402 h 2519993"/>
                        <a:gd name="connsiteX43" fmla="*/ 4137898 w 6612416"/>
                        <a:gd name="connsiteY43" fmla="*/ 1204530 h 2519993"/>
                        <a:gd name="connsiteX44" fmla="*/ 4265229 w 6612416"/>
                        <a:gd name="connsiteY44" fmla="*/ 1034446 h 2519993"/>
                        <a:gd name="connsiteX45" fmla="*/ 4437384 w 6612416"/>
                        <a:gd name="connsiteY45" fmla="*/ 908317 h 2519993"/>
                        <a:gd name="connsiteX46" fmla="*/ 4667255 w 6612416"/>
                        <a:gd name="connsiteY46" fmla="*/ 780452 h 2519993"/>
                        <a:gd name="connsiteX47" fmla="*/ 4903185 w 6612416"/>
                        <a:gd name="connsiteY47" fmla="*/ 804017 h 2519993"/>
                        <a:gd name="connsiteX48" fmla="*/ 5046103 w 6612416"/>
                        <a:gd name="connsiteY48" fmla="*/ 897985 h 2519993"/>
                        <a:gd name="connsiteX49" fmla="*/ 5147113 w 6612416"/>
                        <a:gd name="connsiteY49" fmla="*/ 949331 h 2519993"/>
                        <a:gd name="connsiteX50" fmla="*/ 5303067 w 6612416"/>
                        <a:gd name="connsiteY50" fmla="*/ 1059299 h 2519993"/>
                        <a:gd name="connsiteX51" fmla="*/ 5367049 w 6612416"/>
                        <a:gd name="connsiteY51" fmla="*/ 1118210 h 2519993"/>
                        <a:gd name="connsiteX52" fmla="*/ 5463020 w 6612416"/>
                        <a:gd name="connsiteY52" fmla="*/ 1157484 h 2519993"/>
                        <a:gd name="connsiteX53" fmla="*/ 5521194 w 6612416"/>
                        <a:gd name="connsiteY53" fmla="*/ 1310944 h 2519993"/>
                        <a:gd name="connsiteX54" fmla="*/ 5602976 w 6612416"/>
                        <a:gd name="connsiteY54" fmla="*/ 1428476 h 2519993"/>
                        <a:gd name="connsiteX55" fmla="*/ 5695988 w 6612416"/>
                        <a:gd name="connsiteY55" fmla="*/ 1548192 h 2519993"/>
                        <a:gd name="connsiteX56" fmla="*/ 5846904 w 6612416"/>
                        <a:gd name="connsiteY56" fmla="*/ 1683756 h 2519993"/>
                        <a:gd name="connsiteX57" fmla="*/ 5986262 w 6612416"/>
                        <a:gd name="connsiteY57" fmla="*/ 1933791 h 2519993"/>
                        <a:gd name="connsiteX58" fmla="*/ 6117045 w 6612416"/>
                        <a:gd name="connsiteY58" fmla="*/ 2250225 h 2519993"/>
                        <a:gd name="connsiteX59" fmla="*/ 6314897 w 6612416"/>
                        <a:gd name="connsiteY59" fmla="*/ 2210216 h 2519993"/>
                        <a:gd name="connsiteX60" fmla="*/ 6411062 w 6612416"/>
                        <a:gd name="connsiteY60" fmla="*/ 2315294 h 2519993"/>
                        <a:gd name="connsiteX61" fmla="*/ 6596583 w 6612416"/>
                        <a:gd name="connsiteY61" fmla="*/ 2508467 h 2519993"/>
                        <a:gd name="connsiteX62" fmla="*/ 6603289 w 6612416"/>
                        <a:gd name="connsiteY62" fmla="*/ 2497557 h 2519993"/>
                        <a:gd name="connsiteX0" fmla="*/ 0 w 6770959"/>
                        <a:gd name="connsiteY0" fmla="*/ 0 h 2883109"/>
                        <a:gd name="connsiteX1" fmla="*/ 113743 w 6770959"/>
                        <a:gd name="connsiteY1" fmla="*/ 59287 h 2883109"/>
                        <a:gd name="connsiteX2" fmla="*/ 236471 w 6770959"/>
                        <a:gd name="connsiteY2" fmla="*/ 72616 h 2883109"/>
                        <a:gd name="connsiteX3" fmla="*/ 385146 w 6770959"/>
                        <a:gd name="connsiteY3" fmla="*/ 133372 h 2883109"/>
                        <a:gd name="connsiteX4" fmla="*/ 425251 w 6770959"/>
                        <a:gd name="connsiteY4" fmla="*/ 190169 h 2883109"/>
                        <a:gd name="connsiteX5" fmla="*/ 457340 w 6770959"/>
                        <a:gd name="connsiteY5" fmla="*/ 235038 h 2883109"/>
                        <a:gd name="connsiteX6" fmla="*/ 526833 w 6770959"/>
                        <a:gd name="connsiteY6" fmla="*/ 327716 h 2883109"/>
                        <a:gd name="connsiteX7" fmla="*/ 553469 w 6770959"/>
                        <a:gd name="connsiteY7" fmla="*/ 443676 h 2883109"/>
                        <a:gd name="connsiteX8" fmla="*/ 618412 w 6770959"/>
                        <a:gd name="connsiteY8" fmla="*/ 501539 h 2883109"/>
                        <a:gd name="connsiteX9" fmla="*/ 686891 w 6770959"/>
                        <a:gd name="connsiteY9" fmla="*/ 624044 h 2883109"/>
                        <a:gd name="connsiteX10" fmla="*/ 792338 w 6770959"/>
                        <a:gd name="connsiteY10" fmla="*/ 774890 h 2883109"/>
                        <a:gd name="connsiteX11" fmla="*/ 986725 w 6770959"/>
                        <a:gd name="connsiteY11" fmla="*/ 689469 h 2883109"/>
                        <a:gd name="connsiteX12" fmla="*/ 1159845 w 6770959"/>
                        <a:gd name="connsiteY12" fmla="*/ 629380 h 2883109"/>
                        <a:gd name="connsiteX13" fmla="*/ 1532157 w 6770959"/>
                        <a:gd name="connsiteY13" fmla="*/ 567159 h 2883109"/>
                        <a:gd name="connsiteX14" fmla="*/ 1636430 w 6770959"/>
                        <a:gd name="connsiteY14" fmla="*/ 567159 h 2883109"/>
                        <a:gd name="connsiteX15" fmla="*/ 1684557 w 6770959"/>
                        <a:gd name="connsiteY15" fmla="*/ 567159 h 2883109"/>
                        <a:gd name="connsiteX16" fmla="*/ 1819938 w 6770959"/>
                        <a:gd name="connsiteY16" fmla="*/ 555695 h 2883109"/>
                        <a:gd name="connsiteX17" fmla="*/ 2061617 w 6770959"/>
                        <a:gd name="connsiteY17" fmla="*/ 538836 h 2883109"/>
                        <a:gd name="connsiteX18" fmla="*/ 2199658 w 6770959"/>
                        <a:gd name="connsiteY18" fmla="*/ 488956 h 2883109"/>
                        <a:gd name="connsiteX19" fmla="*/ 2267409 w 6770959"/>
                        <a:gd name="connsiteY19" fmla="*/ 450841 h 2883109"/>
                        <a:gd name="connsiteX20" fmla="*/ 2334262 w 6770959"/>
                        <a:gd name="connsiteY20" fmla="*/ 502990 h 2883109"/>
                        <a:gd name="connsiteX21" fmla="*/ 2406451 w 6770959"/>
                        <a:gd name="connsiteY21" fmla="*/ 607264 h 2883109"/>
                        <a:gd name="connsiteX22" fmla="*/ 2441795 w 6770959"/>
                        <a:gd name="connsiteY22" fmla="*/ 639348 h 2883109"/>
                        <a:gd name="connsiteX23" fmla="*/ 2494683 w 6770959"/>
                        <a:gd name="connsiteY23" fmla="*/ 687475 h 2883109"/>
                        <a:gd name="connsiteX24" fmla="*/ 2526767 w 6770959"/>
                        <a:gd name="connsiteY24" fmla="*/ 687475 h 2883109"/>
                        <a:gd name="connsiteX25" fmla="*/ 2590936 w 6770959"/>
                        <a:gd name="connsiteY25" fmla="*/ 679454 h 2883109"/>
                        <a:gd name="connsiteX26" fmla="*/ 2650342 w 6770959"/>
                        <a:gd name="connsiteY26" fmla="*/ 678575 h 2883109"/>
                        <a:gd name="connsiteX27" fmla="*/ 2703230 w 6770959"/>
                        <a:gd name="connsiteY27" fmla="*/ 711538 h 2883109"/>
                        <a:gd name="connsiteX28" fmla="*/ 2738574 w 6770959"/>
                        <a:gd name="connsiteY28" fmla="*/ 744499 h 2883109"/>
                        <a:gd name="connsiteX29" fmla="*/ 2779555 w 6770959"/>
                        <a:gd name="connsiteY29" fmla="*/ 752520 h 2883109"/>
                        <a:gd name="connsiteX30" fmla="*/ 2825301 w 6770959"/>
                        <a:gd name="connsiteY30" fmla="*/ 745377 h 2883109"/>
                        <a:gd name="connsiteX31" fmla="*/ 2902640 w 6770959"/>
                        <a:gd name="connsiteY31" fmla="*/ 758351 h 2883109"/>
                        <a:gd name="connsiteX32" fmla="*/ 2935841 w 6770959"/>
                        <a:gd name="connsiteY32" fmla="*/ 783727 h 2883109"/>
                        <a:gd name="connsiteX33" fmla="*/ 2959904 w 6770959"/>
                        <a:gd name="connsiteY33" fmla="*/ 831854 h 2883109"/>
                        <a:gd name="connsiteX34" fmla="*/ 3002390 w 6770959"/>
                        <a:gd name="connsiteY34" fmla="*/ 883238 h 2883109"/>
                        <a:gd name="connsiteX35" fmla="*/ 3087196 w 6770959"/>
                        <a:gd name="connsiteY35" fmla="*/ 859678 h 2883109"/>
                        <a:gd name="connsiteX36" fmla="*/ 3156544 w 6770959"/>
                        <a:gd name="connsiteY36" fmla="*/ 844011 h 2883109"/>
                        <a:gd name="connsiteX37" fmla="*/ 3226353 w 6770959"/>
                        <a:gd name="connsiteY37" fmla="*/ 905674 h 2883109"/>
                        <a:gd name="connsiteX38" fmla="*/ 3296788 w 6770959"/>
                        <a:gd name="connsiteY38" fmla="*/ 992275 h 2883109"/>
                        <a:gd name="connsiteX39" fmla="*/ 3322873 w 6770959"/>
                        <a:gd name="connsiteY39" fmla="*/ 1053626 h 2883109"/>
                        <a:gd name="connsiteX40" fmla="*/ 3360957 w 6770959"/>
                        <a:gd name="connsiteY40" fmla="*/ 1072485 h 2883109"/>
                        <a:gd name="connsiteX41" fmla="*/ 3437225 w 6770959"/>
                        <a:gd name="connsiteY41" fmla="*/ 1173772 h 2883109"/>
                        <a:gd name="connsiteX42" fmla="*/ 3681166 w 6770959"/>
                        <a:gd name="connsiteY42" fmla="*/ 1189402 h 2883109"/>
                        <a:gd name="connsiteX43" fmla="*/ 4137898 w 6770959"/>
                        <a:gd name="connsiteY43" fmla="*/ 1204530 h 2883109"/>
                        <a:gd name="connsiteX44" fmla="*/ 4265229 w 6770959"/>
                        <a:gd name="connsiteY44" fmla="*/ 1034446 h 2883109"/>
                        <a:gd name="connsiteX45" fmla="*/ 4437384 w 6770959"/>
                        <a:gd name="connsiteY45" fmla="*/ 908317 h 2883109"/>
                        <a:gd name="connsiteX46" fmla="*/ 4667255 w 6770959"/>
                        <a:gd name="connsiteY46" fmla="*/ 780452 h 2883109"/>
                        <a:gd name="connsiteX47" fmla="*/ 4903185 w 6770959"/>
                        <a:gd name="connsiteY47" fmla="*/ 804017 h 2883109"/>
                        <a:gd name="connsiteX48" fmla="*/ 5046103 w 6770959"/>
                        <a:gd name="connsiteY48" fmla="*/ 897985 h 2883109"/>
                        <a:gd name="connsiteX49" fmla="*/ 5147113 w 6770959"/>
                        <a:gd name="connsiteY49" fmla="*/ 949331 h 2883109"/>
                        <a:gd name="connsiteX50" fmla="*/ 5303067 w 6770959"/>
                        <a:gd name="connsiteY50" fmla="*/ 1059299 h 2883109"/>
                        <a:gd name="connsiteX51" fmla="*/ 5367049 w 6770959"/>
                        <a:gd name="connsiteY51" fmla="*/ 1118210 h 2883109"/>
                        <a:gd name="connsiteX52" fmla="*/ 5463020 w 6770959"/>
                        <a:gd name="connsiteY52" fmla="*/ 1157484 h 2883109"/>
                        <a:gd name="connsiteX53" fmla="*/ 5521194 w 6770959"/>
                        <a:gd name="connsiteY53" fmla="*/ 1310944 h 2883109"/>
                        <a:gd name="connsiteX54" fmla="*/ 5602976 w 6770959"/>
                        <a:gd name="connsiteY54" fmla="*/ 1428476 h 2883109"/>
                        <a:gd name="connsiteX55" fmla="*/ 5695988 w 6770959"/>
                        <a:gd name="connsiteY55" fmla="*/ 1548192 h 2883109"/>
                        <a:gd name="connsiteX56" fmla="*/ 5846904 w 6770959"/>
                        <a:gd name="connsiteY56" fmla="*/ 1683756 h 2883109"/>
                        <a:gd name="connsiteX57" fmla="*/ 5986262 w 6770959"/>
                        <a:gd name="connsiteY57" fmla="*/ 1933791 h 2883109"/>
                        <a:gd name="connsiteX58" fmla="*/ 6117045 w 6770959"/>
                        <a:gd name="connsiteY58" fmla="*/ 2250225 h 2883109"/>
                        <a:gd name="connsiteX59" fmla="*/ 6314897 w 6770959"/>
                        <a:gd name="connsiteY59" fmla="*/ 2210216 h 2883109"/>
                        <a:gd name="connsiteX60" fmla="*/ 6411062 w 6770959"/>
                        <a:gd name="connsiteY60" fmla="*/ 2315294 h 2883109"/>
                        <a:gd name="connsiteX61" fmla="*/ 6596583 w 6770959"/>
                        <a:gd name="connsiteY61" fmla="*/ 2508467 h 2883109"/>
                        <a:gd name="connsiteX62" fmla="*/ 6770959 w 6770959"/>
                        <a:gd name="connsiteY62" fmla="*/ 2883098 h 2883109"/>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3156544 w 6770959"/>
                        <a:gd name="connsiteY36" fmla="*/ 844011 h 2883098"/>
                        <a:gd name="connsiteX37" fmla="*/ 3226353 w 6770959"/>
                        <a:gd name="connsiteY37" fmla="*/ 905674 h 2883098"/>
                        <a:gd name="connsiteX38" fmla="*/ 3296788 w 6770959"/>
                        <a:gd name="connsiteY38" fmla="*/ 992275 h 2883098"/>
                        <a:gd name="connsiteX39" fmla="*/ 3322873 w 6770959"/>
                        <a:gd name="connsiteY39" fmla="*/ 1053626 h 2883098"/>
                        <a:gd name="connsiteX40" fmla="*/ 3360957 w 6770959"/>
                        <a:gd name="connsiteY40" fmla="*/ 1072485 h 2883098"/>
                        <a:gd name="connsiteX41" fmla="*/ 3437225 w 6770959"/>
                        <a:gd name="connsiteY41" fmla="*/ 1173772 h 2883098"/>
                        <a:gd name="connsiteX42" fmla="*/ 3681166 w 6770959"/>
                        <a:gd name="connsiteY42" fmla="*/ 1189402 h 2883098"/>
                        <a:gd name="connsiteX43" fmla="*/ 4137898 w 6770959"/>
                        <a:gd name="connsiteY43" fmla="*/ 1204530 h 2883098"/>
                        <a:gd name="connsiteX44" fmla="*/ 4265229 w 6770959"/>
                        <a:gd name="connsiteY44" fmla="*/ 1034446 h 2883098"/>
                        <a:gd name="connsiteX45" fmla="*/ 4437384 w 6770959"/>
                        <a:gd name="connsiteY45" fmla="*/ 908317 h 2883098"/>
                        <a:gd name="connsiteX46" fmla="*/ 4667255 w 6770959"/>
                        <a:gd name="connsiteY46" fmla="*/ 780452 h 2883098"/>
                        <a:gd name="connsiteX47" fmla="*/ 4903185 w 6770959"/>
                        <a:gd name="connsiteY47" fmla="*/ 804017 h 2883098"/>
                        <a:gd name="connsiteX48" fmla="*/ 5046103 w 6770959"/>
                        <a:gd name="connsiteY48" fmla="*/ 897985 h 2883098"/>
                        <a:gd name="connsiteX49" fmla="*/ 5147113 w 6770959"/>
                        <a:gd name="connsiteY49" fmla="*/ 949331 h 2883098"/>
                        <a:gd name="connsiteX50" fmla="*/ 5303067 w 6770959"/>
                        <a:gd name="connsiteY50" fmla="*/ 1059299 h 2883098"/>
                        <a:gd name="connsiteX51" fmla="*/ 5367049 w 6770959"/>
                        <a:gd name="connsiteY51" fmla="*/ 1118210 h 2883098"/>
                        <a:gd name="connsiteX52" fmla="*/ 5463020 w 6770959"/>
                        <a:gd name="connsiteY52" fmla="*/ 1157484 h 2883098"/>
                        <a:gd name="connsiteX53" fmla="*/ 5521194 w 6770959"/>
                        <a:gd name="connsiteY53" fmla="*/ 1310944 h 2883098"/>
                        <a:gd name="connsiteX54" fmla="*/ 5602976 w 6770959"/>
                        <a:gd name="connsiteY54" fmla="*/ 1428476 h 2883098"/>
                        <a:gd name="connsiteX55" fmla="*/ 5695988 w 6770959"/>
                        <a:gd name="connsiteY55" fmla="*/ 1548192 h 2883098"/>
                        <a:gd name="connsiteX56" fmla="*/ 5846904 w 6770959"/>
                        <a:gd name="connsiteY56" fmla="*/ 1683756 h 2883098"/>
                        <a:gd name="connsiteX57" fmla="*/ 5986262 w 6770959"/>
                        <a:gd name="connsiteY57" fmla="*/ 1933791 h 2883098"/>
                        <a:gd name="connsiteX58" fmla="*/ 6117045 w 6770959"/>
                        <a:gd name="connsiteY58" fmla="*/ 2250225 h 2883098"/>
                        <a:gd name="connsiteX59" fmla="*/ 6314897 w 6770959"/>
                        <a:gd name="connsiteY59" fmla="*/ 2210216 h 2883098"/>
                        <a:gd name="connsiteX60" fmla="*/ 6411062 w 6770959"/>
                        <a:gd name="connsiteY60" fmla="*/ 2315294 h 2883098"/>
                        <a:gd name="connsiteX61" fmla="*/ 6596583 w 6770959"/>
                        <a:gd name="connsiteY61" fmla="*/ 2508467 h 2883098"/>
                        <a:gd name="connsiteX62" fmla="*/ 6677064 w 6770959"/>
                        <a:gd name="connsiteY62" fmla="*/ 2672142 h 2883098"/>
                        <a:gd name="connsiteX63" fmla="*/ 6770959 w 6770959"/>
                        <a:gd name="connsiteY63"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3156544 w 6770959"/>
                        <a:gd name="connsiteY36" fmla="*/ 844011 h 2883098"/>
                        <a:gd name="connsiteX37" fmla="*/ 3226353 w 6770959"/>
                        <a:gd name="connsiteY37" fmla="*/ 905674 h 2883098"/>
                        <a:gd name="connsiteX38" fmla="*/ 3296788 w 6770959"/>
                        <a:gd name="connsiteY38" fmla="*/ 992275 h 2883098"/>
                        <a:gd name="connsiteX39" fmla="*/ 3322873 w 6770959"/>
                        <a:gd name="connsiteY39" fmla="*/ 1053626 h 2883098"/>
                        <a:gd name="connsiteX40" fmla="*/ 3360957 w 6770959"/>
                        <a:gd name="connsiteY40" fmla="*/ 1072485 h 2883098"/>
                        <a:gd name="connsiteX41" fmla="*/ 3437225 w 6770959"/>
                        <a:gd name="connsiteY41" fmla="*/ 1173772 h 2883098"/>
                        <a:gd name="connsiteX42" fmla="*/ 3681166 w 6770959"/>
                        <a:gd name="connsiteY42" fmla="*/ 1189402 h 2883098"/>
                        <a:gd name="connsiteX43" fmla="*/ 4137898 w 6770959"/>
                        <a:gd name="connsiteY43" fmla="*/ 1204530 h 2883098"/>
                        <a:gd name="connsiteX44" fmla="*/ 4265229 w 6770959"/>
                        <a:gd name="connsiteY44" fmla="*/ 1034446 h 2883098"/>
                        <a:gd name="connsiteX45" fmla="*/ 4437384 w 6770959"/>
                        <a:gd name="connsiteY45" fmla="*/ 908317 h 2883098"/>
                        <a:gd name="connsiteX46" fmla="*/ 4667255 w 6770959"/>
                        <a:gd name="connsiteY46" fmla="*/ 780452 h 2883098"/>
                        <a:gd name="connsiteX47" fmla="*/ 4903185 w 6770959"/>
                        <a:gd name="connsiteY47" fmla="*/ 804017 h 2883098"/>
                        <a:gd name="connsiteX48" fmla="*/ 5046103 w 6770959"/>
                        <a:gd name="connsiteY48" fmla="*/ 897985 h 2883098"/>
                        <a:gd name="connsiteX49" fmla="*/ 5147113 w 6770959"/>
                        <a:gd name="connsiteY49" fmla="*/ 949331 h 2883098"/>
                        <a:gd name="connsiteX50" fmla="*/ 5303067 w 6770959"/>
                        <a:gd name="connsiteY50" fmla="*/ 1059299 h 2883098"/>
                        <a:gd name="connsiteX51" fmla="*/ 5367049 w 6770959"/>
                        <a:gd name="connsiteY51" fmla="*/ 1118210 h 2883098"/>
                        <a:gd name="connsiteX52" fmla="*/ 5463020 w 6770959"/>
                        <a:gd name="connsiteY52" fmla="*/ 1157484 h 2883098"/>
                        <a:gd name="connsiteX53" fmla="*/ 5521194 w 6770959"/>
                        <a:gd name="connsiteY53" fmla="*/ 1310944 h 2883098"/>
                        <a:gd name="connsiteX54" fmla="*/ 5602976 w 6770959"/>
                        <a:gd name="connsiteY54" fmla="*/ 1428476 h 2883098"/>
                        <a:gd name="connsiteX55" fmla="*/ 5695988 w 6770959"/>
                        <a:gd name="connsiteY55" fmla="*/ 1548192 h 2883098"/>
                        <a:gd name="connsiteX56" fmla="*/ 5846904 w 6770959"/>
                        <a:gd name="connsiteY56" fmla="*/ 1683756 h 2883098"/>
                        <a:gd name="connsiteX57" fmla="*/ 5986262 w 6770959"/>
                        <a:gd name="connsiteY57" fmla="*/ 1933791 h 2883098"/>
                        <a:gd name="connsiteX58" fmla="*/ 6117045 w 6770959"/>
                        <a:gd name="connsiteY58" fmla="*/ 2250225 h 2883098"/>
                        <a:gd name="connsiteX59" fmla="*/ 6314897 w 6770959"/>
                        <a:gd name="connsiteY59" fmla="*/ 2210216 h 2883098"/>
                        <a:gd name="connsiteX60" fmla="*/ 6411062 w 6770959"/>
                        <a:gd name="connsiteY60" fmla="*/ 2315294 h 2883098"/>
                        <a:gd name="connsiteX61" fmla="*/ 6596583 w 6770959"/>
                        <a:gd name="connsiteY61" fmla="*/ 2508467 h 2883098"/>
                        <a:gd name="connsiteX62" fmla="*/ 6737426 w 6770959"/>
                        <a:gd name="connsiteY62" fmla="*/ 2650319 h 2883098"/>
                        <a:gd name="connsiteX63" fmla="*/ 6770959 w 6770959"/>
                        <a:gd name="connsiteY63" fmla="*/ 2883098 h 288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770959" h="2883098">
                          <a:moveTo>
                            <a:pt x="0" y="0"/>
                          </a:moveTo>
                          <a:cubicBezTo>
                            <a:pt x="25400" y="15374"/>
                            <a:pt x="74331" y="47184"/>
                            <a:pt x="113743" y="59287"/>
                          </a:cubicBezTo>
                          <a:cubicBezTo>
                            <a:pt x="153155" y="71390"/>
                            <a:pt x="191237" y="60268"/>
                            <a:pt x="236471" y="72616"/>
                          </a:cubicBezTo>
                          <a:cubicBezTo>
                            <a:pt x="281705" y="84964"/>
                            <a:pt x="353683" y="113780"/>
                            <a:pt x="385146" y="133372"/>
                          </a:cubicBezTo>
                          <a:cubicBezTo>
                            <a:pt x="416609" y="152964"/>
                            <a:pt x="413219" y="173225"/>
                            <a:pt x="425251" y="190169"/>
                          </a:cubicBezTo>
                          <a:cubicBezTo>
                            <a:pt x="437283" y="207113"/>
                            <a:pt x="440410" y="212114"/>
                            <a:pt x="457340" y="235038"/>
                          </a:cubicBezTo>
                          <a:cubicBezTo>
                            <a:pt x="474270" y="257962"/>
                            <a:pt x="520872" y="289305"/>
                            <a:pt x="526833" y="327716"/>
                          </a:cubicBezTo>
                          <a:cubicBezTo>
                            <a:pt x="532794" y="366127"/>
                            <a:pt x="538206" y="414706"/>
                            <a:pt x="553469" y="443676"/>
                          </a:cubicBezTo>
                          <a:cubicBezTo>
                            <a:pt x="568732" y="472647"/>
                            <a:pt x="596175" y="471478"/>
                            <a:pt x="618412" y="501539"/>
                          </a:cubicBezTo>
                          <a:cubicBezTo>
                            <a:pt x="640649" y="531600"/>
                            <a:pt x="657903" y="578486"/>
                            <a:pt x="686891" y="624044"/>
                          </a:cubicBezTo>
                          <a:cubicBezTo>
                            <a:pt x="715879" y="669602"/>
                            <a:pt x="736368" y="772822"/>
                            <a:pt x="792338" y="774890"/>
                          </a:cubicBezTo>
                          <a:cubicBezTo>
                            <a:pt x="848308" y="776958"/>
                            <a:pt x="925474" y="713721"/>
                            <a:pt x="986725" y="689469"/>
                          </a:cubicBezTo>
                          <a:cubicBezTo>
                            <a:pt x="1047976" y="665217"/>
                            <a:pt x="1068940" y="649765"/>
                            <a:pt x="1159845" y="629380"/>
                          </a:cubicBezTo>
                          <a:cubicBezTo>
                            <a:pt x="1250750" y="608995"/>
                            <a:pt x="1452726" y="577529"/>
                            <a:pt x="1532157" y="567159"/>
                          </a:cubicBezTo>
                          <a:cubicBezTo>
                            <a:pt x="1611588" y="556789"/>
                            <a:pt x="1636430" y="567159"/>
                            <a:pt x="1636430" y="567159"/>
                          </a:cubicBezTo>
                          <a:lnTo>
                            <a:pt x="1684557" y="567159"/>
                          </a:lnTo>
                          <a:cubicBezTo>
                            <a:pt x="1715142" y="565248"/>
                            <a:pt x="1757095" y="560416"/>
                            <a:pt x="1819938" y="555695"/>
                          </a:cubicBezTo>
                          <a:cubicBezTo>
                            <a:pt x="1882781" y="550974"/>
                            <a:pt x="1998330" y="549959"/>
                            <a:pt x="2061617" y="538836"/>
                          </a:cubicBezTo>
                          <a:cubicBezTo>
                            <a:pt x="2124904" y="527713"/>
                            <a:pt x="2165359" y="503622"/>
                            <a:pt x="2199658" y="488956"/>
                          </a:cubicBezTo>
                          <a:cubicBezTo>
                            <a:pt x="2233957" y="474290"/>
                            <a:pt x="2244975" y="448502"/>
                            <a:pt x="2267409" y="450841"/>
                          </a:cubicBezTo>
                          <a:cubicBezTo>
                            <a:pt x="2289843" y="453180"/>
                            <a:pt x="2311088" y="476920"/>
                            <a:pt x="2334262" y="502990"/>
                          </a:cubicBezTo>
                          <a:cubicBezTo>
                            <a:pt x="2357436" y="529060"/>
                            <a:pt x="2388529" y="584538"/>
                            <a:pt x="2406451" y="607264"/>
                          </a:cubicBezTo>
                          <a:cubicBezTo>
                            <a:pt x="2424373" y="629990"/>
                            <a:pt x="2427090" y="625980"/>
                            <a:pt x="2441795" y="639348"/>
                          </a:cubicBezTo>
                          <a:cubicBezTo>
                            <a:pt x="2456500" y="652716"/>
                            <a:pt x="2480521" y="679454"/>
                            <a:pt x="2494683" y="687475"/>
                          </a:cubicBezTo>
                          <a:cubicBezTo>
                            <a:pt x="2508845" y="695496"/>
                            <a:pt x="2510725" y="688812"/>
                            <a:pt x="2526767" y="687475"/>
                          </a:cubicBezTo>
                          <a:cubicBezTo>
                            <a:pt x="2542809" y="686138"/>
                            <a:pt x="2570340" y="680937"/>
                            <a:pt x="2590936" y="679454"/>
                          </a:cubicBezTo>
                          <a:cubicBezTo>
                            <a:pt x="2611532" y="677971"/>
                            <a:pt x="2631626" y="673228"/>
                            <a:pt x="2650342" y="678575"/>
                          </a:cubicBezTo>
                          <a:cubicBezTo>
                            <a:pt x="2669058" y="683922"/>
                            <a:pt x="2688525" y="700551"/>
                            <a:pt x="2703230" y="711538"/>
                          </a:cubicBezTo>
                          <a:cubicBezTo>
                            <a:pt x="2717935" y="722525"/>
                            <a:pt x="2725853" y="737669"/>
                            <a:pt x="2738574" y="744499"/>
                          </a:cubicBezTo>
                          <a:cubicBezTo>
                            <a:pt x="2751295" y="751329"/>
                            <a:pt x="2765101" y="752374"/>
                            <a:pt x="2779555" y="752520"/>
                          </a:cubicBezTo>
                          <a:cubicBezTo>
                            <a:pt x="2794009" y="752666"/>
                            <a:pt x="2804787" y="744405"/>
                            <a:pt x="2825301" y="745377"/>
                          </a:cubicBezTo>
                          <a:cubicBezTo>
                            <a:pt x="2845815" y="746349"/>
                            <a:pt x="2884217" y="751959"/>
                            <a:pt x="2902640" y="758351"/>
                          </a:cubicBezTo>
                          <a:cubicBezTo>
                            <a:pt x="2921063" y="764743"/>
                            <a:pt x="2926297" y="771477"/>
                            <a:pt x="2935841" y="783727"/>
                          </a:cubicBezTo>
                          <a:cubicBezTo>
                            <a:pt x="2945385" y="795977"/>
                            <a:pt x="2948813" y="815269"/>
                            <a:pt x="2959904" y="831854"/>
                          </a:cubicBezTo>
                          <a:cubicBezTo>
                            <a:pt x="2970996" y="848439"/>
                            <a:pt x="2981175" y="878601"/>
                            <a:pt x="3002390" y="883238"/>
                          </a:cubicBezTo>
                          <a:cubicBezTo>
                            <a:pt x="3023605" y="887875"/>
                            <a:pt x="3061504" y="866216"/>
                            <a:pt x="3087196" y="859678"/>
                          </a:cubicBezTo>
                          <a:cubicBezTo>
                            <a:pt x="3112888" y="853140"/>
                            <a:pt x="3133351" y="836345"/>
                            <a:pt x="3156544" y="844011"/>
                          </a:cubicBezTo>
                          <a:cubicBezTo>
                            <a:pt x="3179737" y="851677"/>
                            <a:pt x="3202979" y="880963"/>
                            <a:pt x="3226353" y="905674"/>
                          </a:cubicBezTo>
                          <a:cubicBezTo>
                            <a:pt x="3249727" y="930385"/>
                            <a:pt x="3280701" y="967616"/>
                            <a:pt x="3296788" y="992275"/>
                          </a:cubicBezTo>
                          <a:cubicBezTo>
                            <a:pt x="3312875" y="1016934"/>
                            <a:pt x="3322873" y="1053626"/>
                            <a:pt x="3322873" y="1053626"/>
                          </a:cubicBezTo>
                          <a:cubicBezTo>
                            <a:pt x="3333568" y="1066994"/>
                            <a:pt x="3341898" y="1052461"/>
                            <a:pt x="3360957" y="1072485"/>
                          </a:cubicBezTo>
                          <a:cubicBezTo>
                            <a:pt x="3380016" y="1092509"/>
                            <a:pt x="3383857" y="1154286"/>
                            <a:pt x="3437225" y="1173772"/>
                          </a:cubicBezTo>
                          <a:cubicBezTo>
                            <a:pt x="3490593" y="1193258"/>
                            <a:pt x="3564387" y="1184276"/>
                            <a:pt x="3681166" y="1189402"/>
                          </a:cubicBezTo>
                          <a:cubicBezTo>
                            <a:pt x="3797945" y="1194528"/>
                            <a:pt x="3819293" y="1233332"/>
                            <a:pt x="4137898" y="1204530"/>
                          </a:cubicBezTo>
                          <a:cubicBezTo>
                            <a:pt x="4213923" y="1151183"/>
                            <a:pt x="4217196" y="1083866"/>
                            <a:pt x="4265229" y="1034446"/>
                          </a:cubicBezTo>
                          <a:cubicBezTo>
                            <a:pt x="4346919" y="1026025"/>
                            <a:pt x="4350386" y="1033415"/>
                            <a:pt x="4437384" y="908317"/>
                          </a:cubicBezTo>
                          <a:cubicBezTo>
                            <a:pt x="4552375" y="830347"/>
                            <a:pt x="4549956" y="775870"/>
                            <a:pt x="4667255" y="780452"/>
                          </a:cubicBezTo>
                          <a:cubicBezTo>
                            <a:pt x="4737234" y="771288"/>
                            <a:pt x="4823209" y="795508"/>
                            <a:pt x="4903185" y="804017"/>
                          </a:cubicBezTo>
                          <a:cubicBezTo>
                            <a:pt x="4943839" y="854419"/>
                            <a:pt x="4997450" y="893403"/>
                            <a:pt x="5046103" y="897985"/>
                          </a:cubicBezTo>
                          <a:cubicBezTo>
                            <a:pt x="5050768" y="973260"/>
                            <a:pt x="5025149" y="957841"/>
                            <a:pt x="5147113" y="949331"/>
                          </a:cubicBezTo>
                          <a:cubicBezTo>
                            <a:pt x="5217759" y="1012824"/>
                            <a:pt x="5252416" y="1006279"/>
                            <a:pt x="5303067" y="1059299"/>
                          </a:cubicBezTo>
                          <a:cubicBezTo>
                            <a:pt x="5353719" y="1092682"/>
                            <a:pt x="5342390" y="1099882"/>
                            <a:pt x="5367049" y="1118210"/>
                          </a:cubicBezTo>
                          <a:cubicBezTo>
                            <a:pt x="5377046" y="1135229"/>
                            <a:pt x="5464686" y="1154211"/>
                            <a:pt x="5463020" y="1157484"/>
                          </a:cubicBezTo>
                          <a:cubicBezTo>
                            <a:pt x="5479681" y="1163375"/>
                            <a:pt x="5520361" y="1311762"/>
                            <a:pt x="5521194" y="1310944"/>
                          </a:cubicBezTo>
                          <a:cubicBezTo>
                            <a:pt x="5548519" y="1354146"/>
                            <a:pt x="5573844" y="1388935"/>
                            <a:pt x="5602976" y="1428476"/>
                          </a:cubicBezTo>
                          <a:cubicBezTo>
                            <a:pt x="5632108" y="1468017"/>
                            <a:pt x="5659332" y="1503682"/>
                            <a:pt x="5695988" y="1548192"/>
                          </a:cubicBezTo>
                          <a:cubicBezTo>
                            <a:pt x="5755303" y="1609721"/>
                            <a:pt x="5816913" y="1632045"/>
                            <a:pt x="5846904" y="1683756"/>
                          </a:cubicBezTo>
                          <a:cubicBezTo>
                            <a:pt x="5919316" y="1757722"/>
                            <a:pt x="5922416" y="1817625"/>
                            <a:pt x="5986262" y="1933791"/>
                          </a:cubicBezTo>
                          <a:cubicBezTo>
                            <a:pt x="6084381" y="2005774"/>
                            <a:pt x="6093192" y="2012056"/>
                            <a:pt x="6117045" y="2250225"/>
                          </a:cubicBezTo>
                          <a:cubicBezTo>
                            <a:pt x="6253416" y="2298720"/>
                            <a:pt x="6229006" y="2290301"/>
                            <a:pt x="6314897" y="2210216"/>
                          </a:cubicBezTo>
                          <a:lnTo>
                            <a:pt x="6411062" y="2315294"/>
                          </a:lnTo>
                          <a:cubicBezTo>
                            <a:pt x="6427829" y="2333480"/>
                            <a:pt x="6595659" y="2507626"/>
                            <a:pt x="6596583" y="2508467"/>
                          </a:cubicBezTo>
                          <a:cubicBezTo>
                            <a:pt x="6640917" y="2567942"/>
                            <a:pt x="6708363" y="2587881"/>
                            <a:pt x="6737426" y="2650319"/>
                          </a:cubicBezTo>
                          <a:cubicBezTo>
                            <a:pt x="6766489" y="2712758"/>
                            <a:pt x="6755310" y="2847939"/>
                            <a:pt x="6770959" y="2883098"/>
                          </a:cubicBezTo>
                        </a:path>
                      </a:pathLst>
                    </a:custGeom>
                    <a:noFill/>
                    <a:ln w="25400">
                      <a:solidFill>
                        <a:srgbClr val="00B0F0"/>
                      </a:solidFill>
                    </a:ln>
                    <a:effectLst/>
                    <a:scene3d>
                      <a:camera prst="orthographicFront"/>
                      <a:lightRig rig="threePt" dir="t"/>
                    </a:scene3d>
                    <a:sp3d contourW="12700">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Freeform: Shape 52">
                    <a:extLst>
                      <a:ext uri="{FF2B5EF4-FFF2-40B4-BE49-F238E27FC236}">
                        <a16:creationId xmlns:a16="http://schemas.microsoft.com/office/drawing/2014/main" id="{A9014D3A-37EB-4A49-B000-6CD025F73917}"/>
                      </a:ext>
                    </a:extLst>
                  </p:cNvPr>
                  <p:cNvSpPr/>
                  <p:nvPr/>
                </p:nvSpPr>
                <p:spPr>
                  <a:xfrm>
                    <a:off x="10309773" y="1052616"/>
                    <a:ext cx="744641" cy="1886291"/>
                  </a:xfrm>
                  <a:custGeom>
                    <a:avLst/>
                    <a:gdLst>
                      <a:gd name="connsiteX0" fmla="*/ 23371 w 456054"/>
                      <a:gd name="connsiteY0" fmla="*/ 0 h 1257746"/>
                      <a:gd name="connsiteX1" fmla="*/ 23371 w 456054"/>
                      <a:gd name="connsiteY1" fmla="*/ 423862 h 1257746"/>
                      <a:gd name="connsiteX2" fmla="*/ 266258 w 456054"/>
                      <a:gd name="connsiteY2" fmla="*/ 423862 h 1257746"/>
                      <a:gd name="connsiteX3" fmla="*/ 313883 w 456054"/>
                      <a:gd name="connsiteY3" fmla="*/ 628650 h 1257746"/>
                      <a:gd name="connsiteX4" fmla="*/ 294833 w 456054"/>
                      <a:gd name="connsiteY4" fmla="*/ 704850 h 1257746"/>
                      <a:gd name="connsiteX5" fmla="*/ 423421 w 456054"/>
                      <a:gd name="connsiteY5" fmla="*/ 747712 h 1257746"/>
                      <a:gd name="connsiteX6" fmla="*/ 442471 w 456054"/>
                      <a:gd name="connsiteY6" fmla="*/ 947737 h 1257746"/>
                      <a:gd name="connsiteX7" fmla="*/ 247208 w 456054"/>
                      <a:gd name="connsiteY7" fmla="*/ 1019175 h 1257746"/>
                      <a:gd name="connsiteX8" fmla="*/ 294833 w 456054"/>
                      <a:gd name="connsiteY8" fmla="*/ 1162050 h 1257746"/>
                      <a:gd name="connsiteX9" fmla="*/ 128146 w 456054"/>
                      <a:gd name="connsiteY9" fmla="*/ 1247775 h 1257746"/>
                      <a:gd name="connsiteX10" fmla="*/ 137671 w 456054"/>
                      <a:gd name="connsiteY10" fmla="*/ 1252537 h 1257746"/>
                      <a:gd name="connsiteX0" fmla="*/ 23371 w 456054"/>
                      <a:gd name="connsiteY0" fmla="*/ 0 h 1257746"/>
                      <a:gd name="connsiteX1" fmla="*/ 23371 w 456054"/>
                      <a:gd name="connsiteY1" fmla="*/ 423862 h 1257746"/>
                      <a:gd name="connsiteX2" fmla="*/ 266258 w 456054"/>
                      <a:gd name="connsiteY2" fmla="*/ 423862 h 1257746"/>
                      <a:gd name="connsiteX3" fmla="*/ 313883 w 456054"/>
                      <a:gd name="connsiteY3" fmla="*/ 628650 h 1257746"/>
                      <a:gd name="connsiteX4" fmla="*/ 294833 w 456054"/>
                      <a:gd name="connsiteY4" fmla="*/ 704850 h 1257746"/>
                      <a:gd name="connsiteX5" fmla="*/ 423421 w 456054"/>
                      <a:gd name="connsiteY5" fmla="*/ 747712 h 1257746"/>
                      <a:gd name="connsiteX6" fmla="*/ 442471 w 456054"/>
                      <a:gd name="connsiteY6" fmla="*/ 947737 h 1257746"/>
                      <a:gd name="connsiteX7" fmla="*/ 247208 w 456054"/>
                      <a:gd name="connsiteY7" fmla="*/ 1019175 h 1257746"/>
                      <a:gd name="connsiteX8" fmla="*/ 294833 w 456054"/>
                      <a:gd name="connsiteY8" fmla="*/ 1162050 h 1257746"/>
                      <a:gd name="connsiteX9" fmla="*/ 128146 w 456054"/>
                      <a:gd name="connsiteY9" fmla="*/ 1247775 h 1257746"/>
                      <a:gd name="connsiteX10" fmla="*/ 137671 w 456054"/>
                      <a:gd name="connsiteY10" fmla="*/ 1252537 h 1257746"/>
                      <a:gd name="connsiteX0" fmla="*/ 23371 w 456054"/>
                      <a:gd name="connsiteY0" fmla="*/ 0 h 1257746"/>
                      <a:gd name="connsiteX1" fmla="*/ 23371 w 456054"/>
                      <a:gd name="connsiteY1" fmla="*/ 423862 h 1257746"/>
                      <a:gd name="connsiteX2" fmla="*/ 266258 w 456054"/>
                      <a:gd name="connsiteY2" fmla="*/ 423862 h 1257746"/>
                      <a:gd name="connsiteX3" fmla="*/ 313883 w 456054"/>
                      <a:gd name="connsiteY3" fmla="*/ 628650 h 1257746"/>
                      <a:gd name="connsiteX4" fmla="*/ 294833 w 456054"/>
                      <a:gd name="connsiteY4" fmla="*/ 704850 h 1257746"/>
                      <a:gd name="connsiteX5" fmla="*/ 423421 w 456054"/>
                      <a:gd name="connsiteY5" fmla="*/ 747712 h 1257746"/>
                      <a:gd name="connsiteX6" fmla="*/ 442471 w 456054"/>
                      <a:gd name="connsiteY6" fmla="*/ 947737 h 1257746"/>
                      <a:gd name="connsiteX7" fmla="*/ 247208 w 456054"/>
                      <a:gd name="connsiteY7" fmla="*/ 1019175 h 1257746"/>
                      <a:gd name="connsiteX8" fmla="*/ 294833 w 456054"/>
                      <a:gd name="connsiteY8" fmla="*/ 1162050 h 1257746"/>
                      <a:gd name="connsiteX9" fmla="*/ 128146 w 456054"/>
                      <a:gd name="connsiteY9" fmla="*/ 1247775 h 1257746"/>
                      <a:gd name="connsiteX10" fmla="*/ 137671 w 456054"/>
                      <a:gd name="connsiteY10" fmla="*/ 1252537 h 1257746"/>
                      <a:gd name="connsiteX0" fmla="*/ 23371 w 456054"/>
                      <a:gd name="connsiteY0" fmla="*/ 0 h 1257746"/>
                      <a:gd name="connsiteX1" fmla="*/ 23371 w 456054"/>
                      <a:gd name="connsiteY1" fmla="*/ 423862 h 1257746"/>
                      <a:gd name="connsiteX2" fmla="*/ 266258 w 456054"/>
                      <a:gd name="connsiteY2" fmla="*/ 423862 h 1257746"/>
                      <a:gd name="connsiteX3" fmla="*/ 313883 w 456054"/>
                      <a:gd name="connsiteY3" fmla="*/ 628650 h 1257746"/>
                      <a:gd name="connsiteX4" fmla="*/ 294833 w 456054"/>
                      <a:gd name="connsiteY4" fmla="*/ 704850 h 1257746"/>
                      <a:gd name="connsiteX5" fmla="*/ 423421 w 456054"/>
                      <a:gd name="connsiteY5" fmla="*/ 747712 h 1257746"/>
                      <a:gd name="connsiteX6" fmla="*/ 442471 w 456054"/>
                      <a:gd name="connsiteY6" fmla="*/ 947737 h 1257746"/>
                      <a:gd name="connsiteX7" fmla="*/ 247208 w 456054"/>
                      <a:gd name="connsiteY7" fmla="*/ 1019175 h 1257746"/>
                      <a:gd name="connsiteX8" fmla="*/ 294833 w 456054"/>
                      <a:gd name="connsiteY8" fmla="*/ 1162050 h 1257746"/>
                      <a:gd name="connsiteX9" fmla="*/ 128146 w 456054"/>
                      <a:gd name="connsiteY9" fmla="*/ 1247775 h 1257746"/>
                      <a:gd name="connsiteX10" fmla="*/ 137671 w 456054"/>
                      <a:gd name="connsiteY10" fmla="*/ 1252537 h 1257746"/>
                      <a:gd name="connsiteX0" fmla="*/ 23371 w 456054"/>
                      <a:gd name="connsiteY0" fmla="*/ 0 h 1257746"/>
                      <a:gd name="connsiteX1" fmla="*/ 23371 w 456054"/>
                      <a:gd name="connsiteY1" fmla="*/ 423862 h 1257746"/>
                      <a:gd name="connsiteX2" fmla="*/ 266258 w 456054"/>
                      <a:gd name="connsiteY2" fmla="*/ 423862 h 1257746"/>
                      <a:gd name="connsiteX3" fmla="*/ 313883 w 456054"/>
                      <a:gd name="connsiteY3" fmla="*/ 628650 h 1257746"/>
                      <a:gd name="connsiteX4" fmla="*/ 294833 w 456054"/>
                      <a:gd name="connsiteY4" fmla="*/ 704850 h 1257746"/>
                      <a:gd name="connsiteX5" fmla="*/ 423421 w 456054"/>
                      <a:gd name="connsiteY5" fmla="*/ 747712 h 1257746"/>
                      <a:gd name="connsiteX6" fmla="*/ 442471 w 456054"/>
                      <a:gd name="connsiteY6" fmla="*/ 947737 h 1257746"/>
                      <a:gd name="connsiteX7" fmla="*/ 247208 w 456054"/>
                      <a:gd name="connsiteY7" fmla="*/ 1019175 h 1257746"/>
                      <a:gd name="connsiteX8" fmla="*/ 294833 w 456054"/>
                      <a:gd name="connsiteY8" fmla="*/ 1162050 h 1257746"/>
                      <a:gd name="connsiteX9" fmla="*/ 128146 w 456054"/>
                      <a:gd name="connsiteY9" fmla="*/ 1247775 h 1257746"/>
                      <a:gd name="connsiteX10" fmla="*/ 137671 w 456054"/>
                      <a:gd name="connsiteY10" fmla="*/ 1252537 h 1257746"/>
                      <a:gd name="connsiteX0" fmla="*/ 88290 w 520973"/>
                      <a:gd name="connsiteY0" fmla="*/ 0 h 1257746"/>
                      <a:gd name="connsiteX1" fmla="*/ 88290 w 520973"/>
                      <a:gd name="connsiteY1" fmla="*/ 423862 h 1257746"/>
                      <a:gd name="connsiteX2" fmla="*/ 331177 w 520973"/>
                      <a:gd name="connsiteY2" fmla="*/ 423862 h 1257746"/>
                      <a:gd name="connsiteX3" fmla="*/ 378802 w 520973"/>
                      <a:gd name="connsiteY3" fmla="*/ 628650 h 1257746"/>
                      <a:gd name="connsiteX4" fmla="*/ 359752 w 520973"/>
                      <a:gd name="connsiteY4" fmla="*/ 704850 h 1257746"/>
                      <a:gd name="connsiteX5" fmla="*/ 488340 w 520973"/>
                      <a:gd name="connsiteY5" fmla="*/ 747712 h 1257746"/>
                      <a:gd name="connsiteX6" fmla="*/ 507390 w 520973"/>
                      <a:gd name="connsiteY6" fmla="*/ 947737 h 1257746"/>
                      <a:gd name="connsiteX7" fmla="*/ 312127 w 520973"/>
                      <a:gd name="connsiteY7" fmla="*/ 1019175 h 1257746"/>
                      <a:gd name="connsiteX8" fmla="*/ 359752 w 520973"/>
                      <a:gd name="connsiteY8" fmla="*/ 1162050 h 1257746"/>
                      <a:gd name="connsiteX9" fmla="*/ 193065 w 520973"/>
                      <a:gd name="connsiteY9" fmla="*/ 1247775 h 1257746"/>
                      <a:gd name="connsiteX10" fmla="*/ 202590 w 520973"/>
                      <a:gd name="connsiteY10" fmla="*/ 1252537 h 1257746"/>
                      <a:gd name="connsiteX0" fmla="*/ 12252 w 444935"/>
                      <a:gd name="connsiteY0" fmla="*/ 0 h 1257746"/>
                      <a:gd name="connsiteX1" fmla="*/ 12252 w 444935"/>
                      <a:gd name="connsiteY1" fmla="*/ 423862 h 1257746"/>
                      <a:gd name="connsiteX2" fmla="*/ 255139 w 444935"/>
                      <a:gd name="connsiteY2" fmla="*/ 423862 h 1257746"/>
                      <a:gd name="connsiteX3" fmla="*/ 302764 w 444935"/>
                      <a:gd name="connsiteY3" fmla="*/ 628650 h 1257746"/>
                      <a:gd name="connsiteX4" fmla="*/ 283714 w 444935"/>
                      <a:gd name="connsiteY4" fmla="*/ 704850 h 1257746"/>
                      <a:gd name="connsiteX5" fmla="*/ 412302 w 444935"/>
                      <a:gd name="connsiteY5" fmla="*/ 747712 h 1257746"/>
                      <a:gd name="connsiteX6" fmla="*/ 431352 w 444935"/>
                      <a:gd name="connsiteY6" fmla="*/ 947737 h 1257746"/>
                      <a:gd name="connsiteX7" fmla="*/ 236089 w 444935"/>
                      <a:gd name="connsiteY7" fmla="*/ 1019175 h 1257746"/>
                      <a:gd name="connsiteX8" fmla="*/ 283714 w 444935"/>
                      <a:gd name="connsiteY8" fmla="*/ 1162050 h 1257746"/>
                      <a:gd name="connsiteX9" fmla="*/ 117027 w 444935"/>
                      <a:gd name="connsiteY9" fmla="*/ 1247775 h 1257746"/>
                      <a:gd name="connsiteX10" fmla="*/ 126552 w 444935"/>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282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282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282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282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282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282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22035 w 435951"/>
                      <a:gd name="connsiteY0" fmla="*/ 0 h 1257746"/>
                      <a:gd name="connsiteX1" fmla="*/ 22035 w 435951"/>
                      <a:gd name="connsiteY1" fmla="*/ 423862 h 1257746"/>
                      <a:gd name="connsiteX2" fmla="*/ 264922 w 435951"/>
                      <a:gd name="connsiteY2" fmla="*/ 423862 h 1257746"/>
                      <a:gd name="connsiteX3" fmla="*/ 312547 w 435951"/>
                      <a:gd name="connsiteY3" fmla="*/ 628650 h 1257746"/>
                      <a:gd name="connsiteX4" fmla="*/ 293497 w 435951"/>
                      <a:gd name="connsiteY4" fmla="*/ 704850 h 1257746"/>
                      <a:gd name="connsiteX5" fmla="*/ 422085 w 435951"/>
                      <a:gd name="connsiteY5" fmla="*/ 747712 h 1257746"/>
                      <a:gd name="connsiteX6" fmla="*/ 412560 w 435951"/>
                      <a:gd name="connsiteY6" fmla="*/ 947737 h 1257746"/>
                      <a:gd name="connsiteX7" fmla="*/ 245872 w 435951"/>
                      <a:gd name="connsiteY7" fmla="*/ 1012825 h 1257746"/>
                      <a:gd name="connsiteX8" fmla="*/ 293497 w 435951"/>
                      <a:gd name="connsiteY8" fmla="*/ 1162050 h 1257746"/>
                      <a:gd name="connsiteX9" fmla="*/ 126810 w 435951"/>
                      <a:gd name="connsiteY9" fmla="*/ 1247775 h 1257746"/>
                      <a:gd name="connsiteX10" fmla="*/ 136335 w 435951"/>
                      <a:gd name="connsiteY10" fmla="*/ 1252537 h 1257746"/>
                      <a:gd name="connsiteX0" fmla="*/ 16849 w 430765"/>
                      <a:gd name="connsiteY0" fmla="*/ 0 h 1257746"/>
                      <a:gd name="connsiteX1" fmla="*/ 16849 w 430765"/>
                      <a:gd name="connsiteY1" fmla="*/ 423862 h 1257746"/>
                      <a:gd name="connsiteX2" fmla="*/ 259736 w 430765"/>
                      <a:gd name="connsiteY2" fmla="*/ 423862 h 1257746"/>
                      <a:gd name="connsiteX3" fmla="*/ 307361 w 430765"/>
                      <a:gd name="connsiteY3" fmla="*/ 628650 h 1257746"/>
                      <a:gd name="connsiteX4" fmla="*/ 288311 w 430765"/>
                      <a:gd name="connsiteY4" fmla="*/ 704850 h 1257746"/>
                      <a:gd name="connsiteX5" fmla="*/ 416899 w 430765"/>
                      <a:gd name="connsiteY5" fmla="*/ 747712 h 1257746"/>
                      <a:gd name="connsiteX6" fmla="*/ 407374 w 430765"/>
                      <a:gd name="connsiteY6" fmla="*/ 947737 h 1257746"/>
                      <a:gd name="connsiteX7" fmla="*/ 240686 w 430765"/>
                      <a:gd name="connsiteY7" fmla="*/ 1012825 h 1257746"/>
                      <a:gd name="connsiteX8" fmla="*/ 288311 w 430765"/>
                      <a:gd name="connsiteY8" fmla="*/ 1162050 h 1257746"/>
                      <a:gd name="connsiteX9" fmla="*/ 121624 w 430765"/>
                      <a:gd name="connsiteY9" fmla="*/ 1247775 h 1257746"/>
                      <a:gd name="connsiteX10" fmla="*/ 131149 w 430765"/>
                      <a:gd name="connsiteY10" fmla="*/ 1252537 h 1257746"/>
                      <a:gd name="connsiteX0" fmla="*/ 4160 w 418076"/>
                      <a:gd name="connsiteY0" fmla="*/ 0 h 1257746"/>
                      <a:gd name="connsiteX1" fmla="*/ 4160 w 418076"/>
                      <a:gd name="connsiteY1" fmla="*/ 423862 h 1257746"/>
                      <a:gd name="connsiteX2" fmla="*/ 247047 w 418076"/>
                      <a:gd name="connsiteY2" fmla="*/ 423862 h 1257746"/>
                      <a:gd name="connsiteX3" fmla="*/ 294672 w 418076"/>
                      <a:gd name="connsiteY3" fmla="*/ 628650 h 1257746"/>
                      <a:gd name="connsiteX4" fmla="*/ 275622 w 418076"/>
                      <a:gd name="connsiteY4" fmla="*/ 704850 h 1257746"/>
                      <a:gd name="connsiteX5" fmla="*/ 404210 w 418076"/>
                      <a:gd name="connsiteY5" fmla="*/ 747712 h 1257746"/>
                      <a:gd name="connsiteX6" fmla="*/ 394685 w 418076"/>
                      <a:gd name="connsiteY6" fmla="*/ 947737 h 1257746"/>
                      <a:gd name="connsiteX7" fmla="*/ 227997 w 418076"/>
                      <a:gd name="connsiteY7" fmla="*/ 1012825 h 1257746"/>
                      <a:gd name="connsiteX8" fmla="*/ 275622 w 418076"/>
                      <a:gd name="connsiteY8" fmla="*/ 1162050 h 1257746"/>
                      <a:gd name="connsiteX9" fmla="*/ 108935 w 418076"/>
                      <a:gd name="connsiteY9" fmla="*/ 1247775 h 1257746"/>
                      <a:gd name="connsiteX10" fmla="*/ 118460 w 418076"/>
                      <a:gd name="connsiteY10" fmla="*/ 1252537 h 1257746"/>
                      <a:gd name="connsiteX0" fmla="*/ 4160 w 413165"/>
                      <a:gd name="connsiteY0" fmla="*/ 0 h 1257746"/>
                      <a:gd name="connsiteX1" fmla="*/ 4160 w 413165"/>
                      <a:gd name="connsiteY1" fmla="*/ 423862 h 1257746"/>
                      <a:gd name="connsiteX2" fmla="*/ 247047 w 413165"/>
                      <a:gd name="connsiteY2" fmla="*/ 423862 h 1257746"/>
                      <a:gd name="connsiteX3" fmla="*/ 294672 w 413165"/>
                      <a:gd name="connsiteY3" fmla="*/ 628650 h 1257746"/>
                      <a:gd name="connsiteX4" fmla="*/ 275622 w 413165"/>
                      <a:gd name="connsiteY4" fmla="*/ 704850 h 1257746"/>
                      <a:gd name="connsiteX5" fmla="*/ 404210 w 413165"/>
                      <a:gd name="connsiteY5" fmla="*/ 747712 h 1257746"/>
                      <a:gd name="connsiteX6" fmla="*/ 394685 w 413165"/>
                      <a:gd name="connsiteY6" fmla="*/ 947737 h 1257746"/>
                      <a:gd name="connsiteX7" fmla="*/ 227997 w 413165"/>
                      <a:gd name="connsiteY7" fmla="*/ 1012825 h 1257746"/>
                      <a:gd name="connsiteX8" fmla="*/ 275622 w 413165"/>
                      <a:gd name="connsiteY8" fmla="*/ 1162050 h 1257746"/>
                      <a:gd name="connsiteX9" fmla="*/ 108935 w 413165"/>
                      <a:gd name="connsiteY9" fmla="*/ 1247775 h 1257746"/>
                      <a:gd name="connsiteX10" fmla="*/ 118460 w 413165"/>
                      <a:gd name="connsiteY10" fmla="*/ 1252537 h 1257746"/>
                      <a:gd name="connsiteX0" fmla="*/ 4160 w 413165"/>
                      <a:gd name="connsiteY0" fmla="*/ 0 h 1257746"/>
                      <a:gd name="connsiteX1" fmla="*/ 4160 w 413165"/>
                      <a:gd name="connsiteY1" fmla="*/ 423862 h 1257746"/>
                      <a:gd name="connsiteX2" fmla="*/ 247047 w 413165"/>
                      <a:gd name="connsiteY2" fmla="*/ 423862 h 1257746"/>
                      <a:gd name="connsiteX3" fmla="*/ 294672 w 413165"/>
                      <a:gd name="connsiteY3" fmla="*/ 596900 h 1257746"/>
                      <a:gd name="connsiteX4" fmla="*/ 275622 w 413165"/>
                      <a:gd name="connsiteY4" fmla="*/ 704850 h 1257746"/>
                      <a:gd name="connsiteX5" fmla="*/ 404210 w 413165"/>
                      <a:gd name="connsiteY5" fmla="*/ 747712 h 1257746"/>
                      <a:gd name="connsiteX6" fmla="*/ 394685 w 413165"/>
                      <a:gd name="connsiteY6" fmla="*/ 947737 h 1257746"/>
                      <a:gd name="connsiteX7" fmla="*/ 227997 w 413165"/>
                      <a:gd name="connsiteY7" fmla="*/ 1012825 h 1257746"/>
                      <a:gd name="connsiteX8" fmla="*/ 275622 w 413165"/>
                      <a:gd name="connsiteY8" fmla="*/ 1162050 h 1257746"/>
                      <a:gd name="connsiteX9" fmla="*/ 108935 w 413165"/>
                      <a:gd name="connsiteY9" fmla="*/ 1247775 h 1257746"/>
                      <a:gd name="connsiteX10" fmla="*/ 118460 w 413165"/>
                      <a:gd name="connsiteY10" fmla="*/ 1252537 h 1257746"/>
                      <a:gd name="connsiteX0" fmla="*/ 4160 w 413165"/>
                      <a:gd name="connsiteY0" fmla="*/ 0 h 1257746"/>
                      <a:gd name="connsiteX1" fmla="*/ 4160 w 413165"/>
                      <a:gd name="connsiteY1" fmla="*/ 423862 h 1257746"/>
                      <a:gd name="connsiteX2" fmla="*/ 247047 w 413165"/>
                      <a:gd name="connsiteY2" fmla="*/ 423862 h 1257746"/>
                      <a:gd name="connsiteX3" fmla="*/ 294672 w 413165"/>
                      <a:gd name="connsiteY3" fmla="*/ 596900 h 1257746"/>
                      <a:gd name="connsiteX4" fmla="*/ 275622 w 413165"/>
                      <a:gd name="connsiteY4" fmla="*/ 704850 h 1257746"/>
                      <a:gd name="connsiteX5" fmla="*/ 404210 w 413165"/>
                      <a:gd name="connsiteY5" fmla="*/ 747712 h 1257746"/>
                      <a:gd name="connsiteX6" fmla="*/ 394685 w 413165"/>
                      <a:gd name="connsiteY6" fmla="*/ 947737 h 1257746"/>
                      <a:gd name="connsiteX7" fmla="*/ 227997 w 413165"/>
                      <a:gd name="connsiteY7" fmla="*/ 1012825 h 1257746"/>
                      <a:gd name="connsiteX8" fmla="*/ 275622 w 413165"/>
                      <a:gd name="connsiteY8" fmla="*/ 1162050 h 1257746"/>
                      <a:gd name="connsiteX9" fmla="*/ 108935 w 413165"/>
                      <a:gd name="connsiteY9" fmla="*/ 1247775 h 1257746"/>
                      <a:gd name="connsiteX10" fmla="*/ 118460 w 413165"/>
                      <a:gd name="connsiteY10" fmla="*/ 1252537 h 1257746"/>
                      <a:gd name="connsiteX0" fmla="*/ 4160 w 413165"/>
                      <a:gd name="connsiteY0" fmla="*/ 0 h 1257746"/>
                      <a:gd name="connsiteX1" fmla="*/ 4160 w 413165"/>
                      <a:gd name="connsiteY1" fmla="*/ 423862 h 1257746"/>
                      <a:gd name="connsiteX2" fmla="*/ 247047 w 413165"/>
                      <a:gd name="connsiteY2" fmla="*/ 423862 h 1257746"/>
                      <a:gd name="connsiteX3" fmla="*/ 294672 w 413165"/>
                      <a:gd name="connsiteY3" fmla="*/ 596900 h 1257746"/>
                      <a:gd name="connsiteX4" fmla="*/ 275622 w 413165"/>
                      <a:gd name="connsiteY4" fmla="*/ 704850 h 1257746"/>
                      <a:gd name="connsiteX5" fmla="*/ 404210 w 413165"/>
                      <a:gd name="connsiteY5" fmla="*/ 747712 h 1257746"/>
                      <a:gd name="connsiteX6" fmla="*/ 394685 w 413165"/>
                      <a:gd name="connsiteY6" fmla="*/ 947737 h 1257746"/>
                      <a:gd name="connsiteX7" fmla="*/ 227997 w 413165"/>
                      <a:gd name="connsiteY7" fmla="*/ 1012825 h 1257746"/>
                      <a:gd name="connsiteX8" fmla="*/ 275622 w 413165"/>
                      <a:gd name="connsiteY8" fmla="*/ 1162050 h 1257746"/>
                      <a:gd name="connsiteX9" fmla="*/ 108935 w 413165"/>
                      <a:gd name="connsiteY9" fmla="*/ 1247775 h 1257746"/>
                      <a:gd name="connsiteX10" fmla="*/ 118460 w 413165"/>
                      <a:gd name="connsiteY10" fmla="*/ 1252537 h 1257746"/>
                      <a:gd name="connsiteX0" fmla="*/ 16378 w 425383"/>
                      <a:gd name="connsiteY0" fmla="*/ 0 h 1257746"/>
                      <a:gd name="connsiteX1" fmla="*/ 16378 w 425383"/>
                      <a:gd name="connsiteY1" fmla="*/ 423862 h 1257746"/>
                      <a:gd name="connsiteX2" fmla="*/ 233865 w 425383"/>
                      <a:gd name="connsiteY2" fmla="*/ 427037 h 1257746"/>
                      <a:gd name="connsiteX3" fmla="*/ 306890 w 425383"/>
                      <a:gd name="connsiteY3" fmla="*/ 596900 h 1257746"/>
                      <a:gd name="connsiteX4" fmla="*/ 287840 w 425383"/>
                      <a:gd name="connsiteY4" fmla="*/ 704850 h 1257746"/>
                      <a:gd name="connsiteX5" fmla="*/ 416428 w 425383"/>
                      <a:gd name="connsiteY5" fmla="*/ 747712 h 1257746"/>
                      <a:gd name="connsiteX6" fmla="*/ 406903 w 425383"/>
                      <a:gd name="connsiteY6" fmla="*/ 947737 h 1257746"/>
                      <a:gd name="connsiteX7" fmla="*/ 240215 w 425383"/>
                      <a:gd name="connsiteY7" fmla="*/ 1012825 h 1257746"/>
                      <a:gd name="connsiteX8" fmla="*/ 287840 w 425383"/>
                      <a:gd name="connsiteY8" fmla="*/ 1162050 h 1257746"/>
                      <a:gd name="connsiteX9" fmla="*/ 121153 w 425383"/>
                      <a:gd name="connsiteY9" fmla="*/ 1247775 h 1257746"/>
                      <a:gd name="connsiteX10" fmla="*/ 130678 w 425383"/>
                      <a:gd name="connsiteY10" fmla="*/ 1252537 h 1257746"/>
                      <a:gd name="connsiteX0" fmla="*/ 16378 w 425383"/>
                      <a:gd name="connsiteY0" fmla="*/ 0 h 1257746"/>
                      <a:gd name="connsiteX1" fmla="*/ 16378 w 425383"/>
                      <a:gd name="connsiteY1" fmla="*/ 423862 h 1257746"/>
                      <a:gd name="connsiteX2" fmla="*/ 233865 w 425383"/>
                      <a:gd name="connsiteY2" fmla="*/ 427037 h 1257746"/>
                      <a:gd name="connsiteX3" fmla="*/ 306890 w 425383"/>
                      <a:gd name="connsiteY3" fmla="*/ 596900 h 1257746"/>
                      <a:gd name="connsiteX4" fmla="*/ 287840 w 425383"/>
                      <a:gd name="connsiteY4" fmla="*/ 704850 h 1257746"/>
                      <a:gd name="connsiteX5" fmla="*/ 416428 w 425383"/>
                      <a:gd name="connsiteY5" fmla="*/ 747712 h 1257746"/>
                      <a:gd name="connsiteX6" fmla="*/ 406903 w 425383"/>
                      <a:gd name="connsiteY6" fmla="*/ 947737 h 1257746"/>
                      <a:gd name="connsiteX7" fmla="*/ 240215 w 425383"/>
                      <a:gd name="connsiteY7" fmla="*/ 1012825 h 1257746"/>
                      <a:gd name="connsiteX8" fmla="*/ 287840 w 425383"/>
                      <a:gd name="connsiteY8" fmla="*/ 1162050 h 1257746"/>
                      <a:gd name="connsiteX9" fmla="*/ 121153 w 425383"/>
                      <a:gd name="connsiteY9" fmla="*/ 1247775 h 1257746"/>
                      <a:gd name="connsiteX10" fmla="*/ 130678 w 425383"/>
                      <a:gd name="connsiteY10" fmla="*/ 1252537 h 1257746"/>
                      <a:gd name="connsiteX0" fmla="*/ 16378 w 425383"/>
                      <a:gd name="connsiteY0" fmla="*/ 0 h 1257746"/>
                      <a:gd name="connsiteX1" fmla="*/ 16378 w 425383"/>
                      <a:gd name="connsiteY1" fmla="*/ 423862 h 1257746"/>
                      <a:gd name="connsiteX2" fmla="*/ 233865 w 425383"/>
                      <a:gd name="connsiteY2" fmla="*/ 427037 h 1257746"/>
                      <a:gd name="connsiteX3" fmla="*/ 306890 w 425383"/>
                      <a:gd name="connsiteY3" fmla="*/ 596900 h 1257746"/>
                      <a:gd name="connsiteX4" fmla="*/ 287840 w 425383"/>
                      <a:gd name="connsiteY4" fmla="*/ 704850 h 1257746"/>
                      <a:gd name="connsiteX5" fmla="*/ 416428 w 425383"/>
                      <a:gd name="connsiteY5" fmla="*/ 747712 h 1257746"/>
                      <a:gd name="connsiteX6" fmla="*/ 406903 w 425383"/>
                      <a:gd name="connsiteY6" fmla="*/ 947737 h 1257746"/>
                      <a:gd name="connsiteX7" fmla="*/ 240215 w 425383"/>
                      <a:gd name="connsiteY7" fmla="*/ 1012825 h 1257746"/>
                      <a:gd name="connsiteX8" fmla="*/ 287840 w 425383"/>
                      <a:gd name="connsiteY8" fmla="*/ 1162050 h 1257746"/>
                      <a:gd name="connsiteX9" fmla="*/ 121153 w 425383"/>
                      <a:gd name="connsiteY9" fmla="*/ 1247775 h 1257746"/>
                      <a:gd name="connsiteX10" fmla="*/ 130678 w 425383"/>
                      <a:gd name="connsiteY10" fmla="*/ 1252537 h 1257746"/>
                      <a:gd name="connsiteX0" fmla="*/ 16378 w 425383"/>
                      <a:gd name="connsiteY0" fmla="*/ 0 h 1257746"/>
                      <a:gd name="connsiteX1" fmla="*/ 16378 w 425383"/>
                      <a:gd name="connsiteY1" fmla="*/ 423862 h 1257746"/>
                      <a:gd name="connsiteX2" fmla="*/ 233865 w 425383"/>
                      <a:gd name="connsiteY2" fmla="*/ 427037 h 1257746"/>
                      <a:gd name="connsiteX3" fmla="*/ 306890 w 425383"/>
                      <a:gd name="connsiteY3" fmla="*/ 596900 h 1257746"/>
                      <a:gd name="connsiteX4" fmla="*/ 287840 w 425383"/>
                      <a:gd name="connsiteY4" fmla="*/ 704850 h 1257746"/>
                      <a:gd name="connsiteX5" fmla="*/ 416428 w 425383"/>
                      <a:gd name="connsiteY5" fmla="*/ 747712 h 1257746"/>
                      <a:gd name="connsiteX6" fmla="*/ 406903 w 425383"/>
                      <a:gd name="connsiteY6" fmla="*/ 947737 h 1257746"/>
                      <a:gd name="connsiteX7" fmla="*/ 240215 w 425383"/>
                      <a:gd name="connsiteY7" fmla="*/ 1012825 h 1257746"/>
                      <a:gd name="connsiteX8" fmla="*/ 287840 w 425383"/>
                      <a:gd name="connsiteY8" fmla="*/ 1162050 h 1257746"/>
                      <a:gd name="connsiteX9" fmla="*/ 121153 w 425383"/>
                      <a:gd name="connsiteY9" fmla="*/ 1247775 h 1257746"/>
                      <a:gd name="connsiteX10" fmla="*/ 130678 w 425383"/>
                      <a:gd name="connsiteY10"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12825 h 1257746"/>
                      <a:gd name="connsiteX8" fmla="*/ 276560 w 414103"/>
                      <a:gd name="connsiteY8" fmla="*/ 1162050 h 1257746"/>
                      <a:gd name="connsiteX9" fmla="*/ 109873 w 414103"/>
                      <a:gd name="connsiteY9" fmla="*/ 1247775 h 1257746"/>
                      <a:gd name="connsiteX10" fmla="*/ 119398 w 414103"/>
                      <a:gd name="connsiteY10"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12825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12825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09650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09650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09650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09650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09650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86085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09650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17789 w 426794"/>
                      <a:gd name="connsiteY0" fmla="*/ 0 h 1257746"/>
                      <a:gd name="connsiteX1" fmla="*/ 17789 w 426794"/>
                      <a:gd name="connsiteY1" fmla="*/ 423862 h 1257746"/>
                      <a:gd name="connsiteX2" fmla="*/ 254326 w 426794"/>
                      <a:gd name="connsiteY2" fmla="*/ 427037 h 1257746"/>
                      <a:gd name="connsiteX3" fmla="*/ 298776 w 426794"/>
                      <a:gd name="connsiteY3" fmla="*/ 596900 h 1257746"/>
                      <a:gd name="connsiteX4" fmla="*/ 289251 w 426794"/>
                      <a:gd name="connsiteY4" fmla="*/ 704850 h 1257746"/>
                      <a:gd name="connsiteX5" fmla="*/ 417839 w 426794"/>
                      <a:gd name="connsiteY5" fmla="*/ 747712 h 1257746"/>
                      <a:gd name="connsiteX6" fmla="*/ 408314 w 426794"/>
                      <a:gd name="connsiteY6" fmla="*/ 947737 h 1257746"/>
                      <a:gd name="connsiteX7" fmla="*/ 241626 w 426794"/>
                      <a:gd name="connsiteY7" fmla="*/ 1009650 h 1257746"/>
                      <a:gd name="connsiteX8" fmla="*/ 251153 w 426794"/>
                      <a:gd name="connsiteY8" fmla="*/ 1058862 h 1257746"/>
                      <a:gd name="connsiteX9" fmla="*/ 289251 w 426794"/>
                      <a:gd name="connsiteY9" fmla="*/ 1162050 h 1257746"/>
                      <a:gd name="connsiteX10" fmla="*/ 122564 w 426794"/>
                      <a:gd name="connsiteY10" fmla="*/ 1247775 h 1257746"/>
                      <a:gd name="connsiteX11" fmla="*/ 132089 w 426794"/>
                      <a:gd name="connsiteY11" fmla="*/ 1252537 h 1257746"/>
                      <a:gd name="connsiteX0" fmla="*/ 17789 w 426794"/>
                      <a:gd name="connsiteY0" fmla="*/ 0 h 1257746"/>
                      <a:gd name="connsiteX1" fmla="*/ 17789 w 426794"/>
                      <a:gd name="connsiteY1" fmla="*/ 423862 h 1257746"/>
                      <a:gd name="connsiteX2" fmla="*/ 254326 w 426794"/>
                      <a:gd name="connsiteY2" fmla="*/ 427037 h 1257746"/>
                      <a:gd name="connsiteX3" fmla="*/ 298776 w 426794"/>
                      <a:gd name="connsiteY3" fmla="*/ 596900 h 1257746"/>
                      <a:gd name="connsiteX4" fmla="*/ 289251 w 426794"/>
                      <a:gd name="connsiteY4" fmla="*/ 704850 h 1257746"/>
                      <a:gd name="connsiteX5" fmla="*/ 417839 w 426794"/>
                      <a:gd name="connsiteY5" fmla="*/ 747712 h 1257746"/>
                      <a:gd name="connsiteX6" fmla="*/ 408314 w 426794"/>
                      <a:gd name="connsiteY6" fmla="*/ 947737 h 1257746"/>
                      <a:gd name="connsiteX7" fmla="*/ 241626 w 426794"/>
                      <a:gd name="connsiteY7" fmla="*/ 1009650 h 1257746"/>
                      <a:gd name="connsiteX8" fmla="*/ 251153 w 426794"/>
                      <a:gd name="connsiteY8" fmla="*/ 1058862 h 1257746"/>
                      <a:gd name="connsiteX9" fmla="*/ 289251 w 426794"/>
                      <a:gd name="connsiteY9" fmla="*/ 1162050 h 1257746"/>
                      <a:gd name="connsiteX10" fmla="*/ 122564 w 426794"/>
                      <a:gd name="connsiteY10" fmla="*/ 1247775 h 1257746"/>
                      <a:gd name="connsiteX11" fmla="*/ 132089 w 426794"/>
                      <a:gd name="connsiteY11" fmla="*/ 1252537 h 1257746"/>
                      <a:gd name="connsiteX0" fmla="*/ 22021 w 431026"/>
                      <a:gd name="connsiteY0" fmla="*/ 0 h 1257746"/>
                      <a:gd name="connsiteX1" fmla="*/ 22021 w 431026"/>
                      <a:gd name="connsiteY1" fmla="*/ 423862 h 1257746"/>
                      <a:gd name="connsiteX2" fmla="*/ 258558 w 431026"/>
                      <a:gd name="connsiteY2" fmla="*/ 427037 h 1257746"/>
                      <a:gd name="connsiteX3" fmla="*/ 303008 w 431026"/>
                      <a:gd name="connsiteY3" fmla="*/ 596900 h 1257746"/>
                      <a:gd name="connsiteX4" fmla="*/ 293483 w 431026"/>
                      <a:gd name="connsiteY4" fmla="*/ 704850 h 1257746"/>
                      <a:gd name="connsiteX5" fmla="*/ 422071 w 431026"/>
                      <a:gd name="connsiteY5" fmla="*/ 747712 h 1257746"/>
                      <a:gd name="connsiteX6" fmla="*/ 412546 w 431026"/>
                      <a:gd name="connsiteY6" fmla="*/ 947737 h 1257746"/>
                      <a:gd name="connsiteX7" fmla="*/ 245858 w 431026"/>
                      <a:gd name="connsiteY7" fmla="*/ 1009650 h 1257746"/>
                      <a:gd name="connsiteX8" fmla="*/ 255385 w 431026"/>
                      <a:gd name="connsiteY8" fmla="*/ 1058862 h 1257746"/>
                      <a:gd name="connsiteX9" fmla="*/ 293483 w 431026"/>
                      <a:gd name="connsiteY9" fmla="*/ 1162050 h 1257746"/>
                      <a:gd name="connsiteX10" fmla="*/ 126796 w 431026"/>
                      <a:gd name="connsiteY10" fmla="*/ 1247775 h 1257746"/>
                      <a:gd name="connsiteX11" fmla="*/ 136321 w 431026"/>
                      <a:gd name="connsiteY11" fmla="*/ 1252537 h 1257746"/>
                      <a:gd name="connsiteX0" fmla="*/ 9326 w 418331"/>
                      <a:gd name="connsiteY0" fmla="*/ 0 h 1257746"/>
                      <a:gd name="connsiteX1" fmla="*/ 9326 w 418331"/>
                      <a:gd name="connsiteY1" fmla="*/ 423862 h 1257746"/>
                      <a:gd name="connsiteX2" fmla="*/ 245863 w 418331"/>
                      <a:gd name="connsiteY2" fmla="*/ 427037 h 1257746"/>
                      <a:gd name="connsiteX3" fmla="*/ 290313 w 418331"/>
                      <a:gd name="connsiteY3" fmla="*/ 596900 h 1257746"/>
                      <a:gd name="connsiteX4" fmla="*/ 280788 w 418331"/>
                      <a:gd name="connsiteY4" fmla="*/ 704850 h 1257746"/>
                      <a:gd name="connsiteX5" fmla="*/ 409376 w 418331"/>
                      <a:gd name="connsiteY5" fmla="*/ 747712 h 1257746"/>
                      <a:gd name="connsiteX6" fmla="*/ 399851 w 418331"/>
                      <a:gd name="connsiteY6" fmla="*/ 947737 h 1257746"/>
                      <a:gd name="connsiteX7" fmla="*/ 233163 w 418331"/>
                      <a:gd name="connsiteY7" fmla="*/ 1009650 h 1257746"/>
                      <a:gd name="connsiteX8" fmla="*/ 242690 w 418331"/>
                      <a:gd name="connsiteY8" fmla="*/ 1058862 h 1257746"/>
                      <a:gd name="connsiteX9" fmla="*/ 280788 w 418331"/>
                      <a:gd name="connsiteY9" fmla="*/ 1162050 h 1257746"/>
                      <a:gd name="connsiteX10" fmla="*/ 114101 w 418331"/>
                      <a:gd name="connsiteY10" fmla="*/ 1247775 h 1257746"/>
                      <a:gd name="connsiteX11" fmla="*/ 123626 w 418331"/>
                      <a:gd name="connsiteY11" fmla="*/ 1252537 h 1257746"/>
                      <a:gd name="connsiteX0" fmla="*/ 6506 w 415511"/>
                      <a:gd name="connsiteY0" fmla="*/ 0 h 1257746"/>
                      <a:gd name="connsiteX1" fmla="*/ 6506 w 415511"/>
                      <a:gd name="connsiteY1" fmla="*/ 423862 h 1257746"/>
                      <a:gd name="connsiteX2" fmla="*/ 243043 w 415511"/>
                      <a:gd name="connsiteY2" fmla="*/ 427037 h 1257746"/>
                      <a:gd name="connsiteX3" fmla="*/ 287493 w 415511"/>
                      <a:gd name="connsiteY3" fmla="*/ 596900 h 1257746"/>
                      <a:gd name="connsiteX4" fmla="*/ 277968 w 415511"/>
                      <a:gd name="connsiteY4" fmla="*/ 704850 h 1257746"/>
                      <a:gd name="connsiteX5" fmla="*/ 406556 w 415511"/>
                      <a:gd name="connsiteY5" fmla="*/ 747712 h 1257746"/>
                      <a:gd name="connsiteX6" fmla="*/ 397031 w 415511"/>
                      <a:gd name="connsiteY6" fmla="*/ 947737 h 1257746"/>
                      <a:gd name="connsiteX7" fmla="*/ 230343 w 415511"/>
                      <a:gd name="connsiteY7" fmla="*/ 1009650 h 1257746"/>
                      <a:gd name="connsiteX8" fmla="*/ 239870 w 415511"/>
                      <a:gd name="connsiteY8" fmla="*/ 1058862 h 1257746"/>
                      <a:gd name="connsiteX9" fmla="*/ 277968 w 415511"/>
                      <a:gd name="connsiteY9" fmla="*/ 1162050 h 1257746"/>
                      <a:gd name="connsiteX10" fmla="*/ 111281 w 415511"/>
                      <a:gd name="connsiteY10" fmla="*/ 1247775 h 1257746"/>
                      <a:gd name="connsiteX11" fmla="*/ 120806 w 415511"/>
                      <a:gd name="connsiteY11" fmla="*/ 1252537 h 1257746"/>
                      <a:gd name="connsiteX0" fmla="*/ 6506 w 415100"/>
                      <a:gd name="connsiteY0" fmla="*/ 0 h 1257746"/>
                      <a:gd name="connsiteX1" fmla="*/ 6506 w 415100"/>
                      <a:gd name="connsiteY1" fmla="*/ 423862 h 1257746"/>
                      <a:gd name="connsiteX2" fmla="*/ 243043 w 415100"/>
                      <a:gd name="connsiteY2" fmla="*/ 427037 h 1257746"/>
                      <a:gd name="connsiteX3" fmla="*/ 287493 w 415100"/>
                      <a:gd name="connsiteY3" fmla="*/ 596900 h 1257746"/>
                      <a:gd name="connsiteX4" fmla="*/ 277968 w 415100"/>
                      <a:gd name="connsiteY4" fmla="*/ 704850 h 1257746"/>
                      <a:gd name="connsiteX5" fmla="*/ 406556 w 415100"/>
                      <a:gd name="connsiteY5" fmla="*/ 747712 h 1257746"/>
                      <a:gd name="connsiteX6" fmla="*/ 397031 w 415100"/>
                      <a:gd name="connsiteY6" fmla="*/ 947737 h 1257746"/>
                      <a:gd name="connsiteX7" fmla="*/ 236693 w 415100"/>
                      <a:gd name="connsiteY7" fmla="*/ 993775 h 1257746"/>
                      <a:gd name="connsiteX8" fmla="*/ 239870 w 415100"/>
                      <a:gd name="connsiteY8" fmla="*/ 1058862 h 1257746"/>
                      <a:gd name="connsiteX9" fmla="*/ 277968 w 415100"/>
                      <a:gd name="connsiteY9" fmla="*/ 1162050 h 1257746"/>
                      <a:gd name="connsiteX10" fmla="*/ 111281 w 415100"/>
                      <a:gd name="connsiteY10" fmla="*/ 1247775 h 1257746"/>
                      <a:gd name="connsiteX11" fmla="*/ 120806 w 415100"/>
                      <a:gd name="connsiteY11" fmla="*/ 1252537 h 1257746"/>
                      <a:gd name="connsiteX0" fmla="*/ 6506 w 415100"/>
                      <a:gd name="connsiteY0" fmla="*/ 0 h 1257746"/>
                      <a:gd name="connsiteX1" fmla="*/ 6506 w 415100"/>
                      <a:gd name="connsiteY1" fmla="*/ 423862 h 1257746"/>
                      <a:gd name="connsiteX2" fmla="*/ 243043 w 415100"/>
                      <a:gd name="connsiteY2" fmla="*/ 427037 h 1257746"/>
                      <a:gd name="connsiteX3" fmla="*/ 287493 w 415100"/>
                      <a:gd name="connsiteY3" fmla="*/ 596900 h 1257746"/>
                      <a:gd name="connsiteX4" fmla="*/ 277968 w 415100"/>
                      <a:gd name="connsiteY4" fmla="*/ 704850 h 1257746"/>
                      <a:gd name="connsiteX5" fmla="*/ 406556 w 415100"/>
                      <a:gd name="connsiteY5" fmla="*/ 747712 h 1257746"/>
                      <a:gd name="connsiteX6" fmla="*/ 397031 w 415100"/>
                      <a:gd name="connsiteY6" fmla="*/ 947737 h 1257746"/>
                      <a:gd name="connsiteX7" fmla="*/ 236693 w 415100"/>
                      <a:gd name="connsiteY7" fmla="*/ 993775 h 1257746"/>
                      <a:gd name="connsiteX8" fmla="*/ 230345 w 415100"/>
                      <a:gd name="connsiteY8" fmla="*/ 1062037 h 1257746"/>
                      <a:gd name="connsiteX9" fmla="*/ 277968 w 415100"/>
                      <a:gd name="connsiteY9" fmla="*/ 1162050 h 1257746"/>
                      <a:gd name="connsiteX10" fmla="*/ 111281 w 415100"/>
                      <a:gd name="connsiteY10" fmla="*/ 1247775 h 1257746"/>
                      <a:gd name="connsiteX11" fmla="*/ 120806 w 415100"/>
                      <a:gd name="connsiteY11" fmla="*/ 1252537 h 1257746"/>
                      <a:gd name="connsiteX0" fmla="*/ 6506 w 429392"/>
                      <a:gd name="connsiteY0" fmla="*/ 0 h 1257746"/>
                      <a:gd name="connsiteX1" fmla="*/ 6506 w 429392"/>
                      <a:gd name="connsiteY1" fmla="*/ 423862 h 1257746"/>
                      <a:gd name="connsiteX2" fmla="*/ 243043 w 429392"/>
                      <a:gd name="connsiteY2" fmla="*/ 427037 h 1257746"/>
                      <a:gd name="connsiteX3" fmla="*/ 287493 w 429392"/>
                      <a:gd name="connsiteY3" fmla="*/ 596900 h 1257746"/>
                      <a:gd name="connsiteX4" fmla="*/ 277968 w 429392"/>
                      <a:gd name="connsiteY4" fmla="*/ 704850 h 1257746"/>
                      <a:gd name="connsiteX5" fmla="*/ 406556 w 429392"/>
                      <a:gd name="connsiteY5" fmla="*/ 747712 h 1257746"/>
                      <a:gd name="connsiteX6" fmla="*/ 412906 w 429392"/>
                      <a:gd name="connsiteY6" fmla="*/ 944562 h 1257746"/>
                      <a:gd name="connsiteX7" fmla="*/ 236693 w 429392"/>
                      <a:gd name="connsiteY7" fmla="*/ 993775 h 1257746"/>
                      <a:gd name="connsiteX8" fmla="*/ 230345 w 429392"/>
                      <a:gd name="connsiteY8" fmla="*/ 1062037 h 1257746"/>
                      <a:gd name="connsiteX9" fmla="*/ 277968 w 429392"/>
                      <a:gd name="connsiteY9" fmla="*/ 1162050 h 1257746"/>
                      <a:gd name="connsiteX10" fmla="*/ 111281 w 429392"/>
                      <a:gd name="connsiteY10" fmla="*/ 1247775 h 1257746"/>
                      <a:gd name="connsiteX11" fmla="*/ 120806 w 42939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3034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3034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2399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2399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2399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2399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1764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9619"/>
                      <a:gd name="connsiteY0" fmla="*/ 0 h 1257746"/>
                      <a:gd name="connsiteX1" fmla="*/ 6506 w 429619"/>
                      <a:gd name="connsiteY1" fmla="*/ 423862 h 1257746"/>
                      <a:gd name="connsiteX2" fmla="*/ 243043 w 429619"/>
                      <a:gd name="connsiteY2" fmla="*/ 427037 h 1257746"/>
                      <a:gd name="connsiteX3" fmla="*/ 287493 w 429619"/>
                      <a:gd name="connsiteY3" fmla="*/ 596900 h 1257746"/>
                      <a:gd name="connsiteX4" fmla="*/ 277968 w 429619"/>
                      <a:gd name="connsiteY4" fmla="*/ 704850 h 1257746"/>
                      <a:gd name="connsiteX5" fmla="*/ 406556 w 429619"/>
                      <a:gd name="connsiteY5" fmla="*/ 747712 h 1257746"/>
                      <a:gd name="connsiteX6" fmla="*/ 412906 w 429619"/>
                      <a:gd name="connsiteY6" fmla="*/ 944562 h 1257746"/>
                      <a:gd name="connsiteX7" fmla="*/ 233518 w 429619"/>
                      <a:gd name="connsiteY7" fmla="*/ 993775 h 1257746"/>
                      <a:gd name="connsiteX8" fmla="*/ 217645 w 429619"/>
                      <a:gd name="connsiteY8" fmla="*/ 1062037 h 1257746"/>
                      <a:gd name="connsiteX9" fmla="*/ 277968 w 429619"/>
                      <a:gd name="connsiteY9" fmla="*/ 1162050 h 1257746"/>
                      <a:gd name="connsiteX10" fmla="*/ 111281 w 429619"/>
                      <a:gd name="connsiteY10" fmla="*/ 1247775 h 1257746"/>
                      <a:gd name="connsiteX11" fmla="*/ 120806 w 429619"/>
                      <a:gd name="connsiteY11" fmla="*/ 1252537 h 1257746"/>
                      <a:gd name="connsiteX0" fmla="*/ 6506 w 429619"/>
                      <a:gd name="connsiteY0" fmla="*/ 0 h 1257746"/>
                      <a:gd name="connsiteX1" fmla="*/ 6506 w 429619"/>
                      <a:gd name="connsiteY1" fmla="*/ 423862 h 1257746"/>
                      <a:gd name="connsiteX2" fmla="*/ 243043 w 429619"/>
                      <a:gd name="connsiteY2" fmla="*/ 427037 h 1257746"/>
                      <a:gd name="connsiteX3" fmla="*/ 287493 w 429619"/>
                      <a:gd name="connsiteY3" fmla="*/ 596900 h 1257746"/>
                      <a:gd name="connsiteX4" fmla="*/ 277968 w 429619"/>
                      <a:gd name="connsiteY4" fmla="*/ 704850 h 1257746"/>
                      <a:gd name="connsiteX5" fmla="*/ 406556 w 429619"/>
                      <a:gd name="connsiteY5" fmla="*/ 747712 h 1257746"/>
                      <a:gd name="connsiteX6" fmla="*/ 412906 w 429619"/>
                      <a:gd name="connsiteY6" fmla="*/ 944562 h 1257746"/>
                      <a:gd name="connsiteX7" fmla="*/ 233518 w 429619"/>
                      <a:gd name="connsiteY7" fmla="*/ 993775 h 1257746"/>
                      <a:gd name="connsiteX8" fmla="*/ 230345 w 429619"/>
                      <a:gd name="connsiteY8" fmla="*/ 1062037 h 1257746"/>
                      <a:gd name="connsiteX9" fmla="*/ 277968 w 429619"/>
                      <a:gd name="connsiteY9" fmla="*/ 1162050 h 1257746"/>
                      <a:gd name="connsiteX10" fmla="*/ 111281 w 429619"/>
                      <a:gd name="connsiteY10" fmla="*/ 1247775 h 1257746"/>
                      <a:gd name="connsiteX11" fmla="*/ 120806 w 429619"/>
                      <a:gd name="connsiteY11" fmla="*/ 1252537 h 1257746"/>
                      <a:gd name="connsiteX0" fmla="*/ 6506 w 426257"/>
                      <a:gd name="connsiteY0" fmla="*/ 0 h 1257746"/>
                      <a:gd name="connsiteX1" fmla="*/ 6506 w 426257"/>
                      <a:gd name="connsiteY1" fmla="*/ 423862 h 1257746"/>
                      <a:gd name="connsiteX2" fmla="*/ 243043 w 426257"/>
                      <a:gd name="connsiteY2" fmla="*/ 427037 h 1257746"/>
                      <a:gd name="connsiteX3" fmla="*/ 287493 w 426257"/>
                      <a:gd name="connsiteY3" fmla="*/ 596900 h 1257746"/>
                      <a:gd name="connsiteX4" fmla="*/ 277968 w 426257"/>
                      <a:gd name="connsiteY4" fmla="*/ 704850 h 1257746"/>
                      <a:gd name="connsiteX5" fmla="*/ 406556 w 426257"/>
                      <a:gd name="connsiteY5" fmla="*/ 747712 h 1257746"/>
                      <a:gd name="connsiteX6" fmla="*/ 412906 w 426257"/>
                      <a:gd name="connsiteY6" fmla="*/ 944562 h 1257746"/>
                      <a:gd name="connsiteX7" fmla="*/ 233518 w 426257"/>
                      <a:gd name="connsiteY7" fmla="*/ 993775 h 1257746"/>
                      <a:gd name="connsiteX8" fmla="*/ 230345 w 426257"/>
                      <a:gd name="connsiteY8" fmla="*/ 1062037 h 1257746"/>
                      <a:gd name="connsiteX9" fmla="*/ 277968 w 426257"/>
                      <a:gd name="connsiteY9" fmla="*/ 1162050 h 1257746"/>
                      <a:gd name="connsiteX10" fmla="*/ 111281 w 426257"/>
                      <a:gd name="connsiteY10" fmla="*/ 1247775 h 1257746"/>
                      <a:gd name="connsiteX11" fmla="*/ 120806 w 426257"/>
                      <a:gd name="connsiteY11" fmla="*/ 1252537 h 1257746"/>
                      <a:gd name="connsiteX0" fmla="*/ 20423 w 440174"/>
                      <a:gd name="connsiteY0" fmla="*/ 32636 h 1290382"/>
                      <a:gd name="connsiteX1" fmla="*/ 12487 w 440174"/>
                      <a:gd name="connsiteY1" fmla="*/ 31048 h 1290382"/>
                      <a:gd name="connsiteX2" fmla="*/ 20423 w 440174"/>
                      <a:gd name="connsiteY2" fmla="*/ 456498 h 1290382"/>
                      <a:gd name="connsiteX3" fmla="*/ 256960 w 440174"/>
                      <a:gd name="connsiteY3" fmla="*/ 459673 h 1290382"/>
                      <a:gd name="connsiteX4" fmla="*/ 301410 w 440174"/>
                      <a:gd name="connsiteY4" fmla="*/ 629536 h 1290382"/>
                      <a:gd name="connsiteX5" fmla="*/ 291885 w 440174"/>
                      <a:gd name="connsiteY5" fmla="*/ 737486 h 1290382"/>
                      <a:gd name="connsiteX6" fmla="*/ 420473 w 440174"/>
                      <a:gd name="connsiteY6" fmla="*/ 780348 h 1290382"/>
                      <a:gd name="connsiteX7" fmla="*/ 426823 w 440174"/>
                      <a:gd name="connsiteY7" fmla="*/ 977198 h 1290382"/>
                      <a:gd name="connsiteX8" fmla="*/ 247435 w 440174"/>
                      <a:gd name="connsiteY8" fmla="*/ 1026411 h 1290382"/>
                      <a:gd name="connsiteX9" fmla="*/ 244262 w 440174"/>
                      <a:gd name="connsiteY9" fmla="*/ 1094673 h 1290382"/>
                      <a:gd name="connsiteX10" fmla="*/ 291885 w 440174"/>
                      <a:gd name="connsiteY10" fmla="*/ 1194686 h 1290382"/>
                      <a:gd name="connsiteX11" fmla="*/ 125198 w 440174"/>
                      <a:gd name="connsiteY11" fmla="*/ 1280411 h 1290382"/>
                      <a:gd name="connsiteX12" fmla="*/ 134723 w 440174"/>
                      <a:gd name="connsiteY12" fmla="*/ 1285173 h 1290382"/>
                      <a:gd name="connsiteX0" fmla="*/ 21745 w 441496"/>
                      <a:gd name="connsiteY0" fmla="*/ 9941 h 1267687"/>
                      <a:gd name="connsiteX1" fmla="*/ 10634 w 441496"/>
                      <a:gd name="connsiteY1" fmla="*/ 43278 h 1267687"/>
                      <a:gd name="connsiteX2" fmla="*/ 21745 w 441496"/>
                      <a:gd name="connsiteY2" fmla="*/ 433803 h 1267687"/>
                      <a:gd name="connsiteX3" fmla="*/ 258282 w 441496"/>
                      <a:gd name="connsiteY3" fmla="*/ 436978 h 1267687"/>
                      <a:gd name="connsiteX4" fmla="*/ 302732 w 441496"/>
                      <a:gd name="connsiteY4" fmla="*/ 606841 h 1267687"/>
                      <a:gd name="connsiteX5" fmla="*/ 293207 w 441496"/>
                      <a:gd name="connsiteY5" fmla="*/ 714791 h 1267687"/>
                      <a:gd name="connsiteX6" fmla="*/ 421795 w 441496"/>
                      <a:gd name="connsiteY6" fmla="*/ 757653 h 1267687"/>
                      <a:gd name="connsiteX7" fmla="*/ 428145 w 441496"/>
                      <a:gd name="connsiteY7" fmla="*/ 954503 h 1267687"/>
                      <a:gd name="connsiteX8" fmla="*/ 248757 w 441496"/>
                      <a:gd name="connsiteY8" fmla="*/ 1003716 h 1267687"/>
                      <a:gd name="connsiteX9" fmla="*/ 245584 w 441496"/>
                      <a:gd name="connsiteY9" fmla="*/ 1071978 h 1267687"/>
                      <a:gd name="connsiteX10" fmla="*/ 293207 w 441496"/>
                      <a:gd name="connsiteY10" fmla="*/ 1171991 h 1267687"/>
                      <a:gd name="connsiteX11" fmla="*/ 126520 w 441496"/>
                      <a:gd name="connsiteY11" fmla="*/ 1257716 h 1267687"/>
                      <a:gd name="connsiteX12" fmla="*/ 136045 w 441496"/>
                      <a:gd name="connsiteY12" fmla="*/ 1262478 h 1267687"/>
                      <a:gd name="connsiteX0" fmla="*/ 272570 w 441496"/>
                      <a:gd name="connsiteY0" fmla="*/ 6858 h 1270954"/>
                      <a:gd name="connsiteX1" fmla="*/ 10634 w 441496"/>
                      <a:gd name="connsiteY1" fmla="*/ 46545 h 1270954"/>
                      <a:gd name="connsiteX2" fmla="*/ 21745 w 441496"/>
                      <a:gd name="connsiteY2" fmla="*/ 437070 h 1270954"/>
                      <a:gd name="connsiteX3" fmla="*/ 258282 w 441496"/>
                      <a:gd name="connsiteY3" fmla="*/ 440245 h 1270954"/>
                      <a:gd name="connsiteX4" fmla="*/ 302732 w 441496"/>
                      <a:gd name="connsiteY4" fmla="*/ 610108 h 1270954"/>
                      <a:gd name="connsiteX5" fmla="*/ 293207 w 441496"/>
                      <a:gd name="connsiteY5" fmla="*/ 718058 h 1270954"/>
                      <a:gd name="connsiteX6" fmla="*/ 421795 w 441496"/>
                      <a:gd name="connsiteY6" fmla="*/ 760920 h 1270954"/>
                      <a:gd name="connsiteX7" fmla="*/ 428145 w 441496"/>
                      <a:gd name="connsiteY7" fmla="*/ 957770 h 1270954"/>
                      <a:gd name="connsiteX8" fmla="*/ 248757 w 441496"/>
                      <a:gd name="connsiteY8" fmla="*/ 1006983 h 1270954"/>
                      <a:gd name="connsiteX9" fmla="*/ 245584 w 441496"/>
                      <a:gd name="connsiteY9" fmla="*/ 1075245 h 1270954"/>
                      <a:gd name="connsiteX10" fmla="*/ 293207 w 441496"/>
                      <a:gd name="connsiteY10" fmla="*/ 1175258 h 1270954"/>
                      <a:gd name="connsiteX11" fmla="*/ 126520 w 441496"/>
                      <a:gd name="connsiteY11" fmla="*/ 1260983 h 1270954"/>
                      <a:gd name="connsiteX12" fmla="*/ 136045 w 441496"/>
                      <a:gd name="connsiteY12" fmla="*/ 1265745 h 1270954"/>
                      <a:gd name="connsiteX0" fmla="*/ 272570 w 441496"/>
                      <a:gd name="connsiteY0" fmla="*/ 27982 h 1292078"/>
                      <a:gd name="connsiteX1" fmla="*/ 10634 w 441496"/>
                      <a:gd name="connsiteY1" fmla="*/ 32744 h 1292078"/>
                      <a:gd name="connsiteX2" fmla="*/ 21745 w 441496"/>
                      <a:gd name="connsiteY2" fmla="*/ 458194 h 1292078"/>
                      <a:gd name="connsiteX3" fmla="*/ 258282 w 441496"/>
                      <a:gd name="connsiteY3" fmla="*/ 461369 h 1292078"/>
                      <a:gd name="connsiteX4" fmla="*/ 302732 w 441496"/>
                      <a:gd name="connsiteY4" fmla="*/ 631232 h 1292078"/>
                      <a:gd name="connsiteX5" fmla="*/ 293207 w 441496"/>
                      <a:gd name="connsiteY5" fmla="*/ 739182 h 1292078"/>
                      <a:gd name="connsiteX6" fmla="*/ 421795 w 441496"/>
                      <a:gd name="connsiteY6" fmla="*/ 782044 h 1292078"/>
                      <a:gd name="connsiteX7" fmla="*/ 428145 w 441496"/>
                      <a:gd name="connsiteY7" fmla="*/ 978894 h 1292078"/>
                      <a:gd name="connsiteX8" fmla="*/ 248757 w 441496"/>
                      <a:gd name="connsiteY8" fmla="*/ 1028107 h 1292078"/>
                      <a:gd name="connsiteX9" fmla="*/ 245584 w 441496"/>
                      <a:gd name="connsiteY9" fmla="*/ 1096369 h 1292078"/>
                      <a:gd name="connsiteX10" fmla="*/ 293207 w 441496"/>
                      <a:gd name="connsiteY10" fmla="*/ 1196382 h 1292078"/>
                      <a:gd name="connsiteX11" fmla="*/ 126520 w 441496"/>
                      <a:gd name="connsiteY11" fmla="*/ 1282107 h 1292078"/>
                      <a:gd name="connsiteX12" fmla="*/ 136045 w 441496"/>
                      <a:gd name="connsiteY12" fmla="*/ 1286869 h 1292078"/>
                      <a:gd name="connsiteX0" fmla="*/ 151920 w 441496"/>
                      <a:gd name="connsiteY0" fmla="*/ 30288 h 1291209"/>
                      <a:gd name="connsiteX1" fmla="*/ 10634 w 441496"/>
                      <a:gd name="connsiteY1" fmla="*/ 31875 h 1291209"/>
                      <a:gd name="connsiteX2" fmla="*/ 21745 w 441496"/>
                      <a:gd name="connsiteY2" fmla="*/ 457325 h 1291209"/>
                      <a:gd name="connsiteX3" fmla="*/ 258282 w 441496"/>
                      <a:gd name="connsiteY3" fmla="*/ 460500 h 1291209"/>
                      <a:gd name="connsiteX4" fmla="*/ 302732 w 441496"/>
                      <a:gd name="connsiteY4" fmla="*/ 630363 h 1291209"/>
                      <a:gd name="connsiteX5" fmla="*/ 293207 w 441496"/>
                      <a:gd name="connsiteY5" fmla="*/ 738313 h 1291209"/>
                      <a:gd name="connsiteX6" fmla="*/ 421795 w 441496"/>
                      <a:gd name="connsiteY6" fmla="*/ 781175 h 1291209"/>
                      <a:gd name="connsiteX7" fmla="*/ 428145 w 441496"/>
                      <a:gd name="connsiteY7" fmla="*/ 978025 h 1291209"/>
                      <a:gd name="connsiteX8" fmla="*/ 248757 w 441496"/>
                      <a:gd name="connsiteY8" fmla="*/ 1027238 h 1291209"/>
                      <a:gd name="connsiteX9" fmla="*/ 245584 w 441496"/>
                      <a:gd name="connsiteY9" fmla="*/ 1095500 h 1291209"/>
                      <a:gd name="connsiteX10" fmla="*/ 293207 w 441496"/>
                      <a:gd name="connsiteY10" fmla="*/ 1195513 h 1291209"/>
                      <a:gd name="connsiteX11" fmla="*/ 126520 w 441496"/>
                      <a:gd name="connsiteY11" fmla="*/ 1281238 h 1291209"/>
                      <a:gd name="connsiteX12" fmla="*/ 136045 w 441496"/>
                      <a:gd name="connsiteY12" fmla="*/ 1286000 h 1291209"/>
                      <a:gd name="connsiteX0" fmla="*/ 266220 w 441496"/>
                      <a:gd name="connsiteY0" fmla="*/ 30288 h 1291209"/>
                      <a:gd name="connsiteX1" fmla="*/ 10634 w 441496"/>
                      <a:gd name="connsiteY1" fmla="*/ 31875 h 1291209"/>
                      <a:gd name="connsiteX2" fmla="*/ 21745 w 441496"/>
                      <a:gd name="connsiteY2" fmla="*/ 457325 h 1291209"/>
                      <a:gd name="connsiteX3" fmla="*/ 258282 w 441496"/>
                      <a:gd name="connsiteY3" fmla="*/ 460500 h 1291209"/>
                      <a:gd name="connsiteX4" fmla="*/ 302732 w 441496"/>
                      <a:gd name="connsiteY4" fmla="*/ 630363 h 1291209"/>
                      <a:gd name="connsiteX5" fmla="*/ 293207 w 441496"/>
                      <a:gd name="connsiteY5" fmla="*/ 738313 h 1291209"/>
                      <a:gd name="connsiteX6" fmla="*/ 421795 w 441496"/>
                      <a:gd name="connsiteY6" fmla="*/ 781175 h 1291209"/>
                      <a:gd name="connsiteX7" fmla="*/ 428145 w 441496"/>
                      <a:gd name="connsiteY7" fmla="*/ 978025 h 1291209"/>
                      <a:gd name="connsiteX8" fmla="*/ 248757 w 441496"/>
                      <a:gd name="connsiteY8" fmla="*/ 1027238 h 1291209"/>
                      <a:gd name="connsiteX9" fmla="*/ 245584 w 441496"/>
                      <a:gd name="connsiteY9" fmla="*/ 1095500 h 1291209"/>
                      <a:gd name="connsiteX10" fmla="*/ 293207 w 441496"/>
                      <a:gd name="connsiteY10" fmla="*/ 1195513 h 1291209"/>
                      <a:gd name="connsiteX11" fmla="*/ 126520 w 441496"/>
                      <a:gd name="connsiteY11" fmla="*/ 1281238 h 1291209"/>
                      <a:gd name="connsiteX12" fmla="*/ 136045 w 441496"/>
                      <a:gd name="connsiteY12" fmla="*/ 1286000 h 1291209"/>
                      <a:gd name="connsiteX0" fmla="*/ 240820 w 441496"/>
                      <a:gd name="connsiteY0" fmla="*/ 50081 h 1285602"/>
                      <a:gd name="connsiteX1" fmla="*/ 10634 w 441496"/>
                      <a:gd name="connsiteY1" fmla="*/ 26268 h 1285602"/>
                      <a:gd name="connsiteX2" fmla="*/ 21745 w 441496"/>
                      <a:gd name="connsiteY2" fmla="*/ 451718 h 1285602"/>
                      <a:gd name="connsiteX3" fmla="*/ 258282 w 441496"/>
                      <a:gd name="connsiteY3" fmla="*/ 454893 h 1285602"/>
                      <a:gd name="connsiteX4" fmla="*/ 302732 w 441496"/>
                      <a:gd name="connsiteY4" fmla="*/ 624756 h 1285602"/>
                      <a:gd name="connsiteX5" fmla="*/ 293207 w 441496"/>
                      <a:gd name="connsiteY5" fmla="*/ 732706 h 1285602"/>
                      <a:gd name="connsiteX6" fmla="*/ 421795 w 441496"/>
                      <a:gd name="connsiteY6" fmla="*/ 775568 h 1285602"/>
                      <a:gd name="connsiteX7" fmla="*/ 428145 w 441496"/>
                      <a:gd name="connsiteY7" fmla="*/ 972418 h 1285602"/>
                      <a:gd name="connsiteX8" fmla="*/ 248757 w 441496"/>
                      <a:gd name="connsiteY8" fmla="*/ 1021631 h 1285602"/>
                      <a:gd name="connsiteX9" fmla="*/ 245584 w 441496"/>
                      <a:gd name="connsiteY9" fmla="*/ 1089893 h 1285602"/>
                      <a:gd name="connsiteX10" fmla="*/ 293207 w 441496"/>
                      <a:gd name="connsiteY10" fmla="*/ 1189906 h 1285602"/>
                      <a:gd name="connsiteX11" fmla="*/ 126520 w 441496"/>
                      <a:gd name="connsiteY11" fmla="*/ 1275631 h 1285602"/>
                      <a:gd name="connsiteX12" fmla="*/ 136045 w 441496"/>
                      <a:gd name="connsiteY12" fmla="*/ 1280393 h 1285602"/>
                      <a:gd name="connsiteX0" fmla="*/ 288445 w 441496"/>
                      <a:gd name="connsiteY0" fmla="*/ 27982 h 1292078"/>
                      <a:gd name="connsiteX1" fmla="*/ 10634 w 441496"/>
                      <a:gd name="connsiteY1" fmla="*/ 32744 h 1292078"/>
                      <a:gd name="connsiteX2" fmla="*/ 21745 w 441496"/>
                      <a:gd name="connsiteY2" fmla="*/ 458194 h 1292078"/>
                      <a:gd name="connsiteX3" fmla="*/ 258282 w 441496"/>
                      <a:gd name="connsiteY3" fmla="*/ 461369 h 1292078"/>
                      <a:gd name="connsiteX4" fmla="*/ 302732 w 441496"/>
                      <a:gd name="connsiteY4" fmla="*/ 631232 h 1292078"/>
                      <a:gd name="connsiteX5" fmla="*/ 293207 w 441496"/>
                      <a:gd name="connsiteY5" fmla="*/ 739182 h 1292078"/>
                      <a:gd name="connsiteX6" fmla="*/ 421795 w 441496"/>
                      <a:gd name="connsiteY6" fmla="*/ 782044 h 1292078"/>
                      <a:gd name="connsiteX7" fmla="*/ 428145 w 441496"/>
                      <a:gd name="connsiteY7" fmla="*/ 978894 h 1292078"/>
                      <a:gd name="connsiteX8" fmla="*/ 248757 w 441496"/>
                      <a:gd name="connsiteY8" fmla="*/ 1028107 h 1292078"/>
                      <a:gd name="connsiteX9" fmla="*/ 245584 w 441496"/>
                      <a:gd name="connsiteY9" fmla="*/ 1096369 h 1292078"/>
                      <a:gd name="connsiteX10" fmla="*/ 293207 w 441496"/>
                      <a:gd name="connsiteY10" fmla="*/ 1196382 h 1292078"/>
                      <a:gd name="connsiteX11" fmla="*/ 126520 w 441496"/>
                      <a:gd name="connsiteY11" fmla="*/ 1282107 h 1292078"/>
                      <a:gd name="connsiteX12" fmla="*/ 136045 w 441496"/>
                      <a:gd name="connsiteY12" fmla="*/ 1286869 h 1292078"/>
                      <a:gd name="connsiteX0" fmla="*/ 285270 w 441496"/>
                      <a:gd name="connsiteY0" fmla="*/ 4262 h 1309633"/>
                      <a:gd name="connsiteX1" fmla="*/ 10634 w 441496"/>
                      <a:gd name="connsiteY1" fmla="*/ 50299 h 1309633"/>
                      <a:gd name="connsiteX2" fmla="*/ 21745 w 441496"/>
                      <a:gd name="connsiteY2" fmla="*/ 475749 h 1309633"/>
                      <a:gd name="connsiteX3" fmla="*/ 258282 w 441496"/>
                      <a:gd name="connsiteY3" fmla="*/ 478924 h 1309633"/>
                      <a:gd name="connsiteX4" fmla="*/ 302732 w 441496"/>
                      <a:gd name="connsiteY4" fmla="*/ 648787 h 1309633"/>
                      <a:gd name="connsiteX5" fmla="*/ 293207 w 441496"/>
                      <a:gd name="connsiteY5" fmla="*/ 756737 h 1309633"/>
                      <a:gd name="connsiteX6" fmla="*/ 421795 w 441496"/>
                      <a:gd name="connsiteY6" fmla="*/ 799599 h 1309633"/>
                      <a:gd name="connsiteX7" fmla="*/ 428145 w 441496"/>
                      <a:gd name="connsiteY7" fmla="*/ 996449 h 1309633"/>
                      <a:gd name="connsiteX8" fmla="*/ 248757 w 441496"/>
                      <a:gd name="connsiteY8" fmla="*/ 1045662 h 1309633"/>
                      <a:gd name="connsiteX9" fmla="*/ 245584 w 441496"/>
                      <a:gd name="connsiteY9" fmla="*/ 1113924 h 1309633"/>
                      <a:gd name="connsiteX10" fmla="*/ 293207 w 441496"/>
                      <a:gd name="connsiteY10" fmla="*/ 1213937 h 1309633"/>
                      <a:gd name="connsiteX11" fmla="*/ 126520 w 441496"/>
                      <a:gd name="connsiteY11" fmla="*/ 1299662 h 1309633"/>
                      <a:gd name="connsiteX12" fmla="*/ 136045 w 441496"/>
                      <a:gd name="connsiteY12" fmla="*/ 1304424 h 1309633"/>
                      <a:gd name="connsiteX0" fmla="*/ 282095 w 441496"/>
                      <a:gd name="connsiteY0" fmla="*/ 25726 h 1292997"/>
                      <a:gd name="connsiteX1" fmla="*/ 10634 w 441496"/>
                      <a:gd name="connsiteY1" fmla="*/ 33663 h 1292997"/>
                      <a:gd name="connsiteX2" fmla="*/ 21745 w 441496"/>
                      <a:gd name="connsiteY2" fmla="*/ 459113 h 1292997"/>
                      <a:gd name="connsiteX3" fmla="*/ 258282 w 441496"/>
                      <a:gd name="connsiteY3" fmla="*/ 462288 h 1292997"/>
                      <a:gd name="connsiteX4" fmla="*/ 302732 w 441496"/>
                      <a:gd name="connsiteY4" fmla="*/ 632151 h 1292997"/>
                      <a:gd name="connsiteX5" fmla="*/ 293207 w 441496"/>
                      <a:gd name="connsiteY5" fmla="*/ 740101 h 1292997"/>
                      <a:gd name="connsiteX6" fmla="*/ 421795 w 441496"/>
                      <a:gd name="connsiteY6" fmla="*/ 782963 h 1292997"/>
                      <a:gd name="connsiteX7" fmla="*/ 428145 w 441496"/>
                      <a:gd name="connsiteY7" fmla="*/ 979813 h 1292997"/>
                      <a:gd name="connsiteX8" fmla="*/ 248757 w 441496"/>
                      <a:gd name="connsiteY8" fmla="*/ 1029026 h 1292997"/>
                      <a:gd name="connsiteX9" fmla="*/ 245584 w 441496"/>
                      <a:gd name="connsiteY9" fmla="*/ 1097288 h 1292997"/>
                      <a:gd name="connsiteX10" fmla="*/ 293207 w 441496"/>
                      <a:gd name="connsiteY10" fmla="*/ 1197301 h 1292997"/>
                      <a:gd name="connsiteX11" fmla="*/ 126520 w 441496"/>
                      <a:gd name="connsiteY11" fmla="*/ 1283026 h 1292997"/>
                      <a:gd name="connsiteX12" fmla="*/ 136045 w 441496"/>
                      <a:gd name="connsiteY12" fmla="*/ 1287788 h 1292997"/>
                      <a:gd name="connsiteX0" fmla="*/ 297747 w 457148"/>
                      <a:gd name="connsiteY0" fmla="*/ 25463 h 1292734"/>
                      <a:gd name="connsiteX1" fmla="*/ 289811 w 457148"/>
                      <a:gd name="connsiteY1" fmla="*/ 27050 h 1292734"/>
                      <a:gd name="connsiteX2" fmla="*/ 26286 w 457148"/>
                      <a:gd name="connsiteY2" fmla="*/ 33400 h 1292734"/>
                      <a:gd name="connsiteX3" fmla="*/ 37397 w 457148"/>
                      <a:gd name="connsiteY3" fmla="*/ 458850 h 1292734"/>
                      <a:gd name="connsiteX4" fmla="*/ 273934 w 457148"/>
                      <a:gd name="connsiteY4" fmla="*/ 462025 h 1292734"/>
                      <a:gd name="connsiteX5" fmla="*/ 318384 w 457148"/>
                      <a:gd name="connsiteY5" fmla="*/ 631888 h 1292734"/>
                      <a:gd name="connsiteX6" fmla="*/ 308859 w 457148"/>
                      <a:gd name="connsiteY6" fmla="*/ 739838 h 1292734"/>
                      <a:gd name="connsiteX7" fmla="*/ 437447 w 457148"/>
                      <a:gd name="connsiteY7" fmla="*/ 782700 h 1292734"/>
                      <a:gd name="connsiteX8" fmla="*/ 443797 w 457148"/>
                      <a:gd name="connsiteY8" fmla="*/ 979550 h 1292734"/>
                      <a:gd name="connsiteX9" fmla="*/ 264409 w 457148"/>
                      <a:gd name="connsiteY9" fmla="*/ 1028763 h 1292734"/>
                      <a:gd name="connsiteX10" fmla="*/ 261236 w 457148"/>
                      <a:gd name="connsiteY10" fmla="*/ 1097025 h 1292734"/>
                      <a:gd name="connsiteX11" fmla="*/ 308859 w 457148"/>
                      <a:gd name="connsiteY11" fmla="*/ 1197038 h 1292734"/>
                      <a:gd name="connsiteX12" fmla="*/ 142172 w 457148"/>
                      <a:gd name="connsiteY12" fmla="*/ 1282763 h 1292734"/>
                      <a:gd name="connsiteX13" fmla="*/ 151697 w 457148"/>
                      <a:gd name="connsiteY13" fmla="*/ 1287525 h 1292734"/>
                      <a:gd name="connsiteX0" fmla="*/ 297747 w 457148"/>
                      <a:gd name="connsiteY0" fmla="*/ 24715 h 1291986"/>
                      <a:gd name="connsiteX1" fmla="*/ 289811 w 457148"/>
                      <a:gd name="connsiteY1" fmla="*/ 26302 h 1291986"/>
                      <a:gd name="connsiteX2" fmla="*/ 26286 w 457148"/>
                      <a:gd name="connsiteY2" fmla="*/ 32652 h 1291986"/>
                      <a:gd name="connsiteX3" fmla="*/ 37397 w 457148"/>
                      <a:gd name="connsiteY3" fmla="*/ 458102 h 1291986"/>
                      <a:gd name="connsiteX4" fmla="*/ 273934 w 457148"/>
                      <a:gd name="connsiteY4" fmla="*/ 461277 h 1291986"/>
                      <a:gd name="connsiteX5" fmla="*/ 318384 w 457148"/>
                      <a:gd name="connsiteY5" fmla="*/ 631140 h 1291986"/>
                      <a:gd name="connsiteX6" fmla="*/ 308859 w 457148"/>
                      <a:gd name="connsiteY6" fmla="*/ 739090 h 1291986"/>
                      <a:gd name="connsiteX7" fmla="*/ 437447 w 457148"/>
                      <a:gd name="connsiteY7" fmla="*/ 781952 h 1291986"/>
                      <a:gd name="connsiteX8" fmla="*/ 443797 w 457148"/>
                      <a:gd name="connsiteY8" fmla="*/ 978802 h 1291986"/>
                      <a:gd name="connsiteX9" fmla="*/ 264409 w 457148"/>
                      <a:gd name="connsiteY9" fmla="*/ 1028015 h 1291986"/>
                      <a:gd name="connsiteX10" fmla="*/ 261236 w 457148"/>
                      <a:gd name="connsiteY10" fmla="*/ 1096277 h 1291986"/>
                      <a:gd name="connsiteX11" fmla="*/ 308859 w 457148"/>
                      <a:gd name="connsiteY11" fmla="*/ 1196290 h 1291986"/>
                      <a:gd name="connsiteX12" fmla="*/ 142172 w 457148"/>
                      <a:gd name="connsiteY12" fmla="*/ 1282015 h 1291986"/>
                      <a:gd name="connsiteX13" fmla="*/ 151697 w 457148"/>
                      <a:gd name="connsiteY13" fmla="*/ 1286777 h 1291986"/>
                      <a:gd name="connsiteX0" fmla="*/ 297747 w 457148"/>
                      <a:gd name="connsiteY0" fmla="*/ 163520 h 1430791"/>
                      <a:gd name="connsiteX1" fmla="*/ 277111 w 457148"/>
                      <a:gd name="connsiteY1" fmla="*/ 7 h 1430791"/>
                      <a:gd name="connsiteX2" fmla="*/ 26286 w 457148"/>
                      <a:gd name="connsiteY2" fmla="*/ 171457 h 1430791"/>
                      <a:gd name="connsiteX3" fmla="*/ 37397 w 457148"/>
                      <a:gd name="connsiteY3" fmla="*/ 596907 h 1430791"/>
                      <a:gd name="connsiteX4" fmla="*/ 273934 w 457148"/>
                      <a:gd name="connsiteY4" fmla="*/ 600082 h 1430791"/>
                      <a:gd name="connsiteX5" fmla="*/ 318384 w 457148"/>
                      <a:gd name="connsiteY5" fmla="*/ 769945 h 1430791"/>
                      <a:gd name="connsiteX6" fmla="*/ 308859 w 457148"/>
                      <a:gd name="connsiteY6" fmla="*/ 877895 h 1430791"/>
                      <a:gd name="connsiteX7" fmla="*/ 437447 w 457148"/>
                      <a:gd name="connsiteY7" fmla="*/ 920757 h 1430791"/>
                      <a:gd name="connsiteX8" fmla="*/ 443797 w 457148"/>
                      <a:gd name="connsiteY8" fmla="*/ 1117607 h 1430791"/>
                      <a:gd name="connsiteX9" fmla="*/ 264409 w 457148"/>
                      <a:gd name="connsiteY9" fmla="*/ 1166820 h 1430791"/>
                      <a:gd name="connsiteX10" fmla="*/ 261236 w 457148"/>
                      <a:gd name="connsiteY10" fmla="*/ 1235082 h 1430791"/>
                      <a:gd name="connsiteX11" fmla="*/ 308859 w 457148"/>
                      <a:gd name="connsiteY11" fmla="*/ 1335095 h 1430791"/>
                      <a:gd name="connsiteX12" fmla="*/ 142172 w 457148"/>
                      <a:gd name="connsiteY12" fmla="*/ 1420820 h 1430791"/>
                      <a:gd name="connsiteX13" fmla="*/ 151697 w 457148"/>
                      <a:gd name="connsiteY13" fmla="*/ 1425582 h 1430791"/>
                      <a:gd name="connsiteX0" fmla="*/ 297747 w 457148"/>
                      <a:gd name="connsiteY0" fmla="*/ 25602 h 1292873"/>
                      <a:gd name="connsiteX1" fmla="*/ 169161 w 457148"/>
                      <a:gd name="connsiteY1" fmla="*/ 24014 h 1292873"/>
                      <a:gd name="connsiteX2" fmla="*/ 26286 w 457148"/>
                      <a:gd name="connsiteY2" fmla="*/ 33539 h 1292873"/>
                      <a:gd name="connsiteX3" fmla="*/ 37397 w 457148"/>
                      <a:gd name="connsiteY3" fmla="*/ 458989 h 1292873"/>
                      <a:gd name="connsiteX4" fmla="*/ 273934 w 457148"/>
                      <a:gd name="connsiteY4" fmla="*/ 462164 h 1292873"/>
                      <a:gd name="connsiteX5" fmla="*/ 318384 w 457148"/>
                      <a:gd name="connsiteY5" fmla="*/ 632027 h 1292873"/>
                      <a:gd name="connsiteX6" fmla="*/ 308859 w 457148"/>
                      <a:gd name="connsiteY6" fmla="*/ 739977 h 1292873"/>
                      <a:gd name="connsiteX7" fmla="*/ 437447 w 457148"/>
                      <a:gd name="connsiteY7" fmla="*/ 782839 h 1292873"/>
                      <a:gd name="connsiteX8" fmla="*/ 443797 w 457148"/>
                      <a:gd name="connsiteY8" fmla="*/ 979689 h 1292873"/>
                      <a:gd name="connsiteX9" fmla="*/ 264409 w 457148"/>
                      <a:gd name="connsiteY9" fmla="*/ 1028902 h 1292873"/>
                      <a:gd name="connsiteX10" fmla="*/ 261236 w 457148"/>
                      <a:gd name="connsiteY10" fmla="*/ 1097164 h 1292873"/>
                      <a:gd name="connsiteX11" fmla="*/ 308859 w 457148"/>
                      <a:gd name="connsiteY11" fmla="*/ 1197177 h 1292873"/>
                      <a:gd name="connsiteX12" fmla="*/ 142172 w 457148"/>
                      <a:gd name="connsiteY12" fmla="*/ 1282902 h 1292873"/>
                      <a:gd name="connsiteX13" fmla="*/ 151697 w 457148"/>
                      <a:gd name="connsiteY13" fmla="*/ 1287664 h 1292873"/>
                      <a:gd name="connsiteX0" fmla="*/ 295706 w 455107"/>
                      <a:gd name="connsiteY0" fmla="*/ 25602 h 1292873"/>
                      <a:gd name="connsiteX1" fmla="*/ 167120 w 455107"/>
                      <a:gd name="connsiteY1" fmla="*/ 24014 h 1292873"/>
                      <a:gd name="connsiteX2" fmla="*/ 27420 w 455107"/>
                      <a:gd name="connsiteY2" fmla="*/ 33539 h 1292873"/>
                      <a:gd name="connsiteX3" fmla="*/ 35356 w 455107"/>
                      <a:gd name="connsiteY3" fmla="*/ 458989 h 1292873"/>
                      <a:gd name="connsiteX4" fmla="*/ 271893 w 455107"/>
                      <a:gd name="connsiteY4" fmla="*/ 462164 h 1292873"/>
                      <a:gd name="connsiteX5" fmla="*/ 316343 w 455107"/>
                      <a:gd name="connsiteY5" fmla="*/ 632027 h 1292873"/>
                      <a:gd name="connsiteX6" fmla="*/ 306818 w 455107"/>
                      <a:gd name="connsiteY6" fmla="*/ 739977 h 1292873"/>
                      <a:gd name="connsiteX7" fmla="*/ 435406 w 455107"/>
                      <a:gd name="connsiteY7" fmla="*/ 782839 h 1292873"/>
                      <a:gd name="connsiteX8" fmla="*/ 441756 w 455107"/>
                      <a:gd name="connsiteY8" fmla="*/ 979689 h 1292873"/>
                      <a:gd name="connsiteX9" fmla="*/ 262368 w 455107"/>
                      <a:gd name="connsiteY9" fmla="*/ 1028902 h 1292873"/>
                      <a:gd name="connsiteX10" fmla="*/ 259195 w 455107"/>
                      <a:gd name="connsiteY10" fmla="*/ 1097164 h 1292873"/>
                      <a:gd name="connsiteX11" fmla="*/ 306818 w 455107"/>
                      <a:gd name="connsiteY11" fmla="*/ 1197177 h 1292873"/>
                      <a:gd name="connsiteX12" fmla="*/ 140131 w 455107"/>
                      <a:gd name="connsiteY12" fmla="*/ 1282902 h 1292873"/>
                      <a:gd name="connsiteX13" fmla="*/ 149656 w 455107"/>
                      <a:gd name="connsiteY13" fmla="*/ 1287664 h 1292873"/>
                      <a:gd name="connsiteX0" fmla="*/ 295706 w 455107"/>
                      <a:gd name="connsiteY0" fmla="*/ 1912 h 1269183"/>
                      <a:gd name="connsiteX1" fmla="*/ 167120 w 455107"/>
                      <a:gd name="connsiteY1" fmla="*/ 324 h 1269183"/>
                      <a:gd name="connsiteX2" fmla="*/ 27420 w 455107"/>
                      <a:gd name="connsiteY2" fmla="*/ 9849 h 1269183"/>
                      <a:gd name="connsiteX3" fmla="*/ 35356 w 455107"/>
                      <a:gd name="connsiteY3" fmla="*/ 435299 h 1269183"/>
                      <a:gd name="connsiteX4" fmla="*/ 271893 w 455107"/>
                      <a:gd name="connsiteY4" fmla="*/ 438474 h 1269183"/>
                      <a:gd name="connsiteX5" fmla="*/ 316343 w 455107"/>
                      <a:gd name="connsiteY5" fmla="*/ 608337 h 1269183"/>
                      <a:gd name="connsiteX6" fmla="*/ 306818 w 455107"/>
                      <a:gd name="connsiteY6" fmla="*/ 716287 h 1269183"/>
                      <a:gd name="connsiteX7" fmla="*/ 435406 w 455107"/>
                      <a:gd name="connsiteY7" fmla="*/ 759149 h 1269183"/>
                      <a:gd name="connsiteX8" fmla="*/ 441756 w 455107"/>
                      <a:gd name="connsiteY8" fmla="*/ 955999 h 1269183"/>
                      <a:gd name="connsiteX9" fmla="*/ 262368 w 455107"/>
                      <a:gd name="connsiteY9" fmla="*/ 1005212 h 1269183"/>
                      <a:gd name="connsiteX10" fmla="*/ 259195 w 455107"/>
                      <a:gd name="connsiteY10" fmla="*/ 1073474 h 1269183"/>
                      <a:gd name="connsiteX11" fmla="*/ 306818 w 455107"/>
                      <a:gd name="connsiteY11" fmla="*/ 1173487 h 1269183"/>
                      <a:gd name="connsiteX12" fmla="*/ 140131 w 455107"/>
                      <a:gd name="connsiteY12" fmla="*/ 1259212 h 1269183"/>
                      <a:gd name="connsiteX13" fmla="*/ 149656 w 455107"/>
                      <a:gd name="connsiteY13" fmla="*/ 1263974 h 1269183"/>
                      <a:gd name="connsiteX0" fmla="*/ 279339 w 438740"/>
                      <a:gd name="connsiteY0" fmla="*/ 1912 h 1269183"/>
                      <a:gd name="connsiteX1" fmla="*/ 150753 w 438740"/>
                      <a:gd name="connsiteY1" fmla="*/ 324 h 1269183"/>
                      <a:gd name="connsiteX2" fmla="*/ 11053 w 438740"/>
                      <a:gd name="connsiteY2" fmla="*/ 9849 h 1269183"/>
                      <a:gd name="connsiteX3" fmla="*/ 18989 w 438740"/>
                      <a:gd name="connsiteY3" fmla="*/ 435299 h 1269183"/>
                      <a:gd name="connsiteX4" fmla="*/ 255526 w 438740"/>
                      <a:gd name="connsiteY4" fmla="*/ 438474 h 1269183"/>
                      <a:gd name="connsiteX5" fmla="*/ 299976 w 438740"/>
                      <a:gd name="connsiteY5" fmla="*/ 608337 h 1269183"/>
                      <a:gd name="connsiteX6" fmla="*/ 290451 w 438740"/>
                      <a:gd name="connsiteY6" fmla="*/ 716287 h 1269183"/>
                      <a:gd name="connsiteX7" fmla="*/ 419039 w 438740"/>
                      <a:gd name="connsiteY7" fmla="*/ 759149 h 1269183"/>
                      <a:gd name="connsiteX8" fmla="*/ 425389 w 438740"/>
                      <a:gd name="connsiteY8" fmla="*/ 955999 h 1269183"/>
                      <a:gd name="connsiteX9" fmla="*/ 246001 w 438740"/>
                      <a:gd name="connsiteY9" fmla="*/ 1005212 h 1269183"/>
                      <a:gd name="connsiteX10" fmla="*/ 242828 w 438740"/>
                      <a:gd name="connsiteY10" fmla="*/ 1073474 h 1269183"/>
                      <a:gd name="connsiteX11" fmla="*/ 290451 w 438740"/>
                      <a:gd name="connsiteY11" fmla="*/ 1173487 h 1269183"/>
                      <a:gd name="connsiteX12" fmla="*/ 123764 w 438740"/>
                      <a:gd name="connsiteY12" fmla="*/ 1259212 h 1269183"/>
                      <a:gd name="connsiteX13" fmla="*/ 133289 w 438740"/>
                      <a:gd name="connsiteY13" fmla="*/ 1263974 h 1269183"/>
                      <a:gd name="connsiteX0" fmla="*/ 279339 w 438740"/>
                      <a:gd name="connsiteY0" fmla="*/ 1767 h 1269038"/>
                      <a:gd name="connsiteX1" fmla="*/ 284102 w 438740"/>
                      <a:gd name="connsiteY1" fmla="*/ 3354 h 1269038"/>
                      <a:gd name="connsiteX2" fmla="*/ 150753 w 438740"/>
                      <a:gd name="connsiteY2" fmla="*/ 179 h 1269038"/>
                      <a:gd name="connsiteX3" fmla="*/ 11053 w 438740"/>
                      <a:gd name="connsiteY3" fmla="*/ 9704 h 1269038"/>
                      <a:gd name="connsiteX4" fmla="*/ 18989 w 438740"/>
                      <a:gd name="connsiteY4" fmla="*/ 435154 h 1269038"/>
                      <a:gd name="connsiteX5" fmla="*/ 255526 w 438740"/>
                      <a:gd name="connsiteY5" fmla="*/ 438329 h 1269038"/>
                      <a:gd name="connsiteX6" fmla="*/ 299976 w 438740"/>
                      <a:gd name="connsiteY6" fmla="*/ 608192 h 1269038"/>
                      <a:gd name="connsiteX7" fmla="*/ 290451 w 438740"/>
                      <a:gd name="connsiteY7" fmla="*/ 716142 h 1269038"/>
                      <a:gd name="connsiteX8" fmla="*/ 419039 w 438740"/>
                      <a:gd name="connsiteY8" fmla="*/ 759004 h 1269038"/>
                      <a:gd name="connsiteX9" fmla="*/ 425389 w 438740"/>
                      <a:gd name="connsiteY9" fmla="*/ 955854 h 1269038"/>
                      <a:gd name="connsiteX10" fmla="*/ 246001 w 438740"/>
                      <a:gd name="connsiteY10" fmla="*/ 1005067 h 1269038"/>
                      <a:gd name="connsiteX11" fmla="*/ 242828 w 438740"/>
                      <a:gd name="connsiteY11" fmla="*/ 1073329 h 1269038"/>
                      <a:gd name="connsiteX12" fmla="*/ 290451 w 438740"/>
                      <a:gd name="connsiteY12" fmla="*/ 1173342 h 1269038"/>
                      <a:gd name="connsiteX13" fmla="*/ 123764 w 438740"/>
                      <a:gd name="connsiteY13" fmla="*/ 1259067 h 1269038"/>
                      <a:gd name="connsiteX14" fmla="*/ 133289 w 438740"/>
                      <a:gd name="connsiteY14" fmla="*/ 1263829 h 1269038"/>
                      <a:gd name="connsiteX0" fmla="*/ 279339 w 438740"/>
                      <a:gd name="connsiteY0" fmla="*/ 1767 h 1269038"/>
                      <a:gd name="connsiteX1" fmla="*/ 284102 w 438740"/>
                      <a:gd name="connsiteY1" fmla="*/ 3354 h 1269038"/>
                      <a:gd name="connsiteX2" fmla="*/ 150753 w 438740"/>
                      <a:gd name="connsiteY2" fmla="*/ 179 h 1269038"/>
                      <a:gd name="connsiteX3" fmla="*/ 11053 w 438740"/>
                      <a:gd name="connsiteY3" fmla="*/ 9704 h 1269038"/>
                      <a:gd name="connsiteX4" fmla="*/ 18989 w 438740"/>
                      <a:gd name="connsiteY4" fmla="*/ 435154 h 1269038"/>
                      <a:gd name="connsiteX5" fmla="*/ 255526 w 438740"/>
                      <a:gd name="connsiteY5" fmla="*/ 438329 h 1269038"/>
                      <a:gd name="connsiteX6" fmla="*/ 299976 w 438740"/>
                      <a:gd name="connsiteY6" fmla="*/ 608192 h 1269038"/>
                      <a:gd name="connsiteX7" fmla="*/ 290451 w 438740"/>
                      <a:gd name="connsiteY7" fmla="*/ 716142 h 1269038"/>
                      <a:gd name="connsiteX8" fmla="*/ 419039 w 438740"/>
                      <a:gd name="connsiteY8" fmla="*/ 759004 h 1269038"/>
                      <a:gd name="connsiteX9" fmla="*/ 425389 w 438740"/>
                      <a:gd name="connsiteY9" fmla="*/ 955854 h 1269038"/>
                      <a:gd name="connsiteX10" fmla="*/ 246001 w 438740"/>
                      <a:gd name="connsiteY10" fmla="*/ 1005067 h 1269038"/>
                      <a:gd name="connsiteX11" fmla="*/ 242828 w 438740"/>
                      <a:gd name="connsiteY11" fmla="*/ 1073329 h 1269038"/>
                      <a:gd name="connsiteX12" fmla="*/ 290451 w 438740"/>
                      <a:gd name="connsiteY12" fmla="*/ 1173342 h 1269038"/>
                      <a:gd name="connsiteX13" fmla="*/ 123764 w 438740"/>
                      <a:gd name="connsiteY13" fmla="*/ 1259067 h 1269038"/>
                      <a:gd name="connsiteX14" fmla="*/ 133289 w 438740"/>
                      <a:gd name="connsiteY14" fmla="*/ 1263829 h 1269038"/>
                      <a:gd name="connsiteX0" fmla="*/ 279339 w 438740"/>
                      <a:gd name="connsiteY0" fmla="*/ 46039 h 1313310"/>
                      <a:gd name="connsiteX1" fmla="*/ 284102 w 438740"/>
                      <a:gd name="connsiteY1" fmla="*/ 1 h 1313310"/>
                      <a:gd name="connsiteX2" fmla="*/ 150753 w 438740"/>
                      <a:gd name="connsiteY2" fmla="*/ 44451 h 1313310"/>
                      <a:gd name="connsiteX3" fmla="*/ 11053 w 438740"/>
                      <a:gd name="connsiteY3" fmla="*/ 53976 h 1313310"/>
                      <a:gd name="connsiteX4" fmla="*/ 18989 w 438740"/>
                      <a:gd name="connsiteY4" fmla="*/ 479426 h 1313310"/>
                      <a:gd name="connsiteX5" fmla="*/ 255526 w 438740"/>
                      <a:gd name="connsiteY5" fmla="*/ 482601 h 1313310"/>
                      <a:gd name="connsiteX6" fmla="*/ 299976 w 438740"/>
                      <a:gd name="connsiteY6" fmla="*/ 652464 h 1313310"/>
                      <a:gd name="connsiteX7" fmla="*/ 290451 w 438740"/>
                      <a:gd name="connsiteY7" fmla="*/ 760414 h 1313310"/>
                      <a:gd name="connsiteX8" fmla="*/ 419039 w 438740"/>
                      <a:gd name="connsiteY8" fmla="*/ 803276 h 1313310"/>
                      <a:gd name="connsiteX9" fmla="*/ 425389 w 438740"/>
                      <a:gd name="connsiteY9" fmla="*/ 1000126 h 1313310"/>
                      <a:gd name="connsiteX10" fmla="*/ 246001 w 438740"/>
                      <a:gd name="connsiteY10" fmla="*/ 1049339 h 1313310"/>
                      <a:gd name="connsiteX11" fmla="*/ 242828 w 438740"/>
                      <a:gd name="connsiteY11" fmla="*/ 1117601 h 1313310"/>
                      <a:gd name="connsiteX12" fmla="*/ 290451 w 438740"/>
                      <a:gd name="connsiteY12" fmla="*/ 1217614 h 1313310"/>
                      <a:gd name="connsiteX13" fmla="*/ 123764 w 438740"/>
                      <a:gd name="connsiteY13" fmla="*/ 1303339 h 1313310"/>
                      <a:gd name="connsiteX14" fmla="*/ 133289 w 438740"/>
                      <a:gd name="connsiteY14" fmla="*/ 1308101 h 1313310"/>
                      <a:gd name="connsiteX0" fmla="*/ 269814 w 438740"/>
                      <a:gd name="connsiteY0" fmla="*/ 0 h 1603821"/>
                      <a:gd name="connsiteX1" fmla="*/ 284102 w 438740"/>
                      <a:gd name="connsiteY1" fmla="*/ 290512 h 1603821"/>
                      <a:gd name="connsiteX2" fmla="*/ 150753 w 438740"/>
                      <a:gd name="connsiteY2" fmla="*/ 334962 h 1603821"/>
                      <a:gd name="connsiteX3" fmla="*/ 11053 w 438740"/>
                      <a:gd name="connsiteY3" fmla="*/ 344487 h 1603821"/>
                      <a:gd name="connsiteX4" fmla="*/ 18989 w 438740"/>
                      <a:gd name="connsiteY4" fmla="*/ 769937 h 1603821"/>
                      <a:gd name="connsiteX5" fmla="*/ 255526 w 438740"/>
                      <a:gd name="connsiteY5" fmla="*/ 773112 h 1603821"/>
                      <a:gd name="connsiteX6" fmla="*/ 299976 w 438740"/>
                      <a:gd name="connsiteY6" fmla="*/ 942975 h 1603821"/>
                      <a:gd name="connsiteX7" fmla="*/ 290451 w 438740"/>
                      <a:gd name="connsiteY7" fmla="*/ 1050925 h 1603821"/>
                      <a:gd name="connsiteX8" fmla="*/ 419039 w 438740"/>
                      <a:gd name="connsiteY8" fmla="*/ 1093787 h 1603821"/>
                      <a:gd name="connsiteX9" fmla="*/ 425389 w 438740"/>
                      <a:gd name="connsiteY9" fmla="*/ 1290637 h 1603821"/>
                      <a:gd name="connsiteX10" fmla="*/ 246001 w 438740"/>
                      <a:gd name="connsiteY10" fmla="*/ 1339850 h 1603821"/>
                      <a:gd name="connsiteX11" fmla="*/ 242828 w 438740"/>
                      <a:gd name="connsiteY11" fmla="*/ 1408112 h 1603821"/>
                      <a:gd name="connsiteX12" fmla="*/ 290451 w 438740"/>
                      <a:gd name="connsiteY12" fmla="*/ 1508125 h 1603821"/>
                      <a:gd name="connsiteX13" fmla="*/ 123764 w 438740"/>
                      <a:gd name="connsiteY13" fmla="*/ 1593850 h 1603821"/>
                      <a:gd name="connsiteX14" fmla="*/ 133289 w 438740"/>
                      <a:gd name="connsiteY14" fmla="*/ 1598612 h 1603821"/>
                      <a:gd name="connsiteX0" fmla="*/ 269814 w 438740"/>
                      <a:gd name="connsiteY0" fmla="*/ 0 h 1603821"/>
                      <a:gd name="connsiteX1" fmla="*/ 261877 w 438740"/>
                      <a:gd name="connsiteY1" fmla="*/ 334962 h 1603821"/>
                      <a:gd name="connsiteX2" fmla="*/ 150753 w 438740"/>
                      <a:gd name="connsiteY2" fmla="*/ 334962 h 1603821"/>
                      <a:gd name="connsiteX3" fmla="*/ 11053 w 438740"/>
                      <a:gd name="connsiteY3" fmla="*/ 344487 h 1603821"/>
                      <a:gd name="connsiteX4" fmla="*/ 18989 w 438740"/>
                      <a:gd name="connsiteY4" fmla="*/ 769937 h 1603821"/>
                      <a:gd name="connsiteX5" fmla="*/ 255526 w 438740"/>
                      <a:gd name="connsiteY5" fmla="*/ 773112 h 1603821"/>
                      <a:gd name="connsiteX6" fmla="*/ 299976 w 438740"/>
                      <a:gd name="connsiteY6" fmla="*/ 942975 h 1603821"/>
                      <a:gd name="connsiteX7" fmla="*/ 290451 w 438740"/>
                      <a:gd name="connsiteY7" fmla="*/ 1050925 h 1603821"/>
                      <a:gd name="connsiteX8" fmla="*/ 419039 w 438740"/>
                      <a:gd name="connsiteY8" fmla="*/ 1093787 h 1603821"/>
                      <a:gd name="connsiteX9" fmla="*/ 425389 w 438740"/>
                      <a:gd name="connsiteY9" fmla="*/ 1290637 h 1603821"/>
                      <a:gd name="connsiteX10" fmla="*/ 246001 w 438740"/>
                      <a:gd name="connsiteY10" fmla="*/ 1339850 h 1603821"/>
                      <a:gd name="connsiteX11" fmla="*/ 242828 w 438740"/>
                      <a:gd name="connsiteY11" fmla="*/ 1408112 h 1603821"/>
                      <a:gd name="connsiteX12" fmla="*/ 290451 w 438740"/>
                      <a:gd name="connsiteY12" fmla="*/ 1508125 h 1603821"/>
                      <a:gd name="connsiteX13" fmla="*/ 123764 w 438740"/>
                      <a:gd name="connsiteY13" fmla="*/ 1593850 h 1603821"/>
                      <a:gd name="connsiteX14" fmla="*/ 133289 w 438740"/>
                      <a:gd name="connsiteY14" fmla="*/ 1598612 h 1603821"/>
                      <a:gd name="connsiteX0" fmla="*/ 269814 w 438740"/>
                      <a:gd name="connsiteY0" fmla="*/ 0 h 1603821"/>
                      <a:gd name="connsiteX1" fmla="*/ 261877 w 438740"/>
                      <a:gd name="connsiteY1" fmla="*/ 334962 h 1603821"/>
                      <a:gd name="connsiteX2" fmla="*/ 150753 w 438740"/>
                      <a:gd name="connsiteY2" fmla="*/ 334962 h 1603821"/>
                      <a:gd name="connsiteX3" fmla="*/ 11053 w 438740"/>
                      <a:gd name="connsiteY3" fmla="*/ 344487 h 1603821"/>
                      <a:gd name="connsiteX4" fmla="*/ 18989 w 438740"/>
                      <a:gd name="connsiteY4" fmla="*/ 769937 h 1603821"/>
                      <a:gd name="connsiteX5" fmla="*/ 255526 w 438740"/>
                      <a:gd name="connsiteY5" fmla="*/ 773112 h 1603821"/>
                      <a:gd name="connsiteX6" fmla="*/ 299976 w 438740"/>
                      <a:gd name="connsiteY6" fmla="*/ 942975 h 1603821"/>
                      <a:gd name="connsiteX7" fmla="*/ 290451 w 438740"/>
                      <a:gd name="connsiteY7" fmla="*/ 1050925 h 1603821"/>
                      <a:gd name="connsiteX8" fmla="*/ 419039 w 438740"/>
                      <a:gd name="connsiteY8" fmla="*/ 1093787 h 1603821"/>
                      <a:gd name="connsiteX9" fmla="*/ 425389 w 438740"/>
                      <a:gd name="connsiteY9" fmla="*/ 1290637 h 1603821"/>
                      <a:gd name="connsiteX10" fmla="*/ 246001 w 438740"/>
                      <a:gd name="connsiteY10" fmla="*/ 1339850 h 1603821"/>
                      <a:gd name="connsiteX11" fmla="*/ 242828 w 438740"/>
                      <a:gd name="connsiteY11" fmla="*/ 1408112 h 1603821"/>
                      <a:gd name="connsiteX12" fmla="*/ 290451 w 438740"/>
                      <a:gd name="connsiteY12" fmla="*/ 1508125 h 1603821"/>
                      <a:gd name="connsiteX13" fmla="*/ 123764 w 438740"/>
                      <a:gd name="connsiteY13" fmla="*/ 1593850 h 1603821"/>
                      <a:gd name="connsiteX14" fmla="*/ 133289 w 438740"/>
                      <a:gd name="connsiteY14" fmla="*/ 1598612 h 1603821"/>
                      <a:gd name="connsiteX0" fmla="*/ 269814 w 438740"/>
                      <a:gd name="connsiteY0" fmla="*/ 0 h 1670496"/>
                      <a:gd name="connsiteX1" fmla="*/ 261877 w 438740"/>
                      <a:gd name="connsiteY1" fmla="*/ 401637 h 1670496"/>
                      <a:gd name="connsiteX2" fmla="*/ 150753 w 438740"/>
                      <a:gd name="connsiteY2" fmla="*/ 401637 h 1670496"/>
                      <a:gd name="connsiteX3" fmla="*/ 11053 w 438740"/>
                      <a:gd name="connsiteY3" fmla="*/ 411162 h 1670496"/>
                      <a:gd name="connsiteX4" fmla="*/ 18989 w 438740"/>
                      <a:gd name="connsiteY4" fmla="*/ 836612 h 1670496"/>
                      <a:gd name="connsiteX5" fmla="*/ 255526 w 438740"/>
                      <a:gd name="connsiteY5" fmla="*/ 839787 h 1670496"/>
                      <a:gd name="connsiteX6" fmla="*/ 299976 w 438740"/>
                      <a:gd name="connsiteY6" fmla="*/ 1009650 h 1670496"/>
                      <a:gd name="connsiteX7" fmla="*/ 290451 w 438740"/>
                      <a:gd name="connsiteY7" fmla="*/ 1117600 h 1670496"/>
                      <a:gd name="connsiteX8" fmla="*/ 419039 w 438740"/>
                      <a:gd name="connsiteY8" fmla="*/ 1160462 h 1670496"/>
                      <a:gd name="connsiteX9" fmla="*/ 425389 w 438740"/>
                      <a:gd name="connsiteY9" fmla="*/ 1357312 h 1670496"/>
                      <a:gd name="connsiteX10" fmla="*/ 246001 w 438740"/>
                      <a:gd name="connsiteY10" fmla="*/ 1406525 h 1670496"/>
                      <a:gd name="connsiteX11" fmla="*/ 242828 w 438740"/>
                      <a:gd name="connsiteY11" fmla="*/ 1474787 h 1670496"/>
                      <a:gd name="connsiteX12" fmla="*/ 290451 w 438740"/>
                      <a:gd name="connsiteY12" fmla="*/ 1574800 h 1670496"/>
                      <a:gd name="connsiteX13" fmla="*/ 123764 w 438740"/>
                      <a:gd name="connsiteY13" fmla="*/ 1660525 h 1670496"/>
                      <a:gd name="connsiteX14" fmla="*/ 133289 w 438740"/>
                      <a:gd name="connsiteY14" fmla="*/ 1665287 h 1670496"/>
                      <a:gd name="connsiteX0" fmla="*/ 269814 w 438740"/>
                      <a:gd name="connsiteY0" fmla="*/ 0 h 1670496"/>
                      <a:gd name="connsiteX1" fmla="*/ 261877 w 438740"/>
                      <a:gd name="connsiteY1" fmla="*/ 401637 h 1670496"/>
                      <a:gd name="connsiteX2" fmla="*/ 150753 w 438740"/>
                      <a:gd name="connsiteY2" fmla="*/ 401637 h 1670496"/>
                      <a:gd name="connsiteX3" fmla="*/ 11053 w 438740"/>
                      <a:gd name="connsiteY3" fmla="*/ 411162 h 1670496"/>
                      <a:gd name="connsiteX4" fmla="*/ 18989 w 438740"/>
                      <a:gd name="connsiteY4" fmla="*/ 836612 h 1670496"/>
                      <a:gd name="connsiteX5" fmla="*/ 255526 w 438740"/>
                      <a:gd name="connsiteY5" fmla="*/ 839787 h 1670496"/>
                      <a:gd name="connsiteX6" fmla="*/ 299976 w 438740"/>
                      <a:gd name="connsiteY6" fmla="*/ 1009650 h 1670496"/>
                      <a:gd name="connsiteX7" fmla="*/ 290451 w 438740"/>
                      <a:gd name="connsiteY7" fmla="*/ 1117600 h 1670496"/>
                      <a:gd name="connsiteX8" fmla="*/ 419039 w 438740"/>
                      <a:gd name="connsiteY8" fmla="*/ 1160462 h 1670496"/>
                      <a:gd name="connsiteX9" fmla="*/ 425389 w 438740"/>
                      <a:gd name="connsiteY9" fmla="*/ 1357312 h 1670496"/>
                      <a:gd name="connsiteX10" fmla="*/ 246001 w 438740"/>
                      <a:gd name="connsiteY10" fmla="*/ 1406525 h 1670496"/>
                      <a:gd name="connsiteX11" fmla="*/ 242828 w 438740"/>
                      <a:gd name="connsiteY11" fmla="*/ 1474787 h 1670496"/>
                      <a:gd name="connsiteX12" fmla="*/ 290451 w 438740"/>
                      <a:gd name="connsiteY12" fmla="*/ 1574800 h 1670496"/>
                      <a:gd name="connsiteX13" fmla="*/ 123764 w 438740"/>
                      <a:gd name="connsiteY13" fmla="*/ 1660525 h 1670496"/>
                      <a:gd name="connsiteX14" fmla="*/ 133289 w 438740"/>
                      <a:gd name="connsiteY14" fmla="*/ 1665287 h 1670496"/>
                      <a:gd name="connsiteX0" fmla="*/ 269814 w 438740"/>
                      <a:gd name="connsiteY0" fmla="*/ 0 h 1670496"/>
                      <a:gd name="connsiteX1" fmla="*/ 261877 w 438740"/>
                      <a:gd name="connsiteY1" fmla="*/ 401637 h 1670496"/>
                      <a:gd name="connsiteX2" fmla="*/ 150753 w 438740"/>
                      <a:gd name="connsiteY2" fmla="*/ 401637 h 1670496"/>
                      <a:gd name="connsiteX3" fmla="*/ 11053 w 438740"/>
                      <a:gd name="connsiteY3" fmla="*/ 411162 h 1670496"/>
                      <a:gd name="connsiteX4" fmla="*/ 18989 w 438740"/>
                      <a:gd name="connsiteY4" fmla="*/ 836612 h 1670496"/>
                      <a:gd name="connsiteX5" fmla="*/ 255526 w 438740"/>
                      <a:gd name="connsiteY5" fmla="*/ 839787 h 1670496"/>
                      <a:gd name="connsiteX6" fmla="*/ 299976 w 438740"/>
                      <a:gd name="connsiteY6" fmla="*/ 1009650 h 1670496"/>
                      <a:gd name="connsiteX7" fmla="*/ 290451 w 438740"/>
                      <a:gd name="connsiteY7" fmla="*/ 1117600 h 1670496"/>
                      <a:gd name="connsiteX8" fmla="*/ 419039 w 438740"/>
                      <a:gd name="connsiteY8" fmla="*/ 1160462 h 1670496"/>
                      <a:gd name="connsiteX9" fmla="*/ 425389 w 438740"/>
                      <a:gd name="connsiteY9" fmla="*/ 1357312 h 1670496"/>
                      <a:gd name="connsiteX10" fmla="*/ 246001 w 438740"/>
                      <a:gd name="connsiteY10" fmla="*/ 1406525 h 1670496"/>
                      <a:gd name="connsiteX11" fmla="*/ 242828 w 438740"/>
                      <a:gd name="connsiteY11" fmla="*/ 1474787 h 1670496"/>
                      <a:gd name="connsiteX12" fmla="*/ 290451 w 438740"/>
                      <a:gd name="connsiteY12" fmla="*/ 1574800 h 1670496"/>
                      <a:gd name="connsiteX13" fmla="*/ 123764 w 438740"/>
                      <a:gd name="connsiteY13" fmla="*/ 1660525 h 1670496"/>
                      <a:gd name="connsiteX14" fmla="*/ 133289 w 438740"/>
                      <a:gd name="connsiteY14" fmla="*/ 1665287 h 1670496"/>
                      <a:gd name="connsiteX0" fmla="*/ 269814 w 438740"/>
                      <a:gd name="connsiteY0" fmla="*/ 0 h 1670496"/>
                      <a:gd name="connsiteX1" fmla="*/ 261877 w 438740"/>
                      <a:gd name="connsiteY1" fmla="*/ 401637 h 1670496"/>
                      <a:gd name="connsiteX2" fmla="*/ 150753 w 438740"/>
                      <a:gd name="connsiteY2" fmla="*/ 401637 h 1670496"/>
                      <a:gd name="connsiteX3" fmla="*/ 11053 w 438740"/>
                      <a:gd name="connsiteY3" fmla="*/ 395287 h 1670496"/>
                      <a:gd name="connsiteX4" fmla="*/ 18989 w 438740"/>
                      <a:gd name="connsiteY4" fmla="*/ 836612 h 1670496"/>
                      <a:gd name="connsiteX5" fmla="*/ 255526 w 438740"/>
                      <a:gd name="connsiteY5" fmla="*/ 839787 h 1670496"/>
                      <a:gd name="connsiteX6" fmla="*/ 299976 w 438740"/>
                      <a:gd name="connsiteY6" fmla="*/ 1009650 h 1670496"/>
                      <a:gd name="connsiteX7" fmla="*/ 290451 w 438740"/>
                      <a:gd name="connsiteY7" fmla="*/ 1117600 h 1670496"/>
                      <a:gd name="connsiteX8" fmla="*/ 419039 w 438740"/>
                      <a:gd name="connsiteY8" fmla="*/ 1160462 h 1670496"/>
                      <a:gd name="connsiteX9" fmla="*/ 425389 w 438740"/>
                      <a:gd name="connsiteY9" fmla="*/ 1357312 h 1670496"/>
                      <a:gd name="connsiteX10" fmla="*/ 246001 w 438740"/>
                      <a:gd name="connsiteY10" fmla="*/ 1406525 h 1670496"/>
                      <a:gd name="connsiteX11" fmla="*/ 242828 w 438740"/>
                      <a:gd name="connsiteY11" fmla="*/ 1474787 h 1670496"/>
                      <a:gd name="connsiteX12" fmla="*/ 290451 w 438740"/>
                      <a:gd name="connsiteY12" fmla="*/ 1574800 h 1670496"/>
                      <a:gd name="connsiteX13" fmla="*/ 123764 w 438740"/>
                      <a:gd name="connsiteY13" fmla="*/ 1660525 h 1670496"/>
                      <a:gd name="connsiteX14" fmla="*/ 133289 w 438740"/>
                      <a:gd name="connsiteY14" fmla="*/ 1665287 h 1670496"/>
                      <a:gd name="connsiteX0" fmla="*/ 269814 w 438740"/>
                      <a:gd name="connsiteY0" fmla="*/ 0 h 1670496"/>
                      <a:gd name="connsiteX1" fmla="*/ 261877 w 438740"/>
                      <a:gd name="connsiteY1" fmla="*/ 401637 h 1670496"/>
                      <a:gd name="connsiteX2" fmla="*/ 150753 w 438740"/>
                      <a:gd name="connsiteY2" fmla="*/ 401637 h 1670496"/>
                      <a:gd name="connsiteX3" fmla="*/ 11053 w 438740"/>
                      <a:gd name="connsiteY3" fmla="*/ 395287 h 1670496"/>
                      <a:gd name="connsiteX4" fmla="*/ 18989 w 438740"/>
                      <a:gd name="connsiteY4" fmla="*/ 836612 h 1670496"/>
                      <a:gd name="connsiteX5" fmla="*/ 255526 w 438740"/>
                      <a:gd name="connsiteY5" fmla="*/ 839787 h 1670496"/>
                      <a:gd name="connsiteX6" fmla="*/ 299976 w 438740"/>
                      <a:gd name="connsiteY6" fmla="*/ 1009650 h 1670496"/>
                      <a:gd name="connsiteX7" fmla="*/ 290451 w 438740"/>
                      <a:gd name="connsiteY7" fmla="*/ 1117600 h 1670496"/>
                      <a:gd name="connsiteX8" fmla="*/ 419039 w 438740"/>
                      <a:gd name="connsiteY8" fmla="*/ 1160462 h 1670496"/>
                      <a:gd name="connsiteX9" fmla="*/ 425389 w 438740"/>
                      <a:gd name="connsiteY9" fmla="*/ 1357312 h 1670496"/>
                      <a:gd name="connsiteX10" fmla="*/ 246001 w 438740"/>
                      <a:gd name="connsiteY10" fmla="*/ 1406525 h 1670496"/>
                      <a:gd name="connsiteX11" fmla="*/ 242828 w 438740"/>
                      <a:gd name="connsiteY11" fmla="*/ 1474787 h 1670496"/>
                      <a:gd name="connsiteX12" fmla="*/ 290451 w 438740"/>
                      <a:gd name="connsiteY12" fmla="*/ 1574800 h 1670496"/>
                      <a:gd name="connsiteX13" fmla="*/ 123764 w 438740"/>
                      <a:gd name="connsiteY13" fmla="*/ 1660525 h 1670496"/>
                      <a:gd name="connsiteX14" fmla="*/ 133289 w 438740"/>
                      <a:gd name="connsiteY14" fmla="*/ 1665287 h 1670496"/>
                      <a:gd name="connsiteX0" fmla="*/ 269814 w 438740"/>
                      <a:gd name="connsiteY0" fmla="*/ 0 h 1670496"/>
                      <a:gd name="connsiteX1" fmla="*/ 261877 w 438740"/>
                      <a:gd name="connsiteY1" fmla="*/ 401637 h 1670496"/>
                      <a:gd name="connsiteX2" fmla="*/ 150753 w 438740"/>
                      <a:gd name="connsiteY2" fmla="*/ 401637 h 1670496"/>
                      <a:gd name="connsiteX3" fmla="*/ 11053 w 438740"/>
                      <a:gd name="connsiteY3" fmla="*/ 404812 h 1670496"/>
                      <a:gd name="connsiteX4" fmla="*/ 18989 w 438740"/>
                      <a:gd name="connsiteY4" fmla="*/ 836612 h 1670496"/>
                      <a:gd name="connsiteX5" fmla="*/ 255526 w 438740"/>
                      <a:gd name="connsiteY5" fmla="*/ 839787 h 1670496"/>
                      <a:gd name="connsiteX6" fmla="*/ 299976 w 438740"/>
                      <a:gd name="connsiteY6" fmla="*/ 1009650 h 1670496"/>
                      <a:gd name="connsiteX7" fmla="*/ 290451 w 438740"/>
                      <a:gd name="connsiteY7" fmla="*/ 1117600 h 1670496"/>
                      <a:gd name="connsiteX8" fmla="*/ 419039 w 438740"/>
                      <a:gd name="connsiteY8" fmla="*/ 1160462 h 1670496"/>
                      <a:gd name="connsiteX9" fmla="*/ 425389 w 438740"/>
                      <a:gd name="connsiteY9" fmla="*/ 1357312 h 1670496"/>
                      <a:gd name="connsiteX10" fmla="*/ 246001 w 438740"/>
                      <a:gd name="connsiteY10" fmla="*/ 1406525 h 1670496"/>
                      <a:gd name="connsiteX11" fmla="*/ 242828 w 438740"/>
                      <a:gd name="connsiteY11" fmla="*/ 1474787 h 1670496"/>
                      <a:gd name="connsiteX12" fmla="*/ 290451 w 438740"/>
                      <a:gd name="connsiteY12" fmla="*/ 1574800 h 1670496"/>
                      <a:gd name="connsiteX13" fmla="*/ 123764 w 438740"/>
                      <a:gd name="connsiteY13" fmla="*/ 1660525 h 1670496"/>
                      <a:gd name="connsiteX14" fmla="*/ 133289 w 438740"/>
                      <a:gd name="connsiteY14" fmla="*/ 1665287 h 1670496"/>
                      <a:gd name="connsiteX0" fmla="*/ 279670 w 448596"/>
                      <a:gd name="connsiteY0" fmla="*/ 0 h 1670496"/>
                      <a:gd name="connsiteX1" fmla="*/ 271733 w 448596"/>
                      <a:gd name="connsiteY1" fmla="*/ 401637 h 1670496"/>
                      <a:gd name="connsiteX2" fmla="*/ 160609 w 448596"/>
                      <a:gd name="connsiteY2" fmla="*/ 401637 h 1670496"/>
                      <a:gd name="connsiteX3" fmla="*/ 20909 w 448596"/>
                      <a:gd name="connsiteY3" fmla="*/ 404812 h 1670496"/>
                      <a:gd name="connsiteX4" fmla="*/ 28845 w 448596"/>
                      <a:gd name="connsiteY4" fmla="*/ 836612 h 1670496"/>
                      <a:gd name="connsiteX5" fmla="*/ 265382 w 448596"/>
                      <a:gd name="connsiteY5" fmla="*/ 839787 h 1670496"/>
                      <a:gd name="connsiteX6" fmla="*/ 309832 w 448596"/>
                      <a:gd name="connsiteY6" fmla="*/ 1009650 h 1670496"/>
                      <a:gd name="connsiteX7" fmla="*/ 300307 w 448596"/>
                      <a:gd name="connsiteY7" fmla="*/ 1117600 h 1670496"/>
                      <a:gd name="connsiteX8" fmla="*/ 428895 w 448596"/>
                      <a:gd name="connsiteY8" fmla="*/ 1160462 h 1670496"/>
                      <a:gd name="connsiteX9" fmla="*/ 435245 w 448596"/>
                      <a:gd name="connsiteY9" fmla="*/ 1357312 h 1670496"/>
                      <a:gd name="connsiteX10" fmla="*/ 255857 w 448596"/>
                      <a:gd name="connsiteY10" fmla="*/ 1406525 h 1670496"/>
                      <a:gd name="connsiteX11" fmla="*/ 252684 w 448596"/>
                      <a:gd name="connsiteY11" fmla="*/ 1474787 h 1670496"/>
                      <a:gd name="connsiteX12" fmla="*/ 300307 w 448596"/>
                      <a:gd name="connsiteY12" fmla="*/ 1574800 h 1670496"/>
                      <a:gd name="connsiteX13" fmla="*/ 133620 w 448596"/>
                      <a:gd name="connsiteY13" fmla="*/ 1660525 h 1670496"/>
                      <a:gd name="connsiteX14" fmla="*/ 143145 w 448596"/>
                      <a:gd name="connsiteY14" fmla="*/ 1665287 h 1670496"/>
                      <a:gd name="connsiteX0" fmla="*/ 258761 w 427687"/>
                      <a:gd name="connsiteY0" fmla="*/ 0 h 1670496"/>
                      <a:gd name="connsiteX1" fmla="*/ 250824 w 427687"/>
                      <a:gd name="connsiteY1" fmla="*/ 401637 h 1670496"/>
                      <a:gd name="connsiteX2" fmla="*/ 139700 w 427687"/>
                      <a:gd name="connsiteY2" fmla="*/ 401637 h 1670496"/>
                      <a:gd name="connsiteX3" fmla="*/ 0 w 427687"/>
                      <a:gd name="connsiteY3" fmla="*/ 404812 h 1670496"/>
                      <a:gd name="connsiteX4" fmla="*/ 7936 w 427687"/>
                      <a:gd name="connsiteY4" fmla="*/ 836612 h 1670496"/>
                      <a:gd name="connsiteX5" fmla="*/ 244473 w 427687"/>
                      <a:gd name="connsiteY5" fmla="*/ 839787 h 1670496"/>
                      <a:gd name="connsiteX6" fmla="*/ 288923 w 427687"/>
                      <a:gd name="connsiteY6" fmla="*/ 1009650 h 1670496"/>
                      <a:gd name="connsiteX7" fmla="*/ 279398 w 427687"/>
                      <a:gd name="connsiteY7" fmla="*/ 1117600 h 1670496"/>
                      <a:gd name="connsiteX8" fmla="*/ 407986 w 427687"/>
                      <a:gd name="connsiteY8" fmla="*/ 1160462 h 1670496"/>
                      <a:gd name="connsiteX9" fmla="*/ 414336 w 427687"/>
                      <a:gd name="connsiteY9" fmla="*/ 1357312 h 1670496"/>
                      <a:gd name="connsiteX10" fmla="*/ 234948 w 427687"/>
                      <a:gd name="connsiteY10" fmla="*/ 1406525 h 1670496"/>
                      <a:gd name="connsiteX11" fmla="*/ 231775 w 427687"/>
                      <a:gd name="connsiteY11" fmla="*/ 1474787 h 1670496"/>
                      <a:gd name="connsiteX12" fmla="*/ 279398 w 427687"/>
                      <a:gd name="connsiteY12" fmla="*/ 1574800 h 1670496"/>
                      <a:gd name="connsiteX13" fmla="*/ 112711 w 427687"/>
                      <a:gd name="connsiteY13" fmla="*/ 1660525 h 1670496"/>
                      <a:gd name="connsiteX14" fmla="*/ 122236 w 427687"/>
                      <a:gd name="connsiteY14" fmla="*/ 1665287 h 1670496"/>
                      <a:gd name="connsiteX0" fmla="*/ 258761 w 427687"/>
                      <a:gd name="connsiteY0" fmla="*/ 0 h 1670496"/>
                      <a:gd name="connsiteX1" fmla="*/ 250824 w 427687"/>
                      <a:gd name="connsiteY1" fmla="*/ 401637 h 1670496"/>
                      <a:gd name="connsiteX2" fmla="*/ 139700 w 427687"/>
                      <a:gd name="connsiteY2" fmla="*/ 401637 h 1670496"/>
                      <a:gd name="connsiteX3" fmla="*/ 0 w 427687"/>
                      <a:gd name="connsiteY3" fmla="*/ 404812 h 1670496"/>
                      <a:gd name="connsiteX4" fmla="*/ 7936 w 427687"/>
                      <a:gd name="connsiteY4" fmla="*/ 836612 h 1670496"/>
                      <a:gd name="connsiteX5" fmla="*/ 244473 w 427687"/>
                      <a:gd name="connsiteY5" fmla="*/ 839787 h 1670496"/>
                      <a:gd name="connsiteX6" fmla="*/ 288923 w 427687"/>
                      <a:gd name="connsiteY6" fmla="*/ 1009650 h 1670496"/>
                      <a:gd name="connsiteX7" fmla="*/ 279398 w 427687"/>
                      <a:gd name="connsiteY7" fmla="*/ 1117600 h 1670496"/>
                      <a:gd name="connsiteX8" fmla="*/ 407986 w 427687"/>
                      <a:gd name="connsiteY8" fmla="*/ 1160462 h 1670496"/>
                      <a:gd name="connsiteX9" fmla="*/ 414336 w 427687"/>
                      <a:gd name="connsiteY9" fmla="*/ 1357312 h 1670496"/>
                      <a:gd name="connsiteX10" fmla="*/ 234948 w 427687"/>
                      <a:gd name="connsiteY10" fmla="*/ 1406525 h 1670496"/>
                      <a:gd name="connsiteX11" fmla="*/ 231775 w 427687"/>
                      <a:gd name="connsiteY11" fmla="*/ 1474787 h 1670496"/>
                      <a:gd name="connsiteX12" fmla="*/ 279398 w 427687"/>
                      <a:gd name="connsiteY12" fmla="*/ 1574800 h 1670496"/>
                      <a:gd name="connsiteX13" fmla="*/ 112711 w 427687"/>
                      <a:gd name="connsiteY13" fmla="*/ 1660525 h 1670496"/>
                      <a:gd name="connsiteX14" fmla="*/ 122236 w 427687"/>
                      <a:gd name="connsiteY14" fmla="*/ 1665287 h 1670496"/>
                      <a:gd name="connsiteX0" fmla="*/ 258761 w 427687"/>
                      <a:gd name="connsiteY0" fmla="*/ 30990 h 1701486"/>
                      <a:gd name="connsiteX1" fmla="*/ 263524 w 427687"/>
                      <a:gd name="connsiteY1" fmla="*/ 29402 h 1701486"/>
                      <a:gd name="connsiteX2" fmla="*/ 250824 w 427687"/>
                      <a:gd name="connsiteY2" fmla="*/ 432627 h 1701486"/>
                      <a:gd name="connsiteX3" fmla="*/ 139700 w 427687"/>
                      <a:gd name="connsiteY3" fmla="*/ 432627 h 1701486"/>
                      <a:gd name="connsiteX4" fmla="*/ 0 w 427687"/>
                      <a:gd name="connsiteY4" fmla="*/ 435802 h 1701486"/>
                      <a:gd name="connsiteX5" fmla="*/ 7936 w 427687"/>
                      <a:gd name="connsiteY5" fmla="*/ 867602 h 1701486"/>
                      <a:gd name="connsiteX6" fmla="*/ 244473 w 427687"/>
                      <a:gd name="connsiteY6" fmla="*/ 870777 h 1701486"/>
                      <a:gd name="connsiteX7" fmla="*/ 288923 w 427687"/>
                      <a:gd name="connsiteY7" fmla="*/ 1040640 h 1701486"/>
                      <a:gd name="connsiteX8" fmla="*/ 279398 w 427687"/>
                      <a:gd name="connsiteY8" fmla="*/ 1148590 h 1701486"/>
                      <a:gd name="connsiteX9" fmla="*/ 407986 w 427687"/>
                      <a:gd name="connsiteY9" fmla="*/ 1191452 h 1701486"/>
                      <a:gd name="connsiteX10" fmla="*/ 414336 w 427687"/>
                      <a:gd name="connsiteY10" fmla="*/ 1388302 h 1701486"/>
                      <a:gd name="connsiteX11" fmla="*/ 234948 w 427687"/>
                      <a:gd name="connsiteY11" fmla="*/ 1437515 h 1701486"/>
                      <a:gd name="connsiteX12" fmla="*/ 231775 w 427687"/>
                      <a:gd name="connsiteY12" fmla="*/ 1505777 h 1701486"/>
                      <a:gd name="connsiteX13" fmla="*/ 279398 w 427687"/>
                      <a:gd name="connsiteY13" fmla="*/ 1605790 h 1701486"/>
                      <a:gd name="connsiteX14" fmla="*/ 112711 w 427687"/>
                      <a:gd name="connsiteY14" fmla="*/ 1691515 h 1701486"/>
                      <a:gd name="connsiteX15" fmla="*/ 122236 w 427687"/>
                      <a:gd name="connsiteY15" fmla="*/ 1696277 h 1701486"/>
                      <a:gd name="connsiteX0" fmla="*/ 258761 w 427687"/>
                      <a:gd name="connsiteY0" fmla="*/ 1 h 1670497"/>
                      <a:gd name="connsiteX1" fmla="*/ 260349 w 427687"/>
                      <a:gd name="connsiteY1" fmla="*/ 169863 h 1670497"/>
                      <a:gd name="connsiteX2" fmla="*/ 250824 w 427687"/>
                      <a:gd name="connsiteY2" fmla="*/ 401638 h 1670497"/>
                      <a:gd name="connsiteX3" fmla="*/ 139700 w 427687"/>
                      <a:gd name="connsiteY3" fmla="*/ 401638 h 1670497"/>
                      <a:gd name="connsiteX4" fmla="*/ 0 w 427687"/>
                      <a:gd name="connsiteY4" fmla="*/ 404813 h 1670497"/>
                      <a:gd name="connsiteX5" fmla="*/ 7936 w 427687"/>
                      <a:gd name="connsiteY5" fmla="*/ 836613 h 1670497"/>
                      <a:gd name="connsiteX6" fmla="*/ 244473 w 427687"/>
                      <a:gd name="connsiteY6" fmla="*/ 839788 h 1670497"/>
                      <a:gd name="connsiteX7" fmla="*/ 288923 w 427687"/>
                      <a:gd name="connsiteY7" fmla="*/ 1009651 h 1670497"/>
                      <a:gd name="connsiteX8" fmla="*/ 279398 w 427687"/>
                      <a:gd name="connsiteY8" fmla="*/ 1117601 h 1670497"/>
                      <a:gd name="connsiteX9" fmla="*/ 407986 w 427687"/>
                      <a:gd name="connsiteY9" fmla="*/ 1160463 h 1670497"/>
                      <a:gd name="connsiteX10" fmla="*/ 414336 w 427687"/>
                      <a:gd name="connsiteY10" fmla="*/ 1357313 h 1670497"/>
                      <a:gd name="connsiteX11" fmla="*/ 234948 w 427687"/>
                      <a:gd name="connsiteY11" fmla="*/ 1406526 h 1670497"/>
                      <a:gd name="connsiteX12" fmla="*/ 231775 w 427687"/>
                      <a:gd name="connsiteY12" fmla="*/ 1474788 h 1670497"/>
                      <a:gd name="connsiteX13" fmla="*/ 279398 w 427687"/>
                      <a:gd name="connsiteY13" fmla="*/ 1574801 h 1670497"/>
                      <a:gd name="connsiteX14" fmla="*/ 112711 w 427687"/>
                      <a:gd name="connsiteY14" fmla="*/ 1660526 h 1670497"/>
                      <a:gd name="connsiteX15" fmla="*/ 122236 w 427687"/>
                      <a:gd name="connsiteY15" fmla="*/ 1665288 h 1670497"/>
                      <a:gd name="connsiteX0" fmla="*/ 481011 w 481013"/>
                      <a:gd name="connsiteY0" fmla="*/ 0 h 1673671"/>
                      <a:gd name="connsiteX1" fmla="*/ 260349 w 481013"/>
                      <a:gd name="connsiteY1" fmla="*/ 173037 h 1673671"/>
                      <a:gd name="connsiteX2" fmla="*/ 250824 w 481013"/>
                      <a:gd name="connsiteY2" fmla="*/ 404812 h 1673671"/>
                      <a:gd name="connsiteX3" fmla="*/ 139700 w 481013"/>
                      <a:gd name="connsiteY3" fmla="*/ 404812 h 1673671"/>
                      <a:gd name="connsiteX4" fmla="*/ 0 w 481013"/>
                      <a:gd name="connsiteY4" fmla="*/ 407987 h 1673671"/>
                      <a:gd name="connsiteX5" fmla="*/ 7936 w 481013"/>
                      <a:gd name="connsiteY5" fmla="*/ 839787 h 1673671"/>
                      <a:gd name="connsiteX6" fmla="*/ 244473 w 481013"/>
                      <a:gd name="connsiteY6" fmla="*/ 842962 h 1673671"/>
                      <a:gd name="connsiteX7" fmla="*/ 288923 w 481013"/>
                      <a:gd name="connsiteY7" fmla="*/ 1012825 h 1673671"/>
                      <a:gd name="connsiteX8" fmla="*/ 279398 w 481013"/>
                      <a:gd name="connsiteY8" fmla="*/ 1120775 h 1673671"/>
                      <a:gd name="connsiteX9" fmla="*/ 407986 w 481013"/>
                      <a:gd name="connsiteY9" fmla="*/ 1163637 h 1673671"/>
                      <a:gd name="connsiteX10" fmla="*/ 414336 w 481013"/>
                      <a:gd name="connsiteY10" fmla="*/ 1360487 h 1673671"/>
                      <a:gd name="connsiteX11" fmla="*/ 234948 w 481013"/>
                      <a:gd name="connsiteY11" fmla="*/ 1409700 h 1673671"/>
                      <a:gd name="connsiteX12" fmla="*/ 231775 w 481013"/>
                      <a:gd name="connsiteY12" fmla="*/ 1477962 h 1673671"/>
                      <a:gd name="connsiteX13" fmla="*/ 279398 w 481013"/>
                      <a:gd name="connsiteY13" fmla="*/ 1577975 h 1673671"/>
                      <a:gd name="connsiteX14" fmla="*/ 112711 w 481013"/>
                      <a:gd name="connsiteY14" fmla="*/ 1663700 h 1673671"/>
                      <a:gd name="connsiteX15" fmla="*/ 122236 w 481013"/>
                      <a:gd name="connsiteY15" fmla="*/ 1668462 h 1673671"/>
                      <a:gd name="connsiteX0" fmla="*/ 481011 w 481013"/>
                      <a:gd name="connsiteY0" fmla="*/ 24087 h 1697758"/>
                      <a:gd name="connsiteX1" fmla="*/ 257174 w 481013"/>
                      <a:gd name="connsiteY1" fmla="*/ 32024 h 1697758"/>
                      <a:gd name="connsiteX2" fmla="*/ 250824 w 481013"/>
                      <a:gd name="connsiteY2" fmla="*/ 428899 h 1697758"/>
                      <a:gd name="connsiteX3" fmla="*/ 139700 w 481013"/>
                      <a:gd name="connsiteY3" fmla="*/ 428899 h 1697758"/>
                      <a:gd name="connsiteX4" fmla="*/ 0 w 481013"/>
                      <a:gd name="connsiteY4" fmla="*/ 432074 h 1697758"/>
                      <a:gd name="connsiteX5" fmla="*/ 7936 w 481013"/>
                      <a:gd name="connsiteY5" fmla="*/ 863874 h 1697758"/>
                      <a:gd name="connsiteX6" fmla="*/ 244473 w 481013"/>
                      <a:gd name="connsiteY6" fmla="*/ 867049 h 1697758"/>
                      <a:gd name="connsiteX7" fmla="*/ 288923 w 481013"/>
                      <a:gd name="connsiteY7" fmla="*/ 1036912 h 1697758"/>
                      <a:gd name="connsiteX8" fmla="*/ 279398 w 481013"/>
                      <a:gd name="connsiteY8" fmla="*/ 1144862 h 1697758"/>
                      <a:gd name="connsiteX9" fmla="*/ 407986 w 481013"/>
                      <a:gd name="connsiteY9" fmla="*/ 1187724 h 1697758"/>
                      <a:gd name="connsiteX10" fmla="*/ 414336 w 481013"/>
                      <a:gd name="connsiteY10" fmla="*/ 1384574 h 1697758"/>
                      <a:gd name="connsiteX11" fmla="*/ 234948 w 481013"/>
                      <a:gd name="connsiteY11" fmla="*/ 1433787 h 1697758"/>
                      <a:gd name="connsiteX12" fmla="*/ 231775 w 481013"/>
                      <a:gd name="connsiteY12" fmla="*/ 1502049 h 1697758"/>
                      <a:gd name="connsiteX13" fmla="*/ 279398 w 481013"/>
                      <a:gd name="connsiteY13" fmla="*/ 1602062 h 1697758"/>
                      <a:gd name="connsiteX14" fmla="*/ 112711 w 481013"/>
                      <a:gd name="connsiteY14" fmla="*/ 1687787 h 1697758"/>
                      <a:gd name="connsiteX15" fmla="*/ 122236 w 481013"/>
                      <a:gd name="connsiteY15" fmla="*/ 1692549 h 1697758"/>
                      <a:gd name="connsiteX0" fmla="*/ 481011 w 481119"/>
                      <a:gd name="connsiteY0" fmla="*/ 255 h 1673926"/>
                      <a:gd name="connsiteX1" fmla="*/ 257174 w 481119"/>
                      <a:gd name="connsiteY1" fmla="*/ 8192 h 1673926"/>
                      <a:gd name="connsiteX2" fmla="*/ 250824 w 481119"/>
                      <a:gd name="connsiteY2" fmla="*/ 405067 h 1673926"/>
                      <a:gd name="connsiteX3" fmla="*/ 139700 w 481119"/>
                      <a:gd name="connsiteY3" fmla="*/ 405067 h 1673926"/>
                      <a:gd name="connsiteX4" fmla="*/ 0 w 481119"/>
                      <a:gd name="connsiteY4" fmla="*/ 408242 h 1673926"/>
                      <a:gd name="connsiteX5" fmla="*/ 7936 w 481119"/>
                      <a:gd name="connsiteY5" fmla="*/ 840042 h 1673926"/>
                      <a:gd name="connsiteX6" fmla="*/ 244473 w 481119"/>
                      <a:gd name="connsiteY6" fmla="*/ 843217 h 1673926"/>
                      <a:gd name="connsiteX7" fmla="*/ 288923 w 481119"/>
                      <a:gd name="connsiteY7" fmla="*/ 1013080 h 1673926"/>
                      <a:gd name="connsiteX8" fmla="*/ 279398 w 481119"/>
                      <a:gd name="connsiteY8" fmla="*/ 1121030 h 1673926"/>
                      <a:gd name="connsiteX9" fmla="*/ 407986 w 481119"/>
                      <a:gd name="connsiteY9" fmla="*/ 1163892 h 1673926"/>
                      <a:gd name="connsiteX10" fmla="*/ 414336 w 481119"/>
                      <a:gd name="connsiteY10" fmla="*/ 1360742 h 1673926"/>
                      <a:gd name="connsiteX11" fmla="*/ 234948 w 481119"/>
                      <a:gd name="connsiteY11" fmla="*/ 1409955 h 1673926"/>
                      <a:gd name="connsiteX12" fmla="*/ 231775 w 481119"/>
                      <a:gd name="connsiteY12" fmla="*/ 1478217 h 1673926"/>
                      <a:gd name="connsiteX13" fmla="*/ 279398 w 481119"/>
                      <a:gd name="connsiteY13" fmla="*/ 1578230 h 1673926"/>
                      <a:gd name="connsiteX14" fmla="*/ 112711 w 481119"/>
                      <a:gd name="connsiteY14" fmla="*/ 1663955 h 1673926"/>
                      <a:gd name="connsiteX15" fmla="*/ 122236 w 481119"/>
                      <a:gd name="connsiteY15" fmla="*/ 1668717 h 1673926"/>
                      <a:gd name="connsiteX0" fmla="*/ 481011 w 481119"/>
                      <a:gd name="connsiteY0" fmla="*/ 5612 h 1679283"/>
                      <a:gd name="connsiteX1" fmla="*/ 257174 w 481119"/>
                      <a:gd name="connsiteY1" fmla="*/ 4024 h 1679283"/>
                      <a:gd name="connsiteX2" fmla="*/ 250824 w 481119"/>
                      <a:gd name="connsiteY2" fmla="*/ 410424 h 1679283"/>
                      <a:gd name="connsiteX3" fmla="*/ 139700 w 481119"/>
                      <a:gd name="connsiteY3" fmla="*/ 410424 h 1679283"/>
                      <a:gd name="connsiteX4" fmla="*/ 0 w 481119"/>
                      <a:gd name="connsiteY4" fmla="*/ 413599 h 1679283"/>
                      <a:gd name="connsiteX5" fmla="*/ 7936 w 481119"/>
                      <a:gd name="connsiteY5" fmla="*/ 845399 h 1679283"/>
                      <a:gd name="connsiteX6" fmla="*/ 244473 w 481119"/>
                      <a:gd name="connsiteY6" fmla="*/ 848574 h 1679283"/>
                      <a:gd name="connsiteX7" fmla="*/ 288923 w 481119"/>
                      <a:gd name="connsiteY7" fmla="*/ 1018437 h 1679283"/>
                      <a:gd name="connsiteX8" fmla="*/ 279398 w 481119"/>
                      <a:gd name="connsiteY8" fmla="*/ 1126387 h 1679283"/>
                      <a:gd name="connsiteX9" fmla="*/ 407986 w 481119"/>
                      <a:gd name="connsiteY9" fmla="*/ 1169249 h 1679283"/>
                      <a:gd name="connsiteX10" fmla="*/ 414336 w 481119"/>
                      <a:gd name="connsiteY10" fmla="*/ 1366099 h 1679283"/>
                      <a:gd name="connsiteX11" fmla="*/ 234948 w 481119"/>
                      <a:gd name="connsiteY11" fmla="*/ 1415312 h 1679283"/>
                      <a:gd name="connsiteX12" fmla="*/ 231775 w 481119"/>
                      <a:gd name="connsiteY12" fmla="*/ 1483574 h 1679283"/>
                      <a:gd name="connsiteX13" fmla="*/ 279398 w 481119"/>
                      <a:gd name="connsiteY13" fmla="*/ 1583587 h 1679283"/>
                      <a:gd name="connsiteX14" fmla="*/ 112711 w 481119"/>
                      <a:gd name="connsiteY14" fmla="*/ 1669312 h 1679283"/>
                      <a:gd name="connsiteX15" fmla="*/ 122236 w 481119"/>
                      <a:gd name="connsiteY15" fmla="*/ 1674074 h 1679283"/>
                      <a:gd name="connsiteX0" fmla="*/ 481011 w 481119"/>
                      <a:gd name="connsiteY0" fmla="*/ 13747 h 1677893"/>
                      <a:gd name="connsiteX1" fmla="*/ 257174 w 481119"/>
                      <a:gd name="connsiteY1" fmla="*/ 2634 h 1677893"/>
                      <a:gd name="connsiteX2" fmla="*/ 250824 w 481119"/>
                      <a:gd name="connsiteY2" fmla="*/ 409034 h 1677893"/>
                      <a:gd name="connsiteX3" fmla="*/ 139700 w 481119"/>
                      <a:gd name="connsiteY3" fmla="*/ 409034 h 1677893"/>
                      <a:gd name="connsiteX4" fmla="*/ 0 w 481119"/>
                      <a:gd name="connsiteY4" fmla="*/ 412209 h 1677893"/>
                      <a:gd name="connsiteX5" fmla="*/ 7936 w 481119"/>
                      <a:gd name="connsiteY5" fmla="*/ 844009 h 1677893"/>
                      <a:gd name="connsiteX6" fmla="*/ 244473 w 481119"/>
                      <a:gd name="connsiteY6" fmla="*/ 847184 h 1677893"/>
                      <a:gd name="connsiteX7" fmla="*/ 288923 w 481119"/>
                      <a:gd name="connsiteY7" fmla="*/ 1017047 h 1677893"/>
                      <a:gd name="connsiteX8" fmla="*/ 279398 w 481119"/>
                      <a:gd name="connsiteY8" fmla="*/ 1124997 h 1677893"/>
                      <a:gd name="connsiteX9" fmla="*/ 407986 w 481119"/>
                      <a:gd name="connsiteY9" fmla="*/ 1167859 h 1677893"/>
                      <a:gd name="connsiteX10" fmla="*/ 414336 w 481119"/>
                      <a:gd name="connsiteY10" fmla="*/ 1364709 h 1677893"/>
                      <a:gd name="connsiteX11" fmla="*/ 234948 w 481119"/>
                      <a:gd name="connsiteY11" fmla="*/ 1413922 h 1677893"/>
                      <a:gd name="connsiteX12" fmla="*/ 231775 w 481119"/>
                      <a:gd name="connsiteY12" fmla="*/ 1482184 h 1677893"/>
                      <a:gd name="connsiteX13" fmla="*/ 279398 w 481119"/>
                      <a:gd name="connsiteY13" fmla="*/ 1582197 h 1677893"/>
                      <a:gd name="connsiteX14" fmla="*/ 112711 w 481119"/>
                      <a:gd name="connsiteY14" fmla="*/ 1667922 h 1677893"/>
                      <a:gd name="connsiteX15" fmla="*/ 122236 w 481119"/>
                      <a:gd name="connsiteY15" fmla="*/ 1672684 h 1677893"/>
                      <a:gd name="connsiteX0" fmla="*/ 481011 w 481011"/>
                      <a:gd name="connsiteY0" fmla="*/ 0 h 1664146"/>
                      <a:gd name="connsiteX1" fmla="*/ 250824 w 481011"/>
                      <a:gd name="connsiteY1" fmla="*/ 395287 h 1664146"/>
                      <a:gd name="connsiteX2" fmla="*/ 139700 w 481011"/>
                      <a:gd name="connsiteY2" fmla="*/ 395287 h 1664146"/>
                      <a:gd name="connsiteX3" fmla="*/ 0 w 481011"/>
                      <a:gd name="connsiteY3" fmla="*/ 398462 h 1664146"/>
                      <a:gd name="connsiteX4" fmla="*/ 7936 w 481011"/>
                      <a:gd name="connsiteY4" fmla="*/ 830262 h 1664146"/>
                      <a:gd name="connsiteX5" fmla="*/ 244473 w 481011"/>
                      <a:gd name="connsiteY5" fmla="*/ 833437 h 1664146"/>
                      <a:gd name="connsiteX6" fmla="*/ 288923 w 481011"/>
                      <a:gd name="connsiteY6" fmla="*/ 1003300 h 1664146"/>
                      <a:gd name="connsiteX7" fmla="*/ 279398 w 481011"/>
                      <a:gd name="connsiteY7" fmla="*/ 1111250 h 1664146"/>
                      <a:gd name="connsiteX8" fmla="*/ 407986 w 481011"/>
                      <a:gd name="connsiteY8" fmla="*/ 1154112 h 1664146"/>
                      <a:gd name="connsiteX9" fmla="*/ 414336 w 481011"/>
                      <a:gd name="connsiteY9" fmla="*/ 1350962 h 1664146"/>
                      <a:gd name="connsiteX10" fmla="*/ 234948 w 481011"/>
                      <a:gd name="connsiteY10" fmla="*/ 1400175 h 1664146"/>
                      <a:gd name="connsiteX11" fmla="*/ 231775 w 481011"/>
                      <a:gd name="connsiteY11" fmla="*/ 1468437 h 1664146"/>
                      <a:gd name="connsiteX12" fmla="*/ 279398 w 481011"/>
                      <a:gd name="connsiteY12" fmla="*/ 1568450 h 1664146"/>
                      <a:gd name="connsiteX13" fmla="*/ 112711 w 481011"/>
                      <a:gd name="connsiteY13" fmla="*/ 1654175 h 1664146"/>
                      <a:gd name="connsiteX14" fmla="*/ 122236 w 481011"/>
                      <a:gd name="connsiteY14" fmla="*/ 1658937 h 1664146"/>
                      <a:gd name="connsiteX0" fmla="*/ 250824 w 427687"/>
                      <a:gd name="connsiteY0" fmla="*/ 535 h 1269394"/>
                      <a:gd name="connsiteX1" fmla="*/ 139700 w 427687"/>
                      <a:gd name="connsiteY1" fmla="*/ 535 h 1269394"/>
                      <a:gd name="connsiteX2" fmla="*/ 0 w 427687"/>
                      <a:gd name="connsiteY2" fmla="*/ 3710 h 1269394"/>
                      <a:gd name="connsiteX3" fmla="*/ 7936 w 427687"/>
                      <a:gd name="connsiteY3" fmla="*/ 435510 h 1269394"/>
                      <a:gd name="connsiteX4" fmla="*/ 244473 w 427687"/>
                      <a:gd name="connsiteY4" fmla="*/ 438685 h 1269394"/>
                      <a:gd name="connsiteX5" fmla="*/ 288923 w 427687"/>
                      <a:gd name="connsiteY5" fmla="*/ 608548 h 1269394"/>
                      <a:gd name="connsiteX6" fmla="*/ 279398 w 427687"/>
                      <a:gd name="connsiteY6" fmla="*/ 716498 h 1269394"/>
                      <a:gd name="connsiteX7" fmla="*/ 407986 w 427687"/>
                      <a:gd name="connsiteY7" fmla="*/ 759360 h 1269394"/>
                      <a:gd name="connsiteX8" fmla="*/ 414336 w 427687"/>
                      <a:gd name="connsiteY8" fmla="*/ 956210 h 1269394"/>
                      <a:gd name="connsiteX9" fmla="*/ 234948 w 427687"/>
                      <a:gd name="connsiteY9" fmla="*/ 1005423 h 1269394"/>
                      <a:gd name="connsiteX10" fmla="*/ 231775 w 427687"/>
                      <a:gd name="connsiteY10" fmla="*/ 1073685 h 1269394"/>
                      <a:gd name="connsiteX11" fmla="*/ 279398 w 427687"/>
                      <a:gd name="connsiteY11" fmla="*/ 1173698 h 1269394"/>
                      <a:gd name="connsiteX12" fmla="*/ 112711 w 427687"/>
                      <a:gd name="connsiteY12" fmla="*/ 1259423 h 1269394"/>
                      <a:gd name="connsiteX13" fmla="*/ 122236 w 427687"/>
                      <a:gd name="connsiteY13" fmla="*/ 1264185 h 1269394"/>
                      <a:gd name="connsiteX0" fmla="*/ 655 w 733461"/>
                      <a:gd name="connsiteY0" fmla="*/ 0 h 1886276"/>
                      <a:gd name="connsiteX1" fmla="*/ 445474 w 733461"/>
                      <a:gd name="connsiteY1" fmla="*/ 617417 h 1886276"/>
                      <a:gd name="connsiteX2" fmla="*/ 305774 w 733461"/>
                      <a:gd name="connsiteY2" fmla="*/ 620592 h 1886276"/>
                      <a:gd name="connsiteX3" fmla="*/ 313710 w 733461"/>
                      <a:gd name="connsiteY3" fmla="*/ 1052392 h 1886276"/>
                      <a:gd name="connsiteX4" fmla="*/ 550247 w 733461"/>
                      <a:gd name="connsiteY4" fmla="*/ 1055567 h 1886276"/>
                      <a:gd name="connsiteX5" fmla="*/ 594697 w 733461"/>
                      <a:gd name="connsiteY5" fmla="*/ 1225430 h 1886276"/>
                      <a:gd name="connsiteX6" fmla="*/ 585172 w 733461"/>
                      <a:gd name="connsiteY6" fmla="*/ 1333380 h 1886276"/>
                      <a:gd name="connsiteX7" fmla="*/ 713760 w 733461"/>
                      <a:gd name="connsiteY7" fmla="*/ 1376242 h 1886276"/>
                      <a:gd name="connsiteX8" fmla="*/ 720110 w 733461"/>
                      <a:gd name="connsiteY8" fmla="*/ 1573092 h 1886276"/>
                      <a:gd name="connsiteX9" fmla="*/ 540722 w 733461"/>
                      <a:gd name="connsiteY9" fmla="*/ 1622305 h 1886276"/>
                      <a:gd name="connsiteX10" fmla="*/ 537549 w 733461"/>
                      <a:gd name="connsiteY10" fmla="*/ 1690567 h 1886276"/>
                      <a:gd name="connsiteX11" fmla="*/ 585172 w 733461"/>
                      <a:gd name="connsiteY11" fmla="*/ 1790580 h 1886276"/>
                      <a:gd name="connsiteX12" fmla="*/ 418485 w 733461"/>
                      <a:gd name="connsiteY12" fmla="*/ 1876305 h 1886276"/>
                      <a:gd name="connsiteX13" fmla="*/ 428010 w 733461"/>
                      <a:gd name="connsiteY13" fmla="*/ 1881067 h 1886276"/>
                      <a:gd name="connsiteX0" fmla="*/ 24204 w 757010"/>
                      <a:gd name="connsiteY0" fmla="*/ 0 h 1886276"/>
                      <a:gd name="connsiteX1" fmla="*/ 19992 w 757010"/>
                      <a:gd name="connsiteY1" fmla="*/ 133639 h 1886276"/>
                      <a:gd name="connsiteX2" fmla="*/ 329323 w 757010"/>
                      <a:gd name="connsiteY2" fmla="*/ 620592 h 1886276"/>
                      <a:gd name="connsiteX3" fmla="*/ 337259 w 757010"/>
                      <a:gd name="connsiteY3" fmla="*/ 1052392 h 1886276"/>
                      <a:gd name="connsiteX4" fmla="*/ 573796 w 757010"/>
                      <a:gd name="connsiteY4" fmla="*/ 1055567 h 1886276"/>
                      <a:gd name="connsiteX5" fmla="*/ 618246 w 757010"/>
                      <a:gd name="connsiteY5" fmla="*/ 1225430 h 1886276"/>
                      <a:gd name="connsiteX6" fmla="*/ 608721 w 757010"/>
                      <a:gd name="connsiteY6" fmla="*/ 1333380 h 1886276"/>
                      <a:gd name="connsiteX7" fmla="*/ 737309 w 757010"/>
                      <a:gd name="connsiteY7" fmla="*/ 1376242 h 1886276"/>
                      <a:gd name="connsiteX8" fmla="*/ 743659 w 757010"/>
                      <a:gd name="connsiteY8" fmla="*/ 1573092 h 1886276"/>
                      <a:gd name="connsiteX9" fmla="*/ 564271 w 757010"/>
                      <a:gd name="connsiteY9" fmla="*/ 1622305 h 1886276"/>
                      <a:gd name="connsiteX10" fmla="*/ 561098 w 757010"/>
                      <a:gd name="connsiteY10" fmla="*/ 1690567 h 1886276"/>
                      <a:gd name="connsiteX11" fmla="*/ 608721 w 757010"/>
                      <a:gd name="connsiteY11" fmla="*/ 1790580 h 1886276"/>
                      <a:gd name="connsiteX12" fmla="*/ 442034 w 757010"/>
                      <a:gd name="connsiteY12" fmla="*/ 1876305 h 1886276"/>
                      <a:gd name="connsiteX13" fmla="*/ 451559 w 757010"/>
                      <a:gd name="connsiteY13" fmla="*/ 1881067 h 1886276"/>
                      <a:gd name="connsiteX0" fmla="*/ 4617 w 737423"/>
                      <a:gd name="connsiteY0" fmla="*/ 0 h 1886276"/>
                      <a:gd name="connsiteX1" fmla="*/ 405 w 737423"/>
                      <a:gd name="connsiteY1" fmla="*/ 133639 h 1886276"/>
                      <a:gd name="connsiteX2" fmla="*/ 309736 w 737423"/>
                      <a:gd name="connsiteY2" fmla="*/ 620592 h 1886276"/>
                      <a:gd name="connsiteX3" fmla="*/ 317672 w 737423"/>
                      <a:gd name="connsiteY3" fmla="*/ 1052392 h 1886276"/>
                      <a:gd name="connsiteX4" fmla="*/ 554209 w 737423"/>
                      <a:gd name="connsiteY4" fmla="*/ 1055567 h 1886276"/>
                      <a:gd name="connsiteX5" fmla="*/ 598659 w 737423"/>
                      <a:gd name="connsiteY5" fmla="*/ 1225430 h 1886276"/>
                      <a:gd name="connsiteX6" fmla="*/ 589134 w 737423"/>
                      <a:gd name="connsiteY6" fmla="*/ 1333380 h 1886276"/>
                      <a:gd name="connsiteX7" fmla="*/ 717722 w 737423"/>
                      <a:gd name="connsiteY7" fmla="*/ 1376242 h 1886276"/>
                      <a:gd name="connsiteX8" fmla="*/ 724072 w 737423"/>
                      <a:gd name="connsiteY8" fmla="*/ 1573092 h 1886276"/>
                      <a:gd name="connsiteX9" fmla="*/ 544684 w 737423"/>
                      <a:gd name="connsiteY9" fmla="*/ 1622305 h 1886276"/>
                      <a:gd name="connsiteX10" fmla="*/ 541511 w 737423"/>
                      <a:gd name="connsiteY10" fmla="*/ 1690567 h 1886276"/>
                      <a:gd name="connsiteX11" fmla="*/ 589134 w 737423"/>
                      <a:gd name="connsiteY11" fmla="*/ 1790580 h 1886276"/>
                      <a:gd name="connsiteX12" fmla="*/ 422447 w 737423"/>
                      <a:gd name="connsiteY12" fmla="*/ 1876305 h 1886276"/>
                      <a:gd name="connsiteX13" fmla="*/ 431972 w 737423"/>
                      <a:gd name="connsiteY13" fmla="*/ 1881067 h 1886276"/>
                      <a:gd name="connsiteX0" fmla="*/ 14142 w 746948"/>
                      <a:gd name="connsiteY0" fmla="*/ 14 h 1886290"/>
                      <a:gd name="connsiteX1" fmla="*/ 9930 w 746948"/>
                      <a:gd name="connsiteY1" fmla="*/ 133653 h 1886290"/>
                      <a:gd name="connsiteX2" fmla="*/ 319261 w 746948"/>
                      <a:gd name="connsiteY2" fmla="*/ 620606 h 1886290"/>
                      <a:gd name="connsiteX3" fmla="*/ 327197 w 746948"/>
                      <a:gd name="connsiteY3" fmla="*/ 1052406 h 1886290"/>
                      <a:gd name="connsiteX4" fmla="*/ 563734 w 746948"/>
                      <a:gd name="connsiteY4" fmla="*/ 1055581 h 1886290"/>
                      <a:gd name="connsiteX5" fmla="*/ 608184 w 746948"/>
                      <a:gd name="connsiteY5" fmla="*/ 1225444 h 1886290"/>
                      <a:gd name="connsiteX6" fmla="*/ 598659 w 746948"/>
                      <a:gd name="connsiteY6" fmla="*/ 1333394 h 1886290"/>
                      <a:gd name="connsiteX7" fmla="*/ 727247 w 746948"/>
                      <a:gd name="connsiteY7" fmla="*/ 1376256 h 1886290"/>
                      <a:gd name="connsiteX8" fmla="*/ 733597 w 746948"/>
                      <a:gd name="connsiteY8" fmla="*/ 1573106 h 1886290"/>
                      <a:gd name="connsiteX9" fmla="*/ 554209 w 746948"/>
                      <a:gd name="connsiteY9" fmla="*/ 1622319 h 1886290"/>
                      <a:gd name="connsiteX10" fmla="*/ 551036 w 746948"/>
                      <a:gd name="connsiteY10" fmla="*/ 1690581 h 1886290"/>
                      <a:gd name="connsiteX11" fmla="*/ 598659 w 746948"/>
                      <a:gd name="connsiteY11" fmla="*/ 1790594 h 1886290"/>
                      <a:gd name="connsiteX12" fmla="*/ 431972 w 746948"/>
                      <a:gd name="connsiteY12" fmla="*/ 1876319 h 1886290"/>
                      <a:gd name="connsiteX13" fmla="*/ 441497 w 746948"/>
                      <a:gd name="connsiteY13" fmla="*/ 1881081 h 1886290"/>
                      <a:gd name="connsiteX0" fmla="*/ 14142 w 746948"/>
                      <a:gd name="connsiteY0" fmla="*/ 14 h 1886290"/>
                      <a:gd name="connsiteX1" fmla="*/ 9930 w 746948"/>
                      <a:gd name="connsiteY1" fmla="*/ 133653 h 1886290"/>
                      <a:gd name="connsiteX2" fmla="*/ 319261 w 746948"/>
                      <a:gd name="connsiteY2" fmla="*/ 620606 h 1886290"/>
                      <a:gd name="connsiteX3" fmla="*/ 320985 w 746948"/>
                      <a:gd name="connsiteY3" fmla="*/ 625016 h 1886290"/>
                      <a:gd name="connsiteX4" fmla="*/ 327197 w 746948"/>
                      <a:gd name="connsiteY4" fmla="*/ 1052406 h 1886290"/>
                      <a:gd name="connsiteX5" fmla="*/ 563734 w 746948"/>
                      <a:gd name="connsiteY5" fmla="*/ 1055581 h 1886290"/>
                      <a:gd name="connsiteX6" fmla="*/ 608184 w 746948"/>
                      <a:gd name="connsiteY6" fmla="*/ 1225444 h 1886290"/>
                      <a:gd name="connsiteX7" fmla="*/ 598659 w 746948"/>
                      <a:gd name="connsiteY7" fmla="*/ 1333394 h 1886290"/>
                      <a:gd name="connsiteX8" fmla="*/ 727247 w 746948"/>
                      <a:gd name="connsiteY8" fmla="*/ 1376256 h 1886290"/>
                      <a:gd name="connsiteX9" fmla="*/ 733597 w 746948"/>
                      <a:gd name="connsiteY9" fmla="*/ 1573106 h 1886290"/>
                      <a:gd name="connsiteX10" fmla="*/ 554209 w 746948"/>
                      <a:gd name="connsiteY10" fmla="*/ 1622319 h 1886290"/>
                      <a:gd name="connsiteX11" fmla="*/ 551036 w 746948"/>
                      <a:gd name="connsiteY11" fmla="*/ 1690581 h 1886290"/>
                      <a:gd name="connsiteX12" fmla="*/ 598659 w 746948"/>
                      <a:gd name="connsiteY12" fmla="*/ 1790594 h 1886290"/>
                      <a:gd name="connsiteX13" fmla="*/ 431972 w 746948"/>
                      <a:gd name="connsiteY13" fmla="*/ 1876319 h 1886290"/>
                      <a:gd name="connsiteX14" fmla="*/ 441497 w 746948"/>
                      <a:gd name="connsiteY14" fmla="*/ 1881081 h 1886290"/>
                      <a:gd name="connsiteX0" fmla="*/ 14142 w 746948"/>
                      <a:gd name="connsiteY0" fmla="*/ 14 h 1886290"/>
                      <a:gd name="connsiteX1" fmla="*/ 9930 w 746948"/>
                      <a:gd name="connsiteY1" fmla="*/ 133653 h 1886290"/>
                      <a:gd name="connsiteX2" fmla="*/ 319261 w 746948"/>
                      <a:gd name="connsiteY2" fmla="*/ 620606 h 1886290"/>
                      <a:gd name="connsiteX3" fmla="*/ 318313 w 746948"/>
                      <a:gd name="connsiteY3" fmla="*/ 456630 h 1886290"/>
                      <a:gd name="connsiteX4" fmla="*/ 327197 w 746948"/>
                      <a:gd name="connsiteY4" fmla="*/ 1052406 h 1886290"/>
                      <a:gd name="connsiteX5" fmla="*/ 563734 w 746948"/>
                      <a:gd name="connsiteY5" fmla="*/ 1055581 h 1886290"/>
                      <a:gd name="connsiteX6" fmla="*/ 608184 w 746948"/>
                      <a:gd name="connsiteY6" fmla="*/ 1225444 h 1886290"/>
                      <a:gd name="connsiteX7" fmla="*/ 598659 w 746948"/>
                      <a:gd name="connsiteY7" fmla="*/ 1333394 h 1886290"/>
                      <a:gd name="connsiteX8" fmla="*/ 727247 w 746948"/>
                      <a:gd name="connsiteY8" fmla="*/ 1376256 h 1886290"/>
                      <a:gd name="connsiteX9" fmla="*/ 733597 w 746948"/>
                      <a:gd name="connsiteY9" fmla="*/ 1573106 h 1886290"/>
                      <a:gd name="connsiteX10" fmla="*/ 554209 w 746948"/>
                      <a:gd name="connsiteY10" fmla="*/ 1622319 h 1886290"/>
                      <a:gd name="connsiteX11" fmla="*/ 551036 w 746948"/>
                      <a:gd name="connsiteY11" fmla="*/ 1690581 h 1886290"/>
                      <a:gd name="connsiteX12" fmla="*/ 598659 w 746948"/>
                      <a:gd name="connsiteY12" fmla="*/ 1790594 h 1886290"/>
                      <a:gd name="connsiteX13" fmla="*/ 431972 w 746948"/>
                      <a:gd name="connsiteY13" fmla="*/ 1876319 h 1886290"/>
                      <a:gd name="connsiteX14" fmla="*/ 441497 w 746948"/>
                      <a:gd name="connsiteY14" fmla="*/ 1881081 h 1886290"/>
                      <a:gd name="connsiteX0" fmla="*/ 14142 w 746948"/>
                      <a:gd name="connsiteY0" fmla="*/ 14 h 1886290"/>
                      <a:gd name="connsiteX1" fmla="*/ 9930 w 746948"/>
                      <a:gd name="connsiteY1" fmla="*/ 133653 h 1886290"/>
                      <a:gd name="connsiteX2" fmla="*/ 319261 w 746948"/>
                      <a:gd name="connsiteY2" fmla="*/ 620606 h 1886290"/>
                      <a:gd name="connsiteX3" fmla="*/ 144582 w 746948"/>
                      <a:gd name="connsiteY3" fmla="*/ 627689 h 1886290"/>
                      <a:gd name="connsiteX4" fmla="*/ 327197 w 746948"/>
                      <a:gd name="connsiteY4" fmla="*/ 1052406 h 1886290"/>
                      <a:gd name="connsiteX5" fmla="*/ 563734 w 746948"/>
                      <a:gd name="connsiteY5" fmla="*/ 1055581 h 1886290"/>
                      <a:gd name="connsiteX6" fmla="*/ 608184 w 746948"/>
                      <a:gd name="connsiteY6" fmla="*/ 1225444 h 1886290"/>
                      <a:gd name="connsiteX7" fmla="*/ 598659 w 746948"/>
                      <a:gd name="connsiteY7" fmla="*/ 1333394 h 1886290"/>
                      <a:gd name="connsiteX8" fmla="*/ 727247 w 746948"/>
                      <a:gd name="connsiteY8" fmla="*/ 1376256 h 1886290"/>
                      <a:gd name="connsiteX9" fmla="*/ 733597 w 746948"/>
                      <a:gd name="connsiteY9" fmla="*/ 1573106 h 1886290"/>
                      <a:gd name="connsiteX10" fmla="*/ 554209 w 746948"/>
                      <a:gd name="connsiteY10" fmla="*/ 1622319 h 1886290"/>
                      <a:gd name="connsiteX11" fmla="*/ 551036 w 746948"/>
                      <a:gd name="connsiteY11" fmla="*/ 1690581 h 1886290"/>
                      <a:gd name="connsiteX12" fmla="*/ 598659 w 746948"/>
                      <a:gd name="connsiteY12" fmla="*/ 1790594 h 1886290"/>
                      <a:gd name="connsiteX13" fmla="*/ 431972 w 746948"/>
                      <a:gd name="connsiteY13" fmla="*/ 1876319 h 1886290"/>
                      <a:gd name="connsiteX14" fmla="*/ 441497 w 746948"/>
                      <a:gd name="connsiteY14"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144582 w 746948"/>
                      <a:gd name="connsiteY3" fmla="*/ 627689 h 1886290"/>
                      <a:gd name="connsiteX4" fmla="*/ 327197 w 746948"/>
                      <a:gd name="connsiteY4" fmla="*/ 1052406 h 1886290"/>
                      <a:gd name="connsiteX5" fmla="*/ 563734 w 746948"/>
                      <a:gd name="connsiteY5" fmla="*/ 1055581 h 1886290"/>
                      <a:gd name="connsiteX6" fmla="*/ 608184 w 746948"/>
                      <a:gd name="connsiteY6" fmla="*/ 1225444 h 1886290"/>
                      <a:gd name="connsiteX7" fmla="*/ 598659 w 746948"/>
                      <a:gd name="connsiteY7" fmla="*/ 1333394 h 1886290"/>
                      <a:gd name="connsiteX8" fmla="*/ 727247 w 746948"/>
                      <a:gd name="connsiteY8" fmla="*/ 1376256 h 1886290"/>
                      <a:gd name="connsiteX9" fmla="*/ 733597 w 746948"/>
                      <a:gd name="connsiteY9" fmla="*/ 1573106 h 1886290"/>
                      <a:gd name="connsiteX10" fmla="*/ 554209 w 746948"/>
                      <a:gd name="connsiteY10" fmla="*/ 1622319 h 1886290"/>
                      <a:gd name="connsiteX11" fmla="*/ 551036 w 746948"/>
                      <a:gd name="connsiteY11" fmla="*/ 1690581 h 1886290"/>
                      <a:gd name="connsiteX12" fmla="*/ 598659 w 746948"/>
                      <a:gd name="connsiteY12" fmla="*/ 1790594 h 1886290"/>
                      <a:gd name="connsiteX13" fmla="*/ 431972 w 746948"/>
                      <a:gd name="connsiteY13" fmla="*/ 1876319 h 1886290"/>
                      <a:gd name="connsiteX14" fmla="*/ 441497 w 746948"/>
                      <a:gd name="connsiteY14"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29005 w 746948"/>
                      <a:gd name="connsiteY3" fmla="*/ 622344 h 1886290"/>
                      <a:gd name="connsiteX4" fmla="*/ 327197 w 746948"/>
                      <a:gd name="connsiteY4" fmla="*/ 1052406 h 1886290"/>
                      <a:gd name="connsiteX5" fmla="*/ 563734 w 746948"/>
                      <a:gd name="connsiteY5" fmla="*/ 1055581 h 1886290"/>
                      <a:gd name="connsiteX6" fmla="*/ 608184 w 746948"/>
                      <a:gd name="connsiteY6" fmla="*/ 1225444 h 1886290"/>
                      <a:gd name="connsiteX7" fmla="*/ 598659 w 746948"/>
                      <a:gd name="connsiteY7" fmla="*/ 1333394 h 1886290"/>
                      <a:gd name="connsiteX8" fmla="*/ 727247 w 746948"/>
                      <a:gd name="connsiteY8" fmla="*/ 1376256 h 1886290"/>
                      <a:gd name="connsiteX9" fmla="*/ 733597 w 746948"/>
                      <a:gd name="connsiteY9" fmla="*/ 1573106 h 1886290"/>
                      <a:gd name="connsiteX10" fmla="*/ 554209 w 746948"/>
                      <a:gd name="connsiteY10" fmla="*/ 1622319 h 1886290"/>
                      <a:gd name="connsiteX11" fmla="*/ 551036 w 746948"/>
                      <a:gd name="connsiteY11" fmla="*/ 1690581 h 1886290"/>
                      <a:gd name="connsiteX12" fmla="*/ 598659 w 746948"/>
                      <a:gd name="connsiteY12" fmla="*/ 1790594 h 1886290"/>
                      <a:gd name="connsiteX13" fmla="*/ 431972 w 746948"/>
                      <a:gd name="connsiteY13" fmla="*/ 1876319 h 1886290"/>
                      <a:gd name="connsiteX14" fmla="*/ 441497 w 746948"/>
                      <a:gd name="connsiteY14"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246146 w 746948"/>
                      <a:gd name="connsiteY3" fmla="*/ 49672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18312 w 746948"/>
                      <a:gd name="connsiteY3" fmla="*/ 44861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18312 w 746948"/>
                      <a:gd name="connsiteY3" fmla="*/ 44861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18312 w 746948"/>
                      <a:gd name="connsiteY3" fmla="*/ 44861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18312 w 746948"/>
                      <a:gd name="connsiteY3" fmla="*/ 44861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18312 w 746948"/>
                      <a:gd name="connsiteY3" fmla="*/ 44861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18312 w 746948"/>
                      <a:gd name="connsiteY3" fmla="*/ 44861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5487 w 748293"/>
                      <a:gd name="connsiteY0" fmla="*/ 14 h 1886290"/>
                      <a:gd name="connsiteX1" fmla="*/ 8602 w 748293"/>
                      <a:gd name="connsiteY1" fmla="*/ 133653 h 1886290"/>
                      <a:gd name="connsiteX2" fmla="*/ 146875 w 748293"/>
                      <a:gd name="connsiteY2" fmla="*/ 374708 h 1886290"/>
                      <a:gd name="connsiteX3" fmla="*/ 319657 w 748293"/>
                      <a:gd name="connsiteY3" fmla="*/ 448611 h 1886290"/>
                      <a:gd name="connsiteX4" fmla="*/ 330350 w 748293"/>
                      <a:gd name="connsiteY4" fmla="*/ 622344 h 1886290"/>
                      <a:gd name="connsiteX5" fmla="*/ 328542 w 748293"/>
                      <a:gd name="connsiteY5" fmla="*/ 1052406 h 1886290"/>
                      <a:gd name="connsiteX6" fmla="*/ 565079 w 748293"/>
                      <a:gd name="connsiteY6" fmla="*/ 1055581 h 1886290"/>
                      <a:gd name="connsiteX7" fmla="*/ 609529 w 748293"/>
                      <a:gd name="connsiteY7" fmla="*/ 1225444 h 1886290"/>
                      <a:gd name="connsiteX8" fmla="*/ 600004 w 748293"/>
                      <a:gd name="connsiteY8" fmla="*/ 1333394 h 1886290"/>
                      <a:gd name="connsiteX9" fmla="*/ 728592 w 748293"/>
                      <a:gd name="connsiteY9" fmla="*/ 1376256 h 1886290"/>
                      <a:gd name="connsiteX10" fmla="*/ 734942 w 748293"/>
                      <a:gd name="connsiteY10" fmla="*/ 1573106 h 1886290"/>
                      <a:gd name="connsiteX11" fmla="*/ 555554 w 748293"/>
                      <a:gd name="connsiteY11" fmla="*/ 1622319 h 1886290"/>
                      <a:gd name="connsiteX12" fmla="*/ 552381 w 748293"/>
                      <a:gd name="connsiteY12" fmla="*/ 1690581 h 1886290"/>
                      <a:gd name="connsiteX13" fmla="*/ 600004 w 748293"/>
                      <a:gd name="connsiteY13" fmla="*/ 1790594 h 1886290"/>
                      <a:gd name="connsiteX14" fmla="*/ 433317 w 748293"/>
                      <a:gd name="connsiteY14" fmla="*/ 1876319 h 1886290"/>
                      <a:gd name="connsiteX15" fmla="*/ 442842 w 748293"/>
                      <a:gd name="connsiteY15" fmla="*/ 1881081 h 1886290"/>
                      <a:gd name="connsiteX0" fmla="*/ 22523 w 744638"/>
                      <a:gd name="connsiteY0" fmla="*/ 14 h 1886290"/>
                      <a:gd name="connsiteX1" fmla="*/ 4947 w 744638"/>
                      <a:gd name="connsiteY1" fmla="*/ 133653 h 1886290"/>
                      <a:gd name="connsiteX2" fmla="*/ 143220 w 744638"/>
                      <a:gd name="connsiteY2" fmla="*/ 374708 h 1886290"/>
                      <a:gd name="connsiteX3" fmla="*/ 316002 w 744638"/>
                      <a:gd name="connsiteY3" fmla="*/ 448611 h 1886290"/>
                      <a:gd name="connsiteX4" fmla="*/ 326695 w 744638"/>
                      <a:gd name="connsiteY4" fmla="*/ 622344 h 1886290"/>
                      <a:gd name="connsiteX5" fmla="*/ 324887 w 744638"/>
                      <a:gd name="connsiteY5" fmla="*/ 1052406 h 1886290"/>
                      <a:gd name="connsiteX6" fmla="*/ 561424 w 744638"/>
                      <a:gd name="connsiteY6" fmla="*/ 1055581 h 1886290"/>
                      <a:gd name="connsiteX7" fmla="*/ 605874 w 744638"/>
                      <a:gd name="connsiteY7" fmla="*/ 1225444 h 1886290"/>
                      <a:gd name="connsiteX8" fmla="*/ 596349 w 744638"/>
                      <a:gd name="connsiteY8" fmla="*/ 1333394 h 1886290"/>
                      <a:gd name="connsiteX9" fmla="*/ 724937 w 744638"/>
                      <a:gd name="connsiteY9" fmla="*/ 1376256 h 1886290"/>
                      <a:gd name="connsiteX10" fmla="*/ 731287 w 744638"/>
                      <a:gd name="connsiteY10" fmla="*/ 1573106 h 1886290"/>
                      <a:gd name="connsiteX11" fmla="*/ 551899 w 744638"/>
                      <a:gd name="connsiteY11" fmla="*/ 1622319 h 1886290"/>
                      <a:gd name="connsiteX12" fmla="*/ 548726 w 744638"/>
                      <a:gd name="connsiteY12" fmla="*/ 1690581 h 1886290"/>
                      <a:gd name="connsiteX13" fmla="*/ 596349 w 744638"/>
                      <a:gd name="connsiteY13" fmla="*/ 1790594 h 1886290"/>
                      <a:gd name="connsiteX14" fmla="*/ 429662 w 744638"/>
                      <a:gd name="connsiteY14" fmla="*/ 1876319 h 1886290"/>
                      <a:gd name="connsiteX15" fmla="*/ 439187 w 744638"/>
                      <a:gd name="connsiteY15" fmla="*/ 1881081 h 1886290"/>
                      <a:gd name="connsiteX0" fmla="*/ 22523 w 744638"/>
                      <a:gd name="connsiteY0" fmla="*/ 14 h 1886290"/>
                      <a:gd name="connsiteX1" fmla="*/ 4947 w 744638"/>
                      <a:gd name="connsiteY1" fmla="*/ 133653 h 1886290"/>
                      <a:gd name="connsiteX2" fmla="*/ 64759 w 744638"/>
                      <a:gd name="connsiteY2" fmla="*/ 194694 h 1886290"/>
                      <a:gd name="connsiteX3" fmla="*/ 143220 w 744638"/>
                      <a:gd name="connsiteY3" fmla="*/ 374708 h 1886290"/>
                      <a:gd name="connsiteX4" fmla="*/ 316002 w 744638"/>
                      <a:gd name="connsiteY4" fmla="*/ 448611 h 1886290"/>
                      <a:gd name="connsiteX5" fmla="*/ 326695 w 744638"/>
                      <a:gd name="connsiteY5" fmla="*/ 622344 h 1886290"/>
                      <a:gd name="connsiteX6" fmla="*/ 324887 w 744638"/>
                      <a:gd name="connsiteY6" fmla="*/ 1052406 h 1886290"/>
                      <a:gd name="connsiteX7" fmla="*/ 561424 w 744638"/>
                      <a:gd name="connsiteY7" fmla="*/ 1055581 h 1886290"/>
                      <a:gd name="connsiteX8" fmla="*/ 605874 w 744638"/>
                      <a:gd name="connsiteY8" fmla="*/ 1225444 h 1886290"/>
                      <a:gd name="connsiteX9" fmla="*/ 596349 w 744638"/>
                      <a:gd name="connsiteY9" fmla="*/ 1333394 h 1886290"/>
                      <a:gd name="connsiteX10" fmla="*/ 724937 w 744638"/>
                      <a:gd name="connsiteY10" fmla="*/ 1376256 h 1886290"/>
                      <a:gd name="connsiteX11" fmla="*/ 731287 w 744638"/>
                      <a:gd name="connsiteY11" fmla="*/ 1573106 h 1886290"/>
                      <a:gd name="connsiteX12" fmla="*/ 551899 w 744638"/>
                      <a:gd name="connsiteY12" fmla="*/ 1622319 h 1886290"/>
                      <a:gd name="connsiteX13" fmla="*/ 548726 w 744638"/>
                      <a:gd name="connsiteY13" fmla="*/ 1690581 h 1886290"/>
                      <a:gd name="connsiteX14" fmla="*/ 596349 w 744638"/>
                      <a:gd name="connsiteY14" fmla="*/ 1790594 h 1886290"/>
                      <a:gd name="connsiteX15" fmla="*/ 429662 w 744638"/>
                      <a:gd name="connsiteY15" fmla="*/ 1876319 h 1886290"/>
                      <a:gd name="connsiteX16" fmla="*/ 439187 w 744638"/>
                      <a:gd name="connsiteY16" fmla="*/ 1881081 h 1886290"/>
                      <a:gd name="connsiteX0" fmla="*/ 22523 w 744638"/>
                      <a:gd name="connsiteY0" fmla="*/ 14 h 1886290"/>
                      <a:gd name="connsiteX1" fmla="*/ 4947 w 744638"/>
                      <a:gd name="connsiteY1" fmla="*/ 133653 h 1886290"/>
                      <a:gd name="connsiteX2" fmla="*/ 64759 w 744638"/>
                      <a:gd name="connsiteY2" fmla="*/ 162620 h 1886290"/>
                      <a:gd name="connsiteX3" fmla="*/ 143220 w 744638"/>
                      <a:gd name="connsiteY3" fmla="*/ 374708 h 1886290"/>
                      <a:gd name="connsiteX4" fmla="*/ 316002 w 744638"/>
                      <a:gd name="connsiteY4" fmla="*/ 448611 h 1886290"/>
                      <a:gd name="connsiteX5" fmla="*/ 326695 w 744638"/>
                      <a:gd name="connsiteY5" fmla="*/ 622344 h 1886290"/>
                      <a:gd name="connsiteX6" fmla="*/ 324887 w 744638"/>
                      <a:gd name="connsiteY6" fmla="*/ 1052406 h 1886290"/>
                      <a:gd name="connsiteX7" fmla="*/ 561424 w 744638"/>
                      <a:gd name="connsiteY7" fmla="*/ 1055581 h 1886290"/>
                      <a:gd name="connsiteX8" fmla="*/ 605874 w 744638"/>
                      <a:gd name="connsiteY8" fmla="*/ 1225444 h 1886290"/>
                      <a:gd name="connsiteX9" fmla="*/ 596349 w 744638"/>
                      <a:gd name="connsiteY9" fmla="*/ 1333394 h 1886290"/>
                      <a:gd name="connsiteX10" fmla="*/ 724937 w 744638"/>
                      <a:gd name="connsiteY10" fmla="*/ 1376256 h 1886290"/>
                      <a:gd name="connsiteX11" fmla="*/ 731287 w 744638"/>
                      <a:gd name="connsiteY11" fmla="*/ 1573106 h 1886290"/>
                      <a:gd name="connsiteX12" fmla="*/ 551899 w 744638"/>
                      <a:gd name="connsiteY12" fmla="*/ 1622319 h 1886290"/>
                      <a:gd name="connsiteX13" fmla="*/ 548726 w 744638"/>
                      <a:gd name="connsiteY13" fmla="*/ 1690581 h 1886290"/>
                      <a:gd name="connsiteX14" fmla="*/ 596349 w 744638"/>
                      <a:gd name="connsiteY14" fmla="*/ 1790594 h 1886290"/>
                      <a:gd name="connsiteX15" fmla="*/ 429662 w 744638"/>
                      <a:gd name="connsiteY15" fmla="*/ 1876319 h 1886290"/>
                      <a:gd name="connsiteX16" fmla="*/ 439187 w 744638"/>
                      <a:gd name="connsiteY16" fmla="*/ 1881081 h 1886290"/>
                      <a:gd name="connsiteX0" fmla="*/ 22523 w 744638"/>
                      <a:gd name="connsiteY0" fmla="*/ 14 h 1886290"/>
                      <a:gd name="connsiteX1" fmla="*/ 4947 w 744638"/>
                      <a:gd name="connsiteY1" fmla="*/ 133653 h 1886290"/>
                      <a:gd name="connsiteX2" fmla="*/ 64759 w 744638"/>
                      <a:gd name="connsiteY2" fmla="*/ 162620 h 1886290"/>
                      <a:gd name="connsiteX3" fmla="*/ 143220 w 744638"/>
                      <a:gd name="connsiteY3" fmla="*/ 374708 h 1886290"/>
                      <a:gd name="connsiteX4" fmla="*/ 316002 w 744638"/>
                      <a:gd name="connsiteY4" fmla="*/ 448611 h 1886290"/>
                      <a:gd name="connsiteX5" fmla="*/ 326695 w 744638"/>
                      <a:gd name="connsiteY5" fmla="*/ 622344 h 1886290"/>
                      <a:gd name="connsiteX6" fmla="*/ 324887 w 744638"/>
                      <a:gd name="connsiteY6" fmla="*/ 1052406 h 1886290"/>
                      <a:gd name="connsiteX7" fmla="*/ 561424 w 744638"/>
                      <a:gd name="connsiteY7" fmla="*/ 1055581 h 1886290"/>
                      <a:gd name="connsiteX8" fmla="*/ 605874 w 744638"/>
                      <a:gd name="connsiteY8" fmla="*/ 1225444 h 1886290"/>
                      <a:gd name="connsiteX9" fmla="*/ 596349 w 744638"/>
                      <a:gd name="connsiteY9" fmla="*/ 1333394 h 1886290"/>
                      <a:gd name="connsiteX10" fmla="*/ 724937 w 744638"/>
                      <a:gd name="connsiteY10" fmla="*/ 1376256 h 1886290"/>
                      <a:gd name="connsiteX11" fmla="*/ 731287 w 744638"/>
                      <a:gd name="connsiteY11" fmla="*/ 1573106 h 1886290"/>
                      <a:gd name="connsiteX12" fmla="*/ 551899 w 744638"/>
                      <a:gd name="connsiteY12" fmla="*/ 1622319 h 1886290"/>
                      <a:gd name="connsiteX13" fmla="*/ 548726 w 744638"/>
                      <a:gd name="connsiteY13" fmla="*/ 1690581 h 1886290"/>
                      <a:gd name="connsiteX14" fmla="*/ 596349 w 744638"/>
                      <a:gd name="connsiteY14" fmla="*/ 1790594 h 1886290"/>
                      <a:gd name="connsiteX15" fmla="*/ 429662 w 744638"/>
                      <a:gd name="connsiteY15" fmla="*/ 1876319 h 1886290"/>
                      <a:gd name="connsiteX16" fmla="*/ 439187 w 744638"/>
                      <a:gd name="connsiteY16" fmla="*/ 1881081 h 1886290"/>
                      <a:gd name="connsiteX0" fmla="*/ 22523 w 744638"/>
                      <a:gd name="connsiteY0" fmla="*/ 14 h 1886290"/>
                      <a:gd name="connsiteX1" fmla="*/ 4947 w 744638"/>
                      <a:gd name="connsiteY1" fmla="*/ 133653 h 1886290"/>
                      <a:gd name="connsiteX2" fmla="*/ 64759 w 744638"/>
                      <a:gd name="connsiteY2" fmla="*/ 162620 h 1886290"/>
                      <a:gd name="connsiteX3" fmla="*/ 143220 w 744638"/>
                      <a:gd name="connsiteY3" fmla="*/ 374708 h 1886290"/>
                      <a:gd name="connsiteX4" fmla="*/ 316002 w 744638"/>
                      <a:gd name="connsiteY4" fmla="*/ 448611 h 1886290"/>
                      <a:gd name="connsiteX5" fmla="*/ 326695 w 744638"/>
                      <a:gd name="connsiteY5" fmla="*/ 622344 h 1886290"/>
                      <a:gd name="connsiteX6" fmla="*/ 324887 w 744638"/>
                      <a:gd name="connsiteY6" fmla="*/ 1052406 h 1886290"/>
                      <a:gd name="connsiteX7" fmla="*/ 561424 w 744638"/>
                      <a:gd name="connsiteY7" fmla="*/ 1055581 h 1886290"/>
                      <a:gd name="connsiteX8" fmla="*/ 605874 w 744638"/>
                      <a:gd name="connsiteY8" fmla="*/ 1225444 h 1886290"/>
                      <a:gd name="connsiteX9" fmla="*/ 596349 w 744638"/>
                      <a:gd name="connsiteY9" fmla="*/ 1333394 h 1886290"/>
                      <a:gd name="connsiteX10" fmla="*/ 724937 w 744638"/>
                      <a:gd name="connsiteY10" fmla="*/ 1376256 h 1886290"/>
                      <a:gd name="connsiteX11" fmla="*/ 731287 w 744638"/>
                      <a:gd name="connsiteY11" fmla="*/ 1573106 h 1886290"/>
                      <a:gd name="connsiteX12" fmla="*/ 551899 w 744638"/>
                      <a:gd name="connsiteY12" fmla="*/ 1622319 h 1886290"/>
                      <a:gd name="connsiteX13" fmla="*/ 548726 w 744638"/>
                      <a:gd name="connsiteY13" fmla="*/ 1690581 h 1886290"/>
                      <a:gd name="connsiteX14" fmla="*/ 596349 w 744638"/>
                      <a:gd name="connsiteY14" fmla="*/ 1790594 h 1886290"/>
                      <a:gd name="connsiteX15" fmla="*/ 429662 w 744638"/>
                      <a:gd name="connsiteY15" fmla="*/ 1876319 h 1886290"/>
                      <a:gd name="connsiteX16" fmla="*/ 439187 w 744638"/>
                      <a:gd name="connsiteY16" fmla="*/ 1881081 h 1886290"/>
                      <a:gd name="connsiteX0" fmla="*/ 22523 w 744638"/>
                      <a:gd name="connsiteY0" fmla="*/ 14 h 1886290"/>
                      <a:gd name="connsiteX1" fmla="*/ 4947 w 744638"/>
                      <a:gd name="connsiteY1" fmla="*/ 133653 h 1886290"/>
                      <a:gd name="connsiteX2" fmla="*/ 64759 w 744638"/>
                      <a:gd name="connsiteY2" fmla="*/ 162620 h 1886290"/>
                      <a:gd name="connsiteX3" fmla="*/ 143220 w 744638"/>
                      <a:gd name="connsiteY3" fmla="*/ 374708 h 1886290"/>
                      <a:gd name="connsiteX4" fmla="*/ 316002 w 744638"/>
                      <a:gd name="connsiteY4" fmla="*/ 448611 h 1886290"/>
                      <a:gd name="connsiteX5" fmla="*/ 326695 w 744638"/>
                      <a:gd name="connsiteY5" fmla="*/ 622344 h 1886290"/>
                      <a:gd name="connsiteX6" fmla="*/ 324887 w 744638"/>
                      <a:gd name="connsiteY6" fmla="*/ 1052406 h 1886290"/>
                      <a:gd name="connsiteX7" fmla="*/ 561424 w 744638"/>
                      <a:gd name="connsiteY7" fmla="*/ 1055581 h 1886290"/>
                      <a:gd name="connsiteX8" fmla="*/ 605874 w 744638"/>
                      <a:gd name="connsiteY8" fmla="*/ 1225444 h 1886290"/>
                      <a:gd name="connsiteX9" fmla="*/ 596349 w 744638"/>
                      <a:gd name="connsiteY9" fmla="*/ 1333394 h 1886290"/>
                      <a:gd name="connsiteX10" fmla="*/ 724937 w 744638"/>
                      <a:gd name="connsiteY10" fmla="*/ 1376256 h 1886290"/>
                      <a:gd name="connsiteX11" fmla="*/ 731287 w 744638"/>
                      <a:gd name="connsiteY11" fmla="*/ 1573106 h 1886290"/>
                      <a:gd name="connsiteX12" fmla="*/ 551899 w 744638"/>
                      <a:gd name="connsiteY12" fmla="*/ 1622319 h 1886290"/>
                      <a:gd name="connsiteX13" fmla="*/ 548726 w 744638"/>
                      <a:gd name="connsiteY13" fmla="*/ 1690581 h 1886290"/>
                      <a:gd name="connsiteX14" fmla="*/ 596349 w 744638"/>
                      <a:gd name="connsiteY14" fmla="*/ 1790594 h 1886290"/>
                      <a:gd name="connsiteX15" fmla="*/ 429662 w 744638"/>
                      <a:gd name="connsiteY15" fmla="*/ 1876319 h 1886290"/>
                      <a:gd name="connsiteX16" fmla="*/ 439187 w 744638"/>
                      <a:gd name="connsiteY16" fmla="*/ 1881081 h 1886290"/>
                      <a:gd name="connsiteX0" fmla="*/ 22523 w 744638"/>
                      <a:gd name="connsiteY0" fmla="*/ 14 h 1886290"/>
                      <a:gd name="connsiteX1" fmla="*/ 4947 w 744638"/>
                      <a:gd name="connsiteY1" fmla="*/ 133653 h 1886290"/>
                      <a:gd name="connsiteX2" fmla="*/ 64759 w 744638"/>
                      <a:gd name="connsiteY2" fmla="*/ 162620 h 1886290"/>
                      <a:gd name="connsiteX3" fmla="*/ 143220 w 744638"/>
                      <a:gd name="connsiteY3" fmla="*/ 374708 h 1886290"/>
                      <a:gd name="connsiteX4" fmla="*/ 316002 w 744638"/>
                      <a:gd name="connsiteY4" fmla="*/ 448611 h 1886290"/>
                      <a:gd name="connsiteX5" fmla="*/ 326695 w 744638"/>
                      <a:gd name="connsiteY5" fmla="*/ 622344 h 1886290"/>
                      <a:gd name="connsiteX6" fmla="*/ 324887 w 744638"/>
                      <a:gd name="connsiteY6" fmla="*/ 1052406 h 1886290"/>
                      <a:gd name="connsiteX7" fmla="*/ 561424 w 744638"/>
                      <a:gd name="connsiteY7" fmla="*/ 1055581 h 1886290"/>
                      <a:gd name="connsiteX8" fmla="*/ 605874 w 744638"/>
                      <a:gd name="connsiteY8" fmla="*/ 1225444 h 1886290"/>
                      <a:gd name="connsiteX9" fmla="*/ 596349 w 744638"/>
                      <a:gd name="connsiteY9" fmla="*/ 1333394 h 1886290"/>
                      <a:gd name="connsiteX10" fmla="*/ 724937 w 744638"/>
                      <a:gd name="connsiteY10" fmla="*/ 1376256 h 1886290"/>
                      <a:gd name="connsiteX11" fmla="*/ 731287 w 744638"/>
                      <a:gd name="connsiteY11" fmla="*/ 1573106 h 1886290"/>
                      <a:gd name="connsiteX12" fmla="*/ 551899 w 744638"/>
                      <a:gd name="connsiteY12" fmla="*/ 1622319 h 1886290"/>
                      <a:gd name="connsiteX13" fmla="*/ 548726 w 744638"/>
                      <a:gd name="connsiteY13" fmla="*/ 1690581 h 1886290"/>
                      <a:gd name="connsiteX14" fmla="*/ 596349 w 744638"/>
                      <a:gd name="connsiteY14" fmla="*/ 1790594 h 1886290"/>
                      <a:gd name="connsiteX15" fmla="*/ 429662 w 744638"/>
                      <a:gd name="connsiteY15" fmla="*/ 1876319 h 1886290"/>
                      <a:gd name="connsiteX16" fmla="*/ 439187 w 744638"/>
                      <a:gd name="connsiteY16" fmla="*/ 1881081 h 188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4638" h="1886290">
                        <a:moveTo>
                          <a:pt x="22523" y="14"/>
                        </a:moveTo>
                        <a:cubicBezTo>
                          <a:pt x="1092" y="-251"/>
                          <a:pt x="-5674" y="1628"/>
                          <a:pt x="4947" y="133653"/>
                        </a:cubicBezTo>
                        <a:cubicBezTo>
                          <a:pt x="11986" y="166100"/>
                          <a:pt x="14986" y="141153"/>
                          <a:pt x="64759" y="162620"/>
                        </a:cubicBezTo>
                        <a:cubicBezTo>
                          <a:pt x="87805" y="202796"/>
                          <a:pt x="125401" y="316352"/>
                          <a:pt x="143220" y="374708"/>
                        </a:cubicBezTo>
                        <a:cubicBezTo>
                          <a:pt x="209317" y="403145"/>
                          <a:pt x="205239" y="404666"/>
                          <a:pt x="316002" y="448611"/>
                        </a:cubicBezTo>
                        <a:cubicBezTo>
                          <a:pt x="330544" y="495229"/>
                          <a:pt x="313187" y="529730"/>
                          <a:pt x="326695" y="622344"/>
                        </a:cubicBezTo>
                        <a:cubicBezTo>
                          <a:pt x="340203" y="714958"/>
                          <a:pt x="320511" y="1047020"/>
                          <a:pt x="324887" y="1052406"/>
                        </a:cubicBezTo>
                        <a:cubicBezTo>
                          <a:pt x="329263" y="1057792"/>
                          <a:pt x="543168" y="1045791"/>
                          <a:pt x="561424" y="1055581"/>
                        </a:cubicBezTo>
                        <a:cubicBezTo>
                          <a:pt x="579680" y="1065371"/>
                          <a:pt x="600053" y="1179142"/>
                          <a:pt x="605874" y="1225444"/>
                        </a:cubicBezTo>
                        <a:cubicBezTo>
                          <a:pt x="611695" y="1271746"/>
                          <a:pt x="589205" y="1308259"/>
                          <a:pt x="596349" y="1333394"/>
                        </a:cubicBezTo>
                        <a:cubicBezTo>
                          <a:pt x="603493" y="1358529"/>
                          <a:pt x="715147" y="1349004"/>
                          <a:pt x="724937" y="1376256"/>
                        </a:cubicBezTo>
                        <a:cubicBezTo>
                          <a:pt x="734727" y="1403508"/>
                          <a:pt x="760127" y="1532096"/>
                          <a:pt x="731287" y="1573106"/>
                        </a:cubicBezTo>
                        <a:cubicBezTo>
                          <a:pt x="702447" y="1614117"/>
                          <a:pt x="582326" y="1602740"/>
                          <a:pt x="551899" y="1622319"/>
                        </a:cubicBezTo>
                        <a:cubicBezTo>
                          <a:pt x="521472" y="1641898"/>
                          <a:pt x="540789" y="1665710"/>
                          <a:pt x="548726" y="1690581"/>
                        </a:cubicBezTo>
                        <a:cubicBezTo>
                          <a:pt x="563013" y="1737677"/>
                          <a:pt x="616193" y="1759638"/>
                          <a:pt x="596349" y="1790594"/>
                        </a:cubicBezTo>
                        <a:cubicBezTo>
                          <a:pt x="576505" y="1821550"/>
                          <a:pt x="455856" y="1861238"/>
                          <a:pt x="429662" y="1876319"/>
                        </a:cubicBezTo>
                        <a:cubicBezTo>
                          <a:pt x="403468" y="1891400"/>
                          <a:pt x="421327" y="1886240"/>
                          <a:pt x="439187" y="1881081"/>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Freeform: Shape 50">
                  <a:extLst>
                    <a:ext uri="{FF2B5EF4-FFF2-40B4-BE49-F238E27FC236}">
                      <a16:creationId xmlns:a16="http://schemas.microsoft.com/office/drawing/2014/main" id="{FC0B1F29-9B9E-42BC-8197-3A1BEFDB0530}"/>
                    </a:ext>
                  </a:extLst>
                </p:cNvPr>
                <p:cNvSpPr/>
                <p:nvPr/>
              </p:nvSpPr>
              <p:spPr>
                <a:xfrm>
                  <a:off x="10364067" y="1305815"/>
                  <a:ext cx="714378" cy="490522"/>
                </a:xfrm>
                <a:custGeom>
                  <a:avLst/>
                  <a:gdLst>
                    <a:gd name="connsiteX0" fmla="*/ 576263 w 576263"/>
                    <a:gd name="connsiteY0" fmla="*/ 49035 h 593345"/>
                    <a:gd name="connsiteX1" fmla="*/ 276225 w 576263"/>
                    <a:gd name="connsiteY1" fmla="*/ 49035 h 593345"/>
                    <a:gd name="connsiteX2" fmla="*/ 300038 w 576263"/>
                    <a:gd name="connsiteY2" fmla="*/ 558622 h 593345"/>
                    <a:gd name="connsiteX3" fmla="*/ 0 w 576263"/>
                    <a:gd name="connsiteY3" fmla="*/ 549097 h 593345"/>
                    <a:gd name="connsiteX4" fmla="*/ 0 w 576263"/>
                    <a:gd name="connsiteY4" fmla="*/ 549097 h 593345"/>
                    <a:gd name="connsiteX0" fmla="*/ 576263 w 576263"/>
                    <a:gd name="connsiteY0" fmla="*/ 49035 h 558860"/>
                    <a:gd name="connsiteX1" fmla="*/ 276225 w 576263"/>
                    <a:gd name="connsiteY1" fmla="*/ 49035 h 558860"/>
                    <a:gd name="connsiteX2" fmla="*/ 300038 w 576263"/>
                    <a:gd name="connsiteY2" fmla="*/ 558622 h 558860"/>
                    <a:gd name="connsiteX3" fmla="*/ 0 w 576263"/>
                    <a:gd name="connsiteY3" fmla="*/ 549097 h 558860"/>
                    <a:gd name="connsiteX4" fmla="*/ 0 w 576263"/>
                    <a:gd name="connsiteY4" fmla="*/ 549097 h 558860"/>
                    <a:gd name="connsiteX0" fmla="*/ 576263 w 576263"/>
                    <a:gd name="connsiteY0" fmla="*/ 49035 h 558860"/>
                    <a:gd name="connsiteX1" fmla="*/ 276225 w 576263"/>
                    <a:gd name="connsiteY1" fmla="*/ 49035 h 558860"/>
                    <a:gd name="connsiteX2" fmla="*/ 300038 w 576263"/>
                    <a:gd name="connsiteY2" fmla="*/ 558622 h 558860"/>
                    <a:gd name="connsiteX3" fmla="*/ 0 w 576263"/>
                    <a:gd name="connsiteY3" fmla="*/ 549097 h 558860"/>
                    <a:gd name="connsiteX4" fmla="*/ 0 w 576263"/>
                    <a:gd name="connsiteY4" fmla="*/ 549097 h 558860"/>
                    <a:gd name="connsiteX0" fmla="*/ 576263 w 576263"/>
                    <a:gd name="connsiteY0" fmla="*/ 49035 h 593345"/>
                    <a:gd name="connsiteX1" fmla="*/ 276225 w 576263"/>
                    <a:gd name="connsiteY1" fmla="*/ 49035 h 593345"/>
                    <a:gd name="connsiteX2" fmla="*/ 300038 w 576263"/>
                    <a:gd name="connsiteY2" fmla="*/ 558622 h 593345"/>
                    <a:gd name="connsiteX3" fmla="*/ 0 w 576263"/>
                    <a:gd name="connsiteY3" fmla="*/ 549097 h 593345"/>
                    <a:gd name="connsiteX4" fmla="*/ 0 w 576263"/>
                    <a:gd name="connsiteY4" fmla="*/ 549097 h 593345"/>
                    <a:gd name="connsiteX0" fmla="*/ 576263 w 576263"/>
                    <a:gd name="connsiteY0" fmla="*/ 18699 h 563009"/>
                    <a:gd name="connsiteX1" fmla="*/ 276225 w 576263"/>
                    <a:gd name="connsiteY1" fmla="*/ 18699 h 563009"/>
                    <a:gd name="connsiteX2" fmla="*/ 300038 w 576263"/>
                    <a:gd name="connsiteY2" fmla="*/ 528286 h 563009"/>
                    <a:gd name="connsiteX3" fmla="*/ 0 w 576263"/>
                    <a:gd name="connsiteY3" fmla="*/ 518761 h 563009"/>
                    <a:gd name="connsiteX4" fmla="*/ 0 w 576263"/>
                    <a:gd name="connsiteY4" fmla="*/ 518761 h 563009"/>
                    <a:gd name="connsiteX0" fmla="*/ 576263 w 576263"/>
                    <a:gd name="connsiteY0" fmla="*/ 18699 h 530065"/>
                    <a:gd name="connsiteX1" fmla="*/ 276225 w 576263"/>
                    <a:gd name="connsiteY1" fmla="*/ 18699 h 530065"/>
                    <a:gd name="connsiteX2" fmla="*/ 300038 w 576263"/>
                    <a:gd name="connsiteY2" fmla="*/ 528286 h 530065"/>
                    <a:gd name="connsiteX3" fmla="*/ 0 w 576263"/>
                    <a:gd name="connsiteY3" fmla="*/ 518761 h 530065"/>
                    <a:gd name="connsiteX4" fmla="*/ 0 w 576263"/>
                    <a:gd name="connsiteY4" fmla="*/ 518761 h 530065"/>
                    <a:gd name="connsiteX0" fmla="*/ 576263 w 576263"/>
                    <a:gd name="connsiteY0" fmla="*/ 14100 h 556654"/>
                    <a:gd name="connsiteX1" fmla="*/ 314325 w 576263"/>
                    <a:gd name="connsiteY1" fmla="*/ 37912 h 556654"/>
                    <a:gd name="connsiteX2" fmla="*/ 300038 w 576263"/>
                    <a:gd name="connsiteY2" fmla="*/ 523687 h 556654"/>
                    <a:gd name="connsiteX3" fmla="*/ 0 w 576263"/>
                    <a:gd name="connsiteY3" fmla="*/ 514162 h 556654"/>
                    <a:gd name="connsiteX4" fmla="*/ 0 w 576263"/>
                    <a:gd name="connsiteY4" fmla="*/ 514162 h 556654"/>
                    <a:gd name="connsiteX0" fmla="*/ 576263 w 576263"/>
                    <a:gd name="connsiteY0" fmla="*/ 14100 h 524196"/>
                    <a:gd name="connsiteX1" fmla="*/ 314325 w 576263"/>
                    <a:gd name="connsiteY1" fmla="*/ 37912 h 524196"/>
                    <a:gd name="connsiteX2" fmla="*/ 300038 w 576263"/>
                    <a:gd name="connsiteY2" fmla="*/ 523687 h 524196"/>
                    <a:gd name="connsiteX3" fmla="*/ 0 w 576263"/>
                    <a:gd name="connsiteY3" fmla="*/ 514162 h 524196"/>
                    <a:gd name="connsiteX4" fmla="*/ 0 w 576263"/>
                    <a:gd name="connsiteY4" fmla="*/ 514162 h 524196"/>
                    <a:gd name="connsiteX0" fmla="*/ 576263 w 576263"/>
                    <a:gd name="connsiteY0" fmla="*/ 449 h 510545"/>
                    <a:gd name="connsiteX1" fmla="*/ 314325 w 576263"/>
                    <a:gd name="connsiteY1" fmla="*/ 24261 h 510545"/>
                    <a:gd name="connsiteX2" fmla="*/ 300038 w 576263"/>
                    <a:gd name="connsiteY2" fmla="*/ 510036 h 510545"/>
                    <a:gd name="connsiteX3" fmla="*/ 0 w 576263"/>
                    <a:gd name="connsiteY3" fmla="*/ 500511 h 510545"/>
                    <a:gd name="connsiteX4" fmla="*/ 0 w 576263"/>
                    <a:gd name="connsiteY4" fmla="*/ 500511 h 510545"/>
                    <a:gd name="connsiteX0" fmla="*/ 561975 w 561975"/>
                    <a:gd name="connsiteY0" fmla="*/ 40133 h 521654"/>
                    <a:gd name="connsiteX1" fmla="*/ 314325 w 561975"/>
                    <a:gd name="connsiteY1" fmla="*/ 35370 h 521654"/>
                    <a:gd name="connsiteX2" fmla="*/ 300038 w 561975"/>
                    <a:gd name="connsiteY2" fmla="*/ 521145 h 521654"/>
                    <a:gd name="connsiteX3" fmla="*/ 0 w 561975"/>
                    <a:gd name="connsiteY3" fmla="*/ 511620 h 521654"/>
                    <a:gd name="connsiteX4" fmla="*/ 0 w 561975"/>
                    <a:gd name="connsiteY4" fmla="*/ 511620 h 521654"/>
                    <a:gd name="connsiteX0" fmla="*/ 561975 w 561975"/>
                    <a:gd name="connsiteY0" fmla="*/ 6320 h 487841"/>
                    <a:gd name="connsiteX1" fmla="*/ 314325 w 561975"/>
                    <a:gd name="connsiteY1" fmla="*/ 1557 h 487841"/>
                    <a:gd name="connsiteX2" fmla="*/ 300038 w 561975"/>
                    <a:gd name="connsiteY2" fmla="*/ 487332 h 487841"/>
                    <a:gd name="connsiteX3" fmla="*/ 0 w 561975"/>
                    <a:gd name="connsiteY3" fmla="*/ 477807 h 487841"/>
                    <a:gd name="connsiteX4" fmla="*/ 0 w 561975"/>
                    <a:gd name="connsiteY4" fmla="*/ 477807 h 487841"/>
                    <a:gd name="connsiteX0" fmla="*/ 561975 w 561975"/>
                    <a:gd name="connsiteY0" fmla="*/ 39780 h 516838"/>
                    <a:gd name="connsiteX1" fmla="*/ 314325 w 561975"/>
                    <a:gd name="connsiteY1" fmla="*/ 35017 h 516838"/>
                    <a:gd name="connsiteX2" fmla="*/ 300038 w 561975"/>
                    <a:gd name="connsiteY2" fmla="*/ 516030 h 516838"/>
                    <a:gd name="connsiteX3" fmla="*/ 0 w 561975"/>
                    <a:gd name="connsiteY3" fmla="*/ 511267 h 516838"/>
                    <a:gd name="connsiteX4" fmla="*/ 0 w 561975"/>
                    <a:gd name="connsiteY4" fmla="*/ 511267 h 516838"/>
                    <a:gd name="connsiteX0" fmla="*/ 561975 w 561975"/>
                    <a:gd name="connsiteY0" fmla="*/ 10166 h 487224"/>
                    <a:gd name="connsiteX1" fmla="*/ 314325 w 561975"/>
                    <a:gd name="connsiteY1" fmla="*/ 5403 h 487224"/>
                    <a:gd name="connsiteX2" fmla="*/ 300038 w 561975"/>
                    <a:gd name="connsiteY2" fmla="*/ 486416 h 487224"/>
                    <a:gd name="connsiteX3" fmla="*/ 0 w 561975"/>
                    <a:gd name="connsiteY3" fmla="*/ 481653 h 487224"/>
                    <a:gd name="connsiteX4" fmla="*/ 0 w 561975"/>
                    <a:gd name="connsiteY4" fmla="*/ 481653 h 487224"/>
                    <a:gd name="connsiteX0" fmla="*/ 561975 w 561975"/>
                    <a:gd name="connsiteY0" fmla="*/ 18113 h 529318"/>
                    <a:gd name="connsiteX1" fmla="*/ 300037 w 561975"/>
                    <a:gd name="connsiteY1" fmla="*/ 3825 h 529318"/>
                    <a:gd name="connsiteX2" fmla="*/ 300038 w 561975"/>
                    <a:gd name="connsiteY2" fmla="*/ 494363 h 529318"/>
                    <a:gd name="connsiteX3" fmla="*/ 0 w 561975"/>
                    <a:gd name="connsiteY3" fmla="*/ 489600 h 529318"/>
                    <a:gd name="connsiteX4" fmla="*/ 0 w 561975"/>
                    <a:gd name="connsiteY4" fmla="*/ 489600 h 529318"/>
                    <a:gd name="connsiteX0" fmla="*/ 561975 w 561975"/>
                    <a:gd name="connsiteY0" fmla="*/ 18113 h 494398"/>
                    <a:gd name="connsiteX1" fmla="*/ 300037 w 561975"/>
                    <a:gd name="connsiteY1" fmla="*/ 3825 h 494398"/>
                    <a:gd name="connsiteX2" fmla="*/ 300038 w 561975"/>
                    <a:gd name="connsiteY2" fmla="*/ 494363 h 494398"/>
                    <a:gd name="connsiteX3" fmla="*/ 0 w 561975"/>
                    <a:gd name="connsiteY3" fmla="*/ 489600 h 494398"/>
                    <a:gd name="connsiteX4" fmla="*/ 0 w 561975"/>
                    <a:gd name="connsiteY4" fmla="*/ 489600 h 494398"/>
                    <a:gd name="connsiteX0" fmla="*/ 561975 w 561975"/>
                    <a:gd name="connsiteY0" fmla="*/ 5745 h 515775"/>
                    <a:gd name="connsiteX1" fmla="*/ 300037 w 561975"/>
                    <a:gd name="connsiteY1" fmla="*/ 7332 h 515775"/>
                    <a:gd name="connsiteX2" fmla="*/ 300038 w 561975"/>
                    <a:gd name="connsiteY2" fmla="*/ 481995 h 515775"/>
                    <a:gd name="connsiteX3" fmla="*/ 0 w 561975"/>
                    <a:gd name="connsiteY3" fmla="*/ 477232 h 515775"/>
                    <a:gd name="connsiteX4" fmla="*/ 0 w 561975"/>
                    <a:gd name="connsiteY4" fmla="*/ 477232 h 515775"/>
                    <a:gd name="connsiteX0" fmla="*/ 561975 w 561975"/>
                    <a:gd name="connsiteY0" fmla="*/ 5745 h 483619"/>
                    <a:gd name="connsiteX1" fmla="*/ 300037 w 561975"/>
                    <a:gd name="connsiteY1" fmla="*/ 7332 h 483619"/>
                    <a:gd name="connsiteX2" fmla="*/ 300038 w 561975"/>
                    <a:gd name="connsiteY2" fmla="*/ 481995 h 483619"/>
                    <a:gd name="connsiteX3" fmla="*/ 0 w 561975"/>
                    <a:gd name="connsiteY3" fmla="*/ 477232 h 483619"/>
                    <a:gd name="connsiteX4" fmla="*/ 0 w 561975"/>
                    <a:gd name="connsiteY4" fmla="*/ 477232 h 483619"/>
                    <a:gd name="connsiteX0" fmla="*/ 616743 w 616743"/>
                    <a:gd name="connsiteY0" fmla="*/ 35117 h 512991"/>
                    <a:gd name="connsiteX1" fmla="*/ 300037 w 616743"/>
                    <a:gd name="connsiteY1" fmla="*/ 36704 h 512991"/>
                    <a:gd name="connsiteX2" fmla="*/ 300038 w 616743"/>
                    <a:gd name="connsiteY2" fmla="*/ 511367 h 512991"/>
                    <a:gd name="connsiteX3" fmla="*/ 0 w 616743"/>
                    <a:gd name="connsiteY3" fmla="*/ 506604 h 512991"/>
                    <a:gd name="connsiteX4" fmla="*/ 0 w 616743"/>
                    <a:gd name="connsiteY4" fmla="*/ 506604 h 512991"/>
                    <a:gd name="connsiteX0" fmla="*/ 616743 w 616743"/>
                    <a:gd name="connsiteY0" fmla="*/ 1379 h 479253"/>
                    <a:gd name="connsiteX1" fmla="*/ 300037 w 616743"/>
                    <a:gd name="connsiteY1" fmla="*/ 2966 h 479253"/>
                    <a:gd name="connsiteX2" fmla="*/ 300038 w 616743"/>
                    <a:gd name="connsiteY2" fmla="*/ 477629 h 479253"/>
                    <a:gd name="connsiteX3" fmla="*/ 0 w 616743"/>
                    <a:gd name="connsiteY3" fmla="*/ 472866 h 479253"/>
                    <a:gd name="connsiteX4" fmla="*/ 0 w 616743"/>
                    <a:gd name="connsiteY4" fmla="*/ 472866 h 479253"/>
                    <a:gd name="connsiteX0" fmla="*/ 616743 w 643953"/>
                    <a:gd name="connsiteY0" fmla="*/ 35704 h 513578"/>
                    <a:gd name="connsiteX1" fmla="*/ 621506 w 643953"/>
                    <a:gd name="connsiteY1" fmla="*/ 30940 h 513578"/>
                    <a:gd name="connsiteX2" fmla="*/ 300037 w 643953"/>
                    <a:gd name="connsiteY2" fmla="*/ 37291 h 513578"/>
                    <a:gd name="connsiteX3" fmla="*/ 300038 w 643953"/>
                    <a:gd name="connsiteY3" fmla="*/ 511954 h 513578"/>
                    <a:gd name="connsiteX4" fmla="*/ 0 w 643953"/>
                    <a:gd name="connsiteY4" fmla="*/ 507191 h 513578"/>
                    <a:gd name="connsiteX5" fmla="*/ 0 w 643953"/>
                    <a:gd name="connsiteY5" fmla="*/ 507191 h 513578"/>
                    <a:gd name="connsiteX0" fmla="*/ 616743 w 616758"/>
                    <a:gd name="connsiteY0" fmla="*/ 34865 h 512739"/>
                    <a:gd name="connsiteX1" fmla="*/ 535781 w 616758"/>
                    <a:gd name="connsiteY1" fmla="*/ 32482 h 512739"/>
                    <a:gd name="connsiteX2" fmla="*/ 300037 w 616758"/>
                    <a:gd name="connsiteY2" fmla="*/ 36452 h 512739"/>
                    <a:gd name="connsiteX3" fmla="*/ 300038 w 616758"/>
                    <a:gd name="connsiteY3" fmla="*/ 511115 h 512739"/>
                    <a:gd name="connsiteX4" fmla="*/ 0 w 616758"/>
                    <a:gd name="connsiteY4" fmla="*/ 506352 h 512739"/>
                    <a:gd name="connsiteX5" fmla="*/ 0 w 616758"/>
                    <a:gd name="connsiteY5" fmla="*/ 506352 h 512739"/>
                    <a:gd name="connsiteX0" fmla="*/ 714374 w 714377"/>
                    <a:gd name="connsiteY0" fmla="*/ 106303 h 512739"/>
                    <a:gd name="connsiteX1" fmla="*/ 535781 w 714377"/>
                    <a:gd name="connsiteY1" fmla="*/ 32482 h 512739"/>
                    <a:gd name="connsiteX2" fmla="*/ 300037 w 714377"/>
                    <a:gd name="connsiteY2" fmla="*/ 36452 h 512739"/>
                    <a:gd name="connsiteX3" fmla="*/ 300038 w 714377"/>
                    <a:gd name="connsiteY3" fmla="*/ 511115 h 512739"/>
                    <a:gd name="connsiteX4" fmla="*/ 0 w 714377"/>
                    <a:gd name="connsiteY4" fmla="*/ 506352 h 512739"/>
                    <a:gd name="connsiteX5" fmla="*/ 0 w 714377"/>
                    <a:gd name="connsiteY5" fmla="*/ 506352 h 512739"/>
                    <a:gd name="connsiteX0" fmla="*/ 714374 w 714382"/>
                    <a:gd name="connsiteY0" fmla="*/ 106303 h 512739"/>
                    <a:gd name="connsiteX1" fmla="*/ 609600 w 714382"/>
                    <a:gd name="connsiteY1" fmla="*/ 32482 h 512739"/>
                    <a:gd name="connsiteX2" fmla="*/ 300037 w 714382"/>
                    <a:gd name="connsiteY2" fmla="*/ 36452 h 512739"/>
                    <a:gd name="connsiteX3" fmla="*/ 300038 w 714382"/>
                    <a:gd name="connsiteY3" fmla="*/ 511115 h 512739"/>
                    <a:gd name="connsiteX4" fmla="*/ 0 w 714382"/>
                    <a:gd name="connsiteY4" fmla="*/ 506352 h 512739"/>
                    <a:gd name="connsiteX5" fmla="*/ 0 w 714382"/>
                    <a:gd name="connsiteY5" fmla="*/ 506352 h 512739"/>
                    <a:gd name="connsiteX0" fmla="*/ 714374 w 714378"/>
                    <a:gd name="connsiteY0" fmla="*/ 106303 h 512739"/>
                    <a:gd name="connsiteX1" fmla="*/ 609600 w 714378"/>
                    <a:gd name="connsiteY1" fmla="*/ 32482 h 512739"/>
                    <a:gd name="connsiteX2" fmla="*/ 300037 w 714378"/>
                    <a:gd name="connsiteY2" fmla="*/ 36452 h 512739"/>
                    <a:gd name="connsiteX3" fmla="*/ 300038 w 714378"/>
                    <a:gd name="connsiteY3" fmla="*/ 511115 h 512739"/>
                    <a:gd name="connsiteX4" fmla="*/ 0 w 714378"/>
                    <a:gd name="connsiteY4" fmla="*/ 506352 h 512739"/>
                    <a:gd name="connsiteX5" fmla="*/ 0 w 714378"/>
                    <a:gd name="connsiteY5" fmla="*/ 506352 h 512739"/>
                    <a:gd name="connsiteX0" fmla="*/ 714374 w 714378"/>
                    <a:gd name="connsiteY0" fmla="*/ 106864 h 513300"/>
                    <a:gd name="connsiteX1" fmla="*/ 609600 w 714378"/>
                    <a:gd name="connsiteY1" fmla="*/ 33043 h 513300"/>
                    <a:gd name="connsiteX2" fmla="*/ 300037 w 714378"/>
                    <a:gd name="connsiteY2" fmla="*/ 37013 h 513300"/>
                    <a:gd name="connsiteX3" fmla="*/ 300038 w 714378"/>
                    <a:gd name="connsiteY3" fmla="*/ 511676 h 513300"/>
                    <a:gd name="connsiteX4" fmla="*/ 0 w 714378"/>
                    <a:gd name="connsiteY4" fmla="*/ 506913 h 513300"/>
                    <a:gd name="connsiteX5" fmla="*/ 0 w 714378"/>
                    <a:gd name="connsiteY5" fmla="*/ 506913 h 513300"/>
                    <a:gd name="connsiteX0" fmla="*/ 714374 w 714378"/>
                    <a:gd name="connsiteY0" fmla="*/ 74597 h 481033"/>
                    <a:gd name="connsiteX1" fmla="*/ 609600 w 714378"/>
                    <a:gd name="connsiteY1" fmla="*/ 776 h 481033"/>
                    <a:gd name="connsiteX2" fmla="*/ 300037 w 714378"/>
                    <a:gd name="connsiteY2" fmla="*/ 4746 h 481033"/>
                    <a:gd name="connsiteX3" fmla="*/ 300038 w 714378"/>
                    <a:gd name="connsiteY3" fmla="*/ 479409 h 481033"/>
                    <a:gd name="connsiteX4" fmla="*/ 0 w 714378"/>
                    <a:gd name="connsiteY4" fmla="*/ 474646 h 481033"/>
                    <a:gd name="connsiteX5" fmla="*/ 0 w 714378"/>
                    <a:gd name="connsiteY5" fmla="*/ 474646 h 481033"/>
                    <a:gd name="connsiteX0" fmla="*/ 714374 w 714378"/>
                    <a:gd name="connsiteY0" fmla="*/ 83303 h 522835"/>
                    <a:gd name="connsiteX1" fmla="*/ 609600 w 714378"/>
                    <a:gd name="connsiteY1" fmla="*/ 9482 h 522835"/>
                    <a:gd name="connsiteX2" fmla="*/ 303212 w 714378"/>
                    <a:gd name="connsiteY2" fmla="*/ 752 h 522835"/>
                    <a:gd name="connsiteX3" fmla="*/ 300038 w 714378"/>
                    <a:gd name="connsiteY3" fmla="*/ 488115 h 522835"/>
                    <a:gd name="connsiteX4" fmla="*/ 0 w 714378"/>
                    <a:gd name="connsiteY4" fmla="*/ 483352 h 522835"/>
                    <a:gd name="connsiteX5" fmla="*/ 0 w 714378"/>
                    <a:gd name="connsiteY5" fmla="*/ 483352 h 522835"/>
                    <a:gd name="connsiteX0" fmla="*/ 714374 w 714378"/>
                    <a:gd name="connsiteY0" fmla="*/ 83303 h 488121"/>
                    <a:gd name="connsiteX1" fmla="*/ 609600 w 714378"/>
                    <a:gd name="connsiteY1" fmla="*/ 9482 h 488121"/>
                    <a:gd name="connsiteX2" fmla="*/ 303212 w 714378"/>
                    <a:gd name="connsiteY2" fmla="*/ 752 h 488121"/>
                    <a:gd name="connsiteX3" fmla="*/ 300038 w 714378"/>
                    <a:gd name="connsiteY3" fmla="*/ 488115 h 488121"/>
                    <a:gd name="connsiteX4" fmla="*/ 0 w 714378"/>
                    <a:gd name="connsiteY4" fmla="*/ 483352 h 488121"/>
                    <a:gd name="connsiteX5" fmla="*/ 0 w 714378"/>
                    <a:gd name="connsiteY5" fmla="*/ 483352 h 488121"/>
                    <a:gd name="connsiteX0" fmla="*/ 714374 w 714378"/>
                    <a:gd name="connsiteY0" fmla="*/ 119397 h 524217"/>
                    <a:gd name="connsiteX1" fmla="*/ 609600 w 714378"/>
                    <a:gd name="connsiteY1" fmla="*/ 36051 h 524217"/>
                    <a:gd name="connsiteX2" fmla="*/ 303212 w 714378"/>
                    <a:gd name="connsiteY2" fmla="*/ 36846 h 524217"/>
                    <a:gd name="connsiteX3" fmla="*/ 300038 w 714378"/>
                    <a:gd name="connsiteY3" fmla="*/ 524209 h 524217"/>
                    <a:gd name="connsiteX4" fmla="*/ 0 w 714378"/>
                    <a:gd name="connsiteY4" fmla="*/ 519446 h 524217"/>
                    <a:gd name="connsiteX5" fmla="*/ 0 w 714378"/>
                    <a:gd name="connsiteY5" fmla="*/ 519446 h 524217"/>
                    <a:gd name="connsiteX0" fmla="*/ 714374 w 714378"/>
                    <a:gd name="connsiteY0" fmla="*/ 85704 h 490522"/>
                    <a:gd name="connsiteX1" fmla="*/ 609600 w 714378"/>
                    <a:gd name="connsiteY1" fmla="*/ 2358 h 490522"/>
                    <a:gd name="connsiteX2" fmla="*/ 303212 w 714378"/>
                    <a:gd name="connsiteY2" fmla="*/ 3153 h 490522"/>
                    <a:gd name="connsiteX3" fmla="*/ 300038 w 714378"/>
                    <a:gd name="connsiteY3" fmla="*/ 490516 h 490522"/>
                    <a:gd name="connsiteX4" fmla="*/ 0 w 714378"/>
                    <a:gd name="connsiteY4" fmla="*/ 485753 h 490522"/>
                    <a:gd name="connsiteX5" fmla="*/ 0 w 714378"/>
                    <a:gd name="connsiteY5" fmla="*/ 485753 h 49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78" h="490522">
                      <a:moveTo>
                        <a:pt x="714374" y="85704"/>
                      </a:moveTo>
                      <a:cubicBezTo>
                        <a:pt x="715168" y="84910"/>
                        <a:pt x="612378" y="2093"/>
                        <a:pt x="609600" y="2358"/>
                      </a:cubicBezTo>
                      <a:cubicBezTo>
                        <a:pt x="609204" y="241"/>
                        <a:pt x="300831" y="-2007"/>
                        <a:pt x="303212" y="3153"/>
                      </a:cubicBezTo>
                      <a:cubicBezTo>
                        <a:pt x="305593" y="8313"/>
                        <a:pt x="306123" y="492633"/>
                        <a:pt x="300038" y="490516"/>
                      </a:cubicBezTo>
                      <a:cubicBezTo>
                        <a:pt x="293953" y="488399"/>
                        <a:pt x="50006" y="486547"/>
                        <a:pt x="0" y="485753"/>
                      </a:cubicBezTo>
                      <a:lnTo>
                        <a:pt x="0" y="485753"/>
                      </a:lnTo>
                    </a:path>
                  </a:pathLst>
                </a:custGeom>
                <a:noFill/>
                <a:ln w="25400">
                  <a:solidFill>
                    <a:srgbClr val="FFD6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ounded Rectangle 5">
                <a:extLst>
                  <a:ext uri="{FF2B5EF4-FFF2-40B4-BE49-F238E27FC236}">
                    <a16:creationId xmlns:a16="http://schemas.microsoft.com/office/drawing/2014/main" id="{253E6731-FB0B-4D38-8BBC-EE5666311698}"/>
                  </a:ext>
                </a:extLst>
              </p:cNvPr>
              <p:cNvSpPr/>
              <p:nvPr/>
            </p:nvSpPr>
            <p:spPr>
              <a:xfrm>
                <a:off x="5846096" y="1095305"/>
                <a:ext cx="2222018" cy="252637"/>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dirty="0">
                    <a:solidFill>
                      <a:schemeClr val="bg1"/>
                    </a:solidFill>
                    <a:latin typeface="Arial" panose="020B0604020202020204" pitchFamily="34" charset="0"/>
                    <a:cs typeface="Arial" panose="020B0604020202020204" pitchFamily="34" charset="0"/>
                  </a:rPr>
                  <a:t>PFAS Preferential Pathways</a:t>
                </a:r>
              </a:p>
            </p:txBody>
          </p:sp>
          <p:sp>
            <p:nvSpPr>
              <p:cNvPr id="59" name="Freeform: Shape 58">
                <a:extLst>
                  <a:ext uri="{FF2B5EF4-FFF2-40B4-BE49-F238E27FC236}">
                    <a16:creationId xmlns:a16="http://schemas.microsoft.com/office/drawing/2014/main" id="{02428328-F2EA-4344-B16C-C6315AF43060}"/>
                  </a:ext>
                </a:extLst>
              </p:cNvPr>
              <p:cNvSpPr/>
              <p:nvPr/>
            </p:nvSpPr>
            <p:spPr>
              <a:xfrm rot="17305800">
                <a:off x="8079707" y="2724129"/>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CA14506F-AC15-4442-A4B8-2B82418ACCE4}"/>
                  </a:ext>
                </a:extLst>
              </p:cNvPr>
              <p:cNvSpPr/>
              <p:nvPr/>
            </p:nvSpPr>
            <p:spPr>
              <a:xfrm rot="18874749" flipH="1">
                <a:off x="10839990" y="3615423"/>
                <a:ext cx="45719" cy="45286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EA8EAE66-ED98-4BF1-8483-D75F073FE09B}"/>
                  </a:ext>
                </a:extLst>
              </p:cNvPr>
              <p:cNvSpPr/>
              <p:nvPr/>
            </p:nvSpPr>
            <p:spPr>
              <a:xfrm rot="967273">
                <a:off x="10236133" y="1880913"/>
                <a:ext cx="117708" cy="39546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64" name="Connector: Elbow 63">
                <a:extLst>
                  <a:ext uri="{FF2B5EF4-FFF2-40B4-BE49-F238E27FC236}">
                    <a16:creationId xmlns:a16="http://schemas.microsoft.com/office/drawing/2014/main" id="{62D81F1B-A4DC-4D06-9427-E5443EBCE9E4}"/>
                  </a:ext>
                </a:extLst>
              </p:cNvPr>
              <p:cNvCxnSpPr>
                <a:cxnSpLocks/>
              </p:cNvCxnSpPr>
              <p:nvPr/>
            </p:nvCxnSpPr>
            <p:spPr>
              <a:xfrm rot="10800000" flipV="1">
                <a:off x="10368673" y="1335118"/>
                <a:ext cx="576072" cy="475488"/>
              </a:xfrm>
              <a:prstGeom prst="bentConnector3">
                <a:avLst/>
              </a:prstGeom>
              <a:ln w="15875">
                <a:solidFill>
                  <a:srgbClr val="FFD61C"/>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65" name="Freeform: Shape 64">
                <a:extLst>
                  <a:ext uri="{FF2B5EF4-FFF2-40B4-BE49-F238E27FC236}">
                    <a16:creationId xmlns:a16="http://schemas.microsoft.com/office/drawing/2014/main" id="{DEB40F96-13E8-4A4A-90FB-705D7C9EA116}"/>
                  </a:ext>
                </a:extLst>
              </p:cNvPr>
              <p:cNvSpPr/>
              <p:nvPr/>
            </p:nvSpPr>
            <p:spPr>
              <a:xfrm rot="1199861">
                <a:off x="11314684" y="1101203"/>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B8B8C7C3-D511-4FC7-B3EB-DEA0BEE61CED}"/>
                  </a:ext>
                </a:extLst>
              </p:cNvPr>
              <p:cNvSpPr/>
              <p:nvPr/>
            </p:nvSpPr>
            <p:spPr>
              <a:xfrm rot="1199861">
                <a:off x="11177874" y="1370774"/>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07E2A306-5F07-4F37-B08F-53284C861828}"/>
                  </a:ext>
                </a:extLst>
              </p:cNvPr>
              <p:cNvSpPr/>
              <p:nvPr/>
            </p:nvSpPr>
            <p:spPr>
              <a:xfrm rot="1199861">
                <a:off x="6034032" y="2808761"/>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FD6007C3-BE40-414F-A8ED-B3DB1D400E82}"/>
                  </a:ext>
                </a:extLst>
              </p:cNvPr>
              <p:cNvSpPr/>
              <p:nvPr/>
            </p:nvSpPr>
            <p:spPr>
              <a:xfrm rot="1199861">
                <a:off x="6298128" y="2410826"/>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9DEAA536-301C-4D8C-8133-8A4A6CE5166C}"/>
                  </a:ext>
                </a:extLst>
              </p:cNvPr>
              <p:cNvSpPr/>
              <p:nvPr/>
            </p:nvSpPr>
            <p:spPr>
              <a:xfrm rot="1199861">
                <a:off x="6752716" y="3009501"/>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2EA0B6B5-0828-4EB4-B8E8-95B646A3C786}"/>
                  </a:ext>
                </a:extLst>
              </p:cNvPr>
              <p:cNvSpPr/>
              <p:nvPr/>
            </p:nvSpPr>
            <p:spPr>
              <a:xfrm rot="17305800">
                <a:off x="6885655" y="2676758"/>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4BE49B5A-5CD4-4B80-BBD6-CC62A7338B01}"/>
                  </a:ext>
                </a:extLst>
              </p:cNvPr>
              <p:cNvSpPr txBox="1"/>
              <p:nvPr/>
            </p:nvSpPr>
            <p:spPr>
              <a:xfrm>
                <a:off x="9729765" y="1030946"/>
                <a:ext cx="1375471" cy="430887"/>
              </a:xfrm>
              <a:prstGeom prst="rect">
                <a:avLst/>
              </a:prstGeom>
              <a:noFill/>
            </p:spPr>
            <p:txBody>
              <a:bodyPr wrap="square" rtlCol="0">
                <a:spAutoFit/>
                <a:scene3d>
                  <a:camera prst="orthographicFront"/>
                  <a:lightRig rig="threePt" dir="t"/>
                </a:scene3d>
                <a:sp3d contourW="12700">
                  <a:contourClr>
                    <a:schemeClr val="bg1"/>
                  </a:contourClr>
                </a:sp3d>
              </a:bodyPr>
              <a:lstStyle/>
              <a:p>
                <a:pPr algn="r"/>
                <a:r>
                  <a:rPr lang="en-US" sz="1100" b="1" dirty="0">
                    <a:solidFill>
                      <a:srgbClr val="FF0000"/>
                    </a:solidFill>
                    <a:effectLst>
                      <a:glow rad="88900">
                        <a:schemeClr val="bg1"/>
                      </a:glow>
                    </a:effectLst>
                  </a:rPr>
                  <a:t>Washington County Landfill</a:t>
                </a:r>
              </a:p>
            </p:txBody>
          </p:sp>
          <p:sp>
            <p:nvSpPr>
              <p:cNvPr id="99" name="TextBox 98">
                <a:extLst>
                  <a:ext uri="{FF2B5EF4-FFF2-40B4-BE49-F238E27FC236}">
                    <a16:creationId xmlns:a16="http://schemas.microsoft.com/office/drawing/2014/main" id="{EAA54C39-8331-4C75-830B-DB8EFDBB66C6}"/>
                  </a:ext>
                </a:extLst>
              </p:cNvPr>
              <p:cNvSpPr txBox="1"/>
              <p:nvPr/>
            </p:nvSpPr>
            <p:spPr>
              <a:xfrm>
                <a:off x="5812626" y="2014189"/>
                <a:ext cx="1043384" cy="430887"/>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100" b="1" dirty="0">
                    <a:solidFill>
                      <a:srgbClr val="FF0000"/>
                    </a:solidFill>
                    <a:effectLst>
                      <a:glow rad="88900">
                        <a:schemeClr val="bg1"/>
                      </a:glow>
                    </a:effectLst>
                  </a:rPr>
                  <a:t>Oakdale Disposal Site</a:t>
                </a:r>
              </a:p>
            </p:txBody>
          </p:sp>
          <p:sp>
            <p:nvSpPr>
              <p:cNvPr id="101" name="TextBox 100">
                <a:extLst>
                  <a:ext uri="{FF2B5EF4-FFF2-40B4-BE49-F238E27FC236}">
                    <a16:creationId xmlns:a16="http://schemas.microsoft.com/office/drawing/2014/main" id="{594DF9A0-7588-4028-AF8C-1F838C193335}"/>
                  </a:ext>
                </a:extLst>
              </p:cNvPr>
              <p:cNvSpPr txBox="1"/>
              <p:nvPr/>
            </p:nvSpPr>
            <p:spPr>
              <a:xfrm>
                <a:off x="10655485" y="2295113"/>
                <a:ext cx="1061855" cy="46166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P1007 Conveyance</a:t>
                </a:r>
                <a:endParaRPr lang="en-US" sz="9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grpSp>
        <p:sp>
          <p:nvSpPr>
            <p:cNvPr id="6" name="Int RC">
              <a:extLst>
                <a:ext uri="{FF2B5EF4-FFF2-40B4-BE49-F238E27FC236}">
                  <a16:creationId xmlns:a16="http://schemas.microsoft.com/office/drawing/2014/main" id="{B414374E-76EE-475E-93CD-6C58032BC6AA}"/>
                </a:ext>
              </a:extLst>
            </p:cNvPr>
            <p:cNvSpPr/>
            <p:nvPr/>
          </p:nvSpPr>
          <p:spPr>
            <a:xfrm>
              <a:off x="3286125" y="3072694"/>
              <a:ext cx="1558925" cy="355525"/>
            </a:xfrm>
            <a:custGeom>
              <a:avLst/>
              <a:gdLst>
                <a:gd name="connsiteX0" fmla="*/ 0 w 1574800"/>
                <a:gd name="connsiteY0" fmla="*/ 311855 h 347876"/>
                <a:gd name="connsiteX1" fmla="*/ 165100 w 1574800"/>
                <a:gd name="connsiteY1" fmla="*/ 318205 h 347876"/>
                <a:gd name="connsiteX2" fmla="*/ 273050 w 1574800"/>
                <a:gd name="connsiteY2" fmla="*/ 343605 h 347876"/>
                <a:gd name="connsiteX3" fmla="*/ 425450 w 1574800"/>
                <a:gd name="connsiteY3" fmla="*/ 343605 h 347876"/>
                <a:gd name="connsiteX4" fmla="*/ 514350 w 1574800"/>
                <a:gd name="connsiteY4" fmla="*/ 337255 h 347876"/>
                <a:gd name="connsiteX5" fmla="*/ 596900 w 1574800"/>
                <a:gd name="connsiteY5" fmla="*/ 222955 h 347876"/>
                <a:gd name="connsiteX6" fmla="*/ 660400 w 1574800"/>
                <a:gd name="connsiteY6" fmla="*/ 197555 h 347876"/>
                <a:gd name="connsiteX7" fmla="*/ 717550 w 1574800"/>
                <a:gd name="connsiteY7" fmla="*/ 165805 h 347876"/>
                <a:gd name="connsiteX8" fmla="*/ 768350 w 1574800"/>
                <a:gd name="connsiteY8" fmla="*/ 95955 h 347876"/>
                <a:gd name="connsiteX9" fmla="*/ 838200 w 1574800"/>
                <a:gd name="connsiteY9" fmla="*/ 51505 h 347876"/>
                <a:gd name="connsiteX10" fmla="*/ 920750 w 1574800"/>
                <a:gd name="connsiteY10" fmla="*/ 7055 h 347876"/>
                <a:gd name="connsiteX11" fmla="*/ 977900 w 1574800"/>
                <a:gd name="connsiteY11" fmla="*/ 705 h 347876"/>
                <a:gd name="connsiteX12" fmla="*/ 1117600 w 1574800"/>
                <a:gd name="connsiteY12" fmla="*/ 13405 h 347876"/>
                <a:gd name="connsiteX13" fmla="*/ 1193800 w 1574800"/>
                <a:gd name="connsiteY13" fmla="*/ 57855 h 347876"/>
                <a:gd name="connsiteX14" fmla="*/ 1238250 w 1574800"/>
                <a:gd name="connsiteY14" fmla="*/ 102305 h 347876"/>
                <a:gd name="connsiteX15" fmla="*/ 1276350 w 1574800"/>
                <a:gd name="connsiteY15" fmla="*/ 102305 h 347876"/>
                <a:gd name="connsiteX16" fmla="*/ 1289050 w 1574800"/>
                <a:gd name="connsiteY16" fmla="*/ 146755 h 347876"/>
                <a:gd name="connsiteX17" fmla="*/ 1358900 w 1574800"/>
                <a:gd name="connsiteY17" fmla="*/ 140405 h 347876"/>
                <a:gd name="connsiteX18" fmla="*/ 1460500 w 1574800"/>
                <a:gd name="connsiteY18" fmla="*/ 210255 h 347876"/>
                <a:gd name="connsiteX19" fmla="*/ 1574800 w 1574800"/>
                <a:gd name="connsiteY19" fmla="*/ 286455 h 347876"/>
                <a:gd name="connsiteX0" fmla="*/ 0 w 1574800"/>
                <a:gd name="connsiteY0" fmla="*/ 311855 h 347876"/>
                <a:gd name="connsiteX1" fmla="*/ 133350 w 1574800"/>
                <a:gd name="connsiteY1" fmla="*/ 337255 h 347876"/>
                <a:gd name="connsiteX2" fmla="*/ 273050 w 1574800"/>
                <a:gd name="connsiteY2" fmla="*/ 343605 h 347876"/>
                <a:gd name="connsiteX3" fmla="*/ 425450 w 1574800"/>
                <a:gd name="connsiteY3" fmla="*/ 343605 h 347876"/>
                <a:gd name="connsiteX4" fmla="*/ 514350 w 1574800"/>
                <a:gd name="connsiteY4" fmla="*/ 337255 h 347876"/>
                <a:gd name="connsiteX5" fmla="*/ 596900 w 1574800"/>
                <a:gd name="connsiteY5" fmla="*/ 222955 h 347876"/>
                <a:gd name="connsiteX6" fmla="*/ 660400 w 1574800"/>
                <a:gd name="connsiteY6" fmla="*/ 197555 h 347876"/>
                <a:gd name="connsiteX7" fmla="*/ 717550 w 1574800"/>
                <a:gd name="connsiteY7" fmla="*/ 165805 h 347876"/>
                <a:gd name="connsiteX8" fmla="*/ 768350 w 1574800"/>
                <a:gd name="connsiteY8" fmla="*/ 95955 h 347876"/>
                <a:gd name="connsiteX9" fmla="*/ 838200 w 1574800"/>
                <a:gd name="connsiteY9" fmla="*/ 51505 h 347876"/>
                <a:gd name="connsiteX10" fmla="*/ 920750 w 1574800"/>
                <a:gd name="connsiteY10" fmla="*/ 7055 h 347876"/>
                <a:gd name="connsiteX11" fmla="*/ 977900 w 1574800"/>
                <a:gd name="connsiteY11" fmla="*/ 705 h 347876"/>
                <a:gd name="connsiteX12" fmla="*/ 1117600 w 1574800"/>
                <a:gd name="connsiteY12" fmla="*/ 13405 h 347876"/>
                <a:gd name="connsiteX13" fmla="*/ 1193800 w 1574800"/>
                <a:gd name="connsiteY13" fmla="*/ 57855 h 347876"/>
                <a:gd name="connsiteX14" fmla="*/ 1238250 w 1574800"/>
                <a:gd name="connsiteY14" fmla="*/ 102305 h 347876"/>
                <a:gd name="connsiteX15" fmla="*/ 1276350 w 1574800"/>
                <a:gd name="connsiteY15" fmla="*/ 102305 h 347876"/>
                <a:gd name="connsiteX16" fmla="*/ 1289050 w 1574800"/>
                <a:gd name="connsiteY16" fmla="*/ 146755 h 347876"/>
                <a:gd name="connsiteX17" fmla="*/ 1358900 w 1574800"/>
                <a:gd name="connsiteY17" fmla="*/ 140405 h 347876"/>
                <a:gd name="connsiteX18" fmla="*/ 1460500 w 1574800"/>
                <a:gd name="connsiteY18" fmla="*/ 210255 h 347876"/>
                <a:gd name="connsiteX19" fmla="*/ 1574800 w 1574800"/>
                <a:gd name="connsiteY19" fmla="*/ 286455 h 347876"/>
                <a:gd name="connsiteX0" fmla="*/ 0 w 1568450"/>
                <a:gd name="connsiteY0" fmla="*/ 337255 h 347876"/>
                <a:gd name="connsiteX1" fmla="*/ 127000 w 1568450"/>
                <a:gd name="connsiteY1" fmla="*/ 337255 h 347876"/>
                <a:gd name="connsiteX2" fmla="*/ 266700 w 1568450"/>
                <a:gd name="connsiteY2" fmla="*/ 343605 h 347876"/>
                <a:gd name="connsiteX3" fmla="*/ 419100 w 1568450"/>
                <a:gd name="connsiteY3" fmla="*/ 343605 h 347876"/>
                <a:gd name="connsiteX4" fmla="*/ 508000 w 1568450"/>
                <a:gd name="connsiteY4" fmla="*/ 337255 h 347876"/>
                <a:gd name="connsiteX5" fmla="*/ 590550 w 1568450"/>
                <a:gd name="connsiteY5" fmla="*/ 222955 h 347876"/>
                <a:gd name="connsiteX6" fmla="*/ 654050 w 1568450"/>
                <a:gd name="connsiteY6" fmla="*/ 197555 h 347876"/>
                <a:gd name="connsiteX7" fmla="*/ 711200 w 1568450"/>
                <a:gd name="connsiteY7" fmla="*/ 165805 h 347876"/>
                <a:gd name="connsiteX8" fmla="*/ 762000 w 1568450"/>
                <a:gd name="connsiteY8" fmla="*/ 95955 h 347876"/>
                <a:gd name="connsiteX9" fmla="*/ 831850 w 1568450"/>
                <a:gd name="connsiteY9" fmla="*/ 51505 h 347876"/>
                <a:gd name="connsiteX10" fmla="*/ 914400 w 1568450"/>
                <a:gd name="connsiteY10" fmla="*/ 7055 h 347876"/>
                <a:gd name="connsiteX11" fmla="*/ 971550 w 1568450"/>
                <a:gd name="connsiteY11" fmla="*/ 705 h 347876"/>
                <a:gd name="connsiteX12" fmla="*/ 1111250 w 1568450"/>
                <a:gd name="connsiteY12" fmla="*/ 13405 h 347876"/>
                <a:gd name="connsiteX13" fmla="*/ 1187450 w 1568450"/>
                <a:gd name="connsiteY13" fmla="*/ 57855 h 347876"/>
                <a:gd name="connsiteX14" fmla="*/ 1231900 w 1568450"/>
                <a:gd name="connsiteY14" fmla="*/ 102305 h 347876"/>
                <a:gd name="connsiteX15" fmla="*/ 1270000 w 1568450"/>
                <a:gd name="connsiteY15" fmla="*/ 102305 h 347876"/>
                <a:gd name="connsiteX16" fmla="*/ 1282700 w 1568450"/>
                <a:gd name="connsiteY16" fmla="*/ 146755 h 347876"/>
                <a:gd name="connsiteX17" fmla="*/ 1352550 w 1568450"/>
                <a:gd name="connsiteY17" fmla="*/ 140405 h 347876"/>
                <a:gd name="connsiteX18" fmla="*/ 1454150 w 1568450"/>
                <a:gd name="connsiteY18" fmla="*/ 210255 h 347876"/>
                <a:gd name="connsiteX19" fmla="*/ 1568450 w 1568450"/>
                <a:gd name="connsiteY19" fmla="*/ 286455 h 347876"/>
                <a:gd name="connsiteX0" fmla="*/ 0 w 1568450"/>
                <a:gd name="connsiteY0" fmla="*/ 337255 h 347876"/>
                <a:gd name="connsiteX1" fmla="*/ 127000 w 1568450"/>
                <a:gd name="connsiteY1" fmla="*/ 327730 h 347876"/>
                <a:gd name="connsiteX2" fmla="*/ 266700 w 1568450"/>
                <a:gd name="connsiteY2" fmla="*/ 343605 h 347876"/>
                <a:gd name="connsiteX3" fmla="*/ 419100 w 1568450"/>
                <a:gd name="connsiteY3" fmla="*/ 343605 h 347876"/>
                <a:gd name="connsiteX4" fmla="*/ 508000 w 1568450"/>
                <a:gd name="connsiteY4" fmla="*/ 337255 h 347876"/>
                <a:gd name="connsiteX5" fmla="*/ 590550 w 1568450"/>
                <a:gd name="connsiteY5" fmla="*/ 222955 h 347876"/>
                <a:gd name="connsiteX6" fmla="*/ 654050 w 1568450"/>
                <a:gd name="connsiteY6" fmla="*/ 197555 h 347876"/>
                <a:gd name="connsiteX7" fmla="*/ 711200 w 1568450"/>
                <a:gd name="connsiteY7" fmla="*/ 165805 h 347876"/>
                <a:gd name="connsiteX8" fmla="*/ 762000 w 1568450"/>
                <a:gd name="connsiteY8" fmla="*/ 95955 h 347876"/>
                <a:gd name="connsiteX9" fmla="*/ 831850 w 1568450"/>
                <a:gd name="connsiteY9" fmla="*/ 51505 h 347876"/>
                <a:gd name="connsiteX10" fmla="*/ 914400 w 1568450"/>
                <a:gd name="connsiteY10" fmla="*/ 7055 h 347876"/>
                <a:gd name="connsiteX11" fmla="*/ 971550 w 1568450"/>
                <a:gd name="connsiteY11" fmla="*/ 705 h 347876"/>
                <a:gd name="connsiteX12" fmla="*/ 1111250 w 1568450"/>
                <a:gd name="connsiteY12" fmla="*/ 13405 h 347876"/>
                <a:gd name="connsiteX13" fmla="*/ 1187450 w 1568450"/>
                <a:gd name="connsiteY13" fmla="*/ 57855 h 347876"/>
                <a:gd name="connsiteX14" fmla="*/ 1231900 w 1568450"/>
                <a:gd name="connsiteY14" fmla="*/ 102305 h 347876"/>
                <a:gd name="connsiteX15" fmla="*/ 1270000 w 1568450"/>
                <a:gd name="connsiteY15" fmla="*/ 102305 h 347876"/>
                <a:gd name="connsiteX16" fmla="*/ 1282700 w 1568450"/>
                <a:gd name="connsiteY16" fmla="*/ 146755 h 347876"/>
                <a:gd name="connsiteX17" fmla="*/ 1352550 w 1568450"/>
                <a:gd name="connsiteY17" fmla="*/ 140405 h 347876"/>
                <a:gd name="connsiteX18" fmla="*/ 1454150 w 1568450"/>
                <a:gd name="connsiteY18" fmla="*/ 210255 h 347876"/>
                <a:gd name="connsiteX19" fmla="*/ 1568450 w 1568450"/>
                <a:gd name="connsiteY19" fmla="*/ 286455 h 347876"/>
                <a:gd name="connsiteX0" fmla="*/ 0 w 1568450"/>
                <a:gd name="connsiteY0" fmla="*/ 337255 h 355902"/>
                <a:gd name="connsiteX1" fmla="*/ 127000 w 1568450"/>
                <a:gd name="connsiteY1" fmla="*/ 327730 h 355902"/>
                <a:gd name="connsiteX2" fmla="*/ 266700 w 1568450"/>
                <a:gd name="connsiteY2" fmla="*/ 355511 h 355902"/>
                <a:gd name="connsiteX3" fmla="*/ 419100 w 1568450"/>
                <a:gd name="connsiteY3" fmla="*/ 343605 h 355902"/>
                <a:gd name="connsiteX4" fmla="*/ 508000 w 1568450"/>
                <a:gd name="connsiteY4" fmla="*/ 337255 h 355902"/>
                <a:gd name="connsiteX5" fmla="*/ 590550 w 1568450"/>
                <a:gd name="connsiteY5" fmla="*/ 222955 h 355902"/>
                <a:gd name="connsiteX6" fmla="*/ 654050 w 1568450"/>
                <a:gd name="connsiteY6" fmla="*/ 197555 h 355902"/>
                <a:gd name="connsiteX7" fmla="*/ 711200 w 1568450"/>
                <a:gd name="connsiteY7" fmla="*/ 165805 h 355902"/>
                <a:gd name="connsiteX8" fmla="*/ 762000 w 1568450"/>
                <a:gd name="connsiteY8" fmla="*/ 95955 h 355902"/>
                <a:gd name="connsiteX9" fmla="*/ 831850 w 1568450"/>
                <a:gd name="connsiteY9" fmla="*/ 51505 h 355902"/>
                <a:gd name="connsiteX10" fmla="*/ 914400 w 1568450"/>
                <a:gd name="connsiteY10" fmla="*/ 7055 h 355902"/>
                <a:gd name="connsiteX11" fmla="*/ 971550 w 1568450"/>
                <a:gd name="connsiteY11" fmla="*/ 705 h 355902"/>
                <a:gd name="connsiteX12" fmla="*/ 1111250 w 1568450"/>
                <a:gd name="connsiteY12" fmla="*/ 13405 h 355902"/>
                <a:gd name="connsiteX13" fmla="*/ 1187450 w 1568450"/>
                <a:gd name="connsiteY13" fmla="*/ 57855 h 355902"/>
                <a:gd name="connsiteX14" fmla="*/ 1231900 w 1568450"/>
                <a:gd name="connsiteY14" fmla="*/ 102305 h 355902"/>
                <a:gd name="connsiteX15" fmla="*/ 1270000 w 1568450"/>
                <a:gd name="connsiteY15" fmla="*/ 102305 h 355902"/>
                <a:gd name="connsiteX16" fmla="*/ 1282700 w 1568450"/>
                <a:gd name="connsiteY16" fmla="*/ 146755 h 355902"/>
                <a:gd name="connsiteX17" fmla="*/ 1352550 w 1568450"/>
                <a:gd name="connsiteY17" fmla="*/ 140405 h 355902"/>
                <a:gd name="connsiteX18" fmla="*/ 1454150 w 1568450"/>
                <a:gd name="connsiteY18" fmla="*/ 210255 h 355902"/>
                <a:gd name="connsiteX19" fmla="*/ 1568450 w 1568450"/>
                <a:gd name="connsiteY19" fmla="*/ 286455 h 355902"/>
                <a:gd name="connsiteX0" fmla="*/ 0 w 1568450"/>
                <a:gd name="connsiteY0" fmla="*/ 337255 h 355525"/>
                <a:gd name="connsiteX1" fmla="*/ 127000 w 1568450"/>
                <a:gd name="connsiteY1" fmla="*/ 327730 h 355525"/>
                <a:gd name="connsiteX2" fmla="*/ 266700 w 1568450"/>
                <a:gd name="connsiteY2" fmla="*/ 355511 h 355525"/>
                <a:gd name="connsiteX3" fmla="*/ 419100 w 1568450"/>
                <a:gd name="connsiteY3" fmla="*/ 331698 h 355525"/>
                <a:gd name="connsiteX4" fmla="*/ 508000 w 1568450"/>
                <a:gd name="connsiteY4" fmla="*/ 337255 h 355525"/>
                <a:gd name="connsiteX5" fmla="*/ 590550 w 1568450"/>
                <a:gd name="connsiteY5" fmla="*/ 222955 h 355525"/>
                <a:gd name="connsiteX6" fmla="*/ 654050 w 1568450"/>
                <a:gd name="connsiteY6" fmla="*/ 197555 h 355525"/>
                <a:gd name="connsiteX7" fmla="*/ 711200 w 1568450"/>
                <a:gd name="connsiteY7" fmla="*/ 165805 h 355525"/>
                <a:gd name="connsiteX8" fmla="*/ 762000 w 1568450"/>
                <a:gd name="connsiteY8" fmla="*/ 95955 h 355525"/>
                <a:gd name="connsiteX9" fmla="*/ 831850 w 1568450"/>
                <a:gd name="connsiteY9" fmla="*/ 51505 h 355525"/>
                <a:gd name="connsiteX10" fmla="*/ 914400 w 1568450"/>
                <a:gd name="connsiteY10" fmla="*/ 7055 h 355525"/>
                <a:gd name="connsiteX11" fmla="*/ 971550 w 1568450"/>
                <a:gd name="connsiteY11" fmla="*/ 705 h 355525"/>
                <a:gd name="connsiteX12" fmla="*/ 1111250 w 1568450"/>
                <a:gd name="connsiteY12" fmla="*/ 13405 h 355525"/>
                <a:gd name="connsiteX13" fmla="*/ 1187450 w 1568450"/>
                <a:gd name="connsiteY13" fmla="*/ 57855 h 355525"/>
                <a:gd name="connsiteX14" fmla="*/ 1231900 w 1568450"/>
                <a:gd name="connsiteY14" fmla="*/ 102305 h 355525"/>
                <a:gd name="connsiteX15" fmla="*/ 1270000 w 1568450"/>
                <a:gd name="connsiteY15" fmla="*/ 102305 h 355525"/>
                <a:gd name="connsiteX16" fmla="*/ 1282700 w 1568450"/>
                <a:gd name="connsiteY16" fmla="*/ 146755 h 355525"/>
                <a:gd name="connsiteX17" fmla="*/ 1352550 w 1568450"/>
                <a:gd name="connsiteY17" fmla="*/ 140405 h 355525"/>
                <a:gd name="connsiteX18" fmla="*/ 1454150 w 1568450"/>
                <a:gd name="connsiteY18" fmla="*/ 210255 h 355525"/>
                <a:gd name="connsiteX19" fmla="*/ 1568450 w 1568450"/>
                <a:gd name="connsiteY19" fmla="*/ 286455 h 355525"/>
                <a:gd name="connsiteX0" fmla="*/ 0 w 1568450"/>
                <a:gd name="connsiteY0" fmla="*/ 337255 h 355525"/>
                <a:gd name="connsiteX1" fmla="*/ 127000 w 1568450"/>
                <a:gd name="connsiteY1" fmla="*/ 327730 h 355525"/>
                <a:gd name="connsiteX2" fmla="*/ 266700 w 1568450"/>
                <a:gd name="connsiteY2" fmla="*/ 355511 h 355525"/>
                <a:gd name="connsiteX3" fmla="*/ 419100 w 1568450"/>
                <a:gd name="connsiteY3" fmla="*/ 331698 h 355525"/>
                <a:gd name="connsiteX4" fmla="*/ 508000 w 1568450"/>
                <a:gd name="connsiteY4" fmla="*/ 337255 h 355525"/>
                <a:gd name="connsiteX5" fmla="*/ 590550 w 1568450"/>
                <a:gd name="connsiteY5" fmla="*/ 222955 h 355525"/>
                <a:gd name="connsiteX6" fmla="*/ 654050 w 1568450"/>
                <a:gd name="connsiteY6" fmla="*/ 197555 h 355525"/>
                <a:gd name="connsiteX7" fmla="*/ 711200 w 1568450"/>
                <a:gd name="connsiteY7" fmla="*/ 165805 h 355525"/>
                <a:gd name="connsiteX8" fmla="*/ 762000 w 1568450"/>
                <a:gd name="connsiteY8" fmla="*/ 95955 h 355525"/>
                <a:gd name="connsiteX9" fmla="*/ 831850 w 1568450"/>
                <a:gd name="connsiteY9" fmla="*/ 51505 h 355525"/>
                <a:gd name="connsiteX10" fmla="*/ 914400 w 1568450"/>
                <a:gd name="connsiteY10" fmla="*/ 7055 h 355525"/>
                <a:gd name="connsiteX11" fmla="*/ 971550 w 1568450"/>
                <a:gd name="connsiteY11" fmla="*/ 705 h 355525"/>
                <a:gd name="connsiteX12" fmla="*/ 1111250 w 1568450"/>
                <a:gd name="connsiteY12" fmla="*/ 13405 h 355525"/>
                <a:gd name="connsiteX13" fmla="*/ 1187450 w 1568450"/>
                <a:gd name="connsiteY13" fmla="*/ 57855 h 355525"/>
                <a:gd name="connsiteX14" fmla="*/ 1231900 w 1568450"/>
                <a:gd name="connsiteY14" fmla="*/ 102305 h 355525"/>
                <a:gd name="connsiteX15" fmla="*/ 1255712 w 1568450"/>
                <a:gd name="connsiteY15" fmla="*/ 116592 h 355525"/>
                <a:gd name="connsiteX16" fmla="*/ 1282700 w 1568450"/>
                <a:gd name="connsiteY16" fmla="*/ 146755 h 355525"/>
                <a:gd name="connsiteX17" fmla="*/ 1352550 w 1568450"/>
                <a:gd name="connsiteY17" fmla="*/ 140405 h 355525"/>
                <a:gd name="connsiteX18" fmla="*/ 1454150 w 1568450"/>
                <a:gd name="connsiteY18" fmla="*/ 210255 h 355525"/>
                <a:gd name="connsiteX19" fmla="*/ 1568450 w 1568450"/>
                <a:gd name="connsiteY19" fmla="*/ 286455 h 355525"/>
                <a:gd name="connsiteX0" fmla="*/ 0 w 1568450"/>
                <a:gd name="connsiteY0" fmla="*/ 337255 h 355525"/>
                <a:gd name="connsiteX1" fmla="*/ 127000 w 1568450"/>
                <a:gd name="connsiteY1" fmla="*/ 327730 h 355525"/>
                <a:gd name="connsiteX2" fmla="*/ 266700 w 1568450"/>
                <a:gd name="connsiteY2" fmla="*/ 355511 h 355525"/>
                <a:gd name="connsiteX3" fmla="*/ 419100 w 1568450"/>
                <a:gd name="connsiteY3" fmla="*/ 331698 h 355525"/>
                <a:gd name="connsiteX4" fmla="*/ 508000 w 1568450"/>
                <a:gd name="connsiteY4" fmla="*/ 337255 h 355525"/>
                <a:gd name="connsiteX5" fmla="*/ 590550 w 1568450"/>
                <a:gd name="connsiteY5" fmla="*/ 222955 h 355525"/>
                <a:gd name="connsiteX6" fmla="*/ 654050 w 1568450"/>
                <a:gd name="connsiteY6" fmla="*/ 197555 h 355525"/>
                <a:gd name="connsiteX7" fmla="*/ 711200 w 1568450"/>
                <a:gd name="connsiteY7" fmla="*/ 165805 h 355525"/>
                <a:gd name="connsiteX8" fmla="*/ 762000 w 1568450"/>
                <a:gd name="connsiteY8" fmla="*/ 95955 h 355525"/>
                <a:gd name="connsiteX9" fmla="*/ 831850 w 1568450"/>
                <a:gd name="connsiteY9" fmla="*/ 51505 h 355525"/>
                <a:gd name="connsiteX10" fmla="*/ 914400 w 1568450"/>
                <a:gd name="connsiteY10" fmla="*/ 7055 h 355525"/>
                <a:gd name="connsiteX11" fmla="*/ 971550 w 1568450"/>
                <a:gd name="connsiteY11" fmla="*/ 705 h 355525"/>
                <a:gd name="connsiteX12" fmla="*/ 1111250 w 1568450"/>
                <a:gd name="connsiteY12" fmla="*/ 13405 h 355525"/>
                <a:gd name="connsiteX13" fmla="*/ 1187450 w 1568450"/>
                <a:gd name="connsiteY13" fmla="*/ 57855 h 355525"/>
                <a:gd name="connsiteX14" fmla="*/ 1231900 w 1568450"/>
                <a:gd name="connsiteY14" fmla="*/ 102305 h 355525"/>
                <a:gd name="connsiteX15" fmla="*/ 1258094 w 1568450"/>
                <a:gd name="connsiteY15" fmla="*/ 109448 h 355525"/>
                <a:gd name="connsiteX16" fmla="*/ 1282700 w 1568450"/>
                <a:gd name="connsiteY16" fmla="*/ 146755 h 355525"/>
                <a:gd name="connsiteX17" fmla="*/ 1352550 w 1568450"/>
                <a:gd name="connsiteY17" fmla="*/ 140405 h 355525"/>
                <a:gd name="connsiteX18" fmla="*/ 1454150 w 1568450"/>
                <a:gd name="connsiteY18" fmla="*/ 210255 h 355525"/>
                <a:gd name="connsiteX19" fmla="*/ 1568450 w 1568450"/>
                <a:gd name="connsiteY19" fmla="*/ 286455 h 355525"/>
                <a:gd name="connsiteX0" fmla="*/ 0 w 1558925"/>
                <a:gd name="connsiteY0" fmla="*/ 327730 h 355525"/>
                <a:gd name="connsiteX1" fmla="*/ 117475 w 1558925"/>
                <a:gd name="connsiteY1" fmla="*/ 327730 h 355525"/>
                <a:gd name="connsiteX2" fmla="*/ 257175 w 1558925"/>
                <a:gd name="connsiteY2" fmla="*/ 355511 h 355525"/>
                <a:gd name="connsiteX3" fmla="*/ 409575 w 1558925"/>
                <a:gd name="connsiteY3" fmla="*/ 331698 h 355525"/>
                <a:gd name="connsiteX4" fmla="*/ 498475 w 1558925"/>
                <a:gd name="connsiteY4" fmla="*/ 337255 h 355525"/>
                <a:gd name="connsiteX5" fmla="*/ 581025 w 1558925"/>
                <a:gd name="connsiteY5" fmla="*/ 222955 h 355525"/>
                <a:gd name="connsiteX6" fmla="*/ 644525 w 1558925"/>
                <a:gd name="connsiteY6" fmla="*/ 197555 h 355525"/>
                <a:gd name="connsiteX7" fmla="*/ 701675 w 1558925"/>
                <a:gd name="connsiteY7" fmla="*/ 165805 h 355525"/>
                <a:gd name="connsiteX8" fmla="*/ 752475 w 1558925"/>
                <a:gd name="connsiteY8" fmla="*/ 95955 h 355525"/>
                <a:gd name="connsiteX9" fmla="*/ 822325 w 1558925"/>
                <a:gd name="connsiteY9" fmla="*/ 51505 h 355525"/>
                <a:gd name="connsiteX10" fmla="*/ 904875 w 1558925"/>
                <a:gd name="connsiteY10" fmla="*/ 7055 h 355525"/>
                <a:gd name="connsiteX11" fmla="*/ 962025 w 1558925"/>
                <a:gd name="connsiteY11" fmla="*/ 705 h 355525"/>
                <a:gd name="connsiteX12" fmla="*/ 1101725 w 1558925"/>
                <a:gd name="connsiteY12" fmla="*/ 13405 h 355525"/>
                <a:gd name="connsiteX13" fmla="*/ 1177925 w 1558925"/>
                <a:gd name="connsiteY13" fmla="*/ 57855 h 355525"/>
                <a:gd name="connsiteX14" fmla="*/ 1222375 w 1558925"/>
                <a:gd name="connsiteY14" fmla="*/ 102305 h 355525"/>
                <a:gd name="connsiteX15" fmla="*/ 1248569 w 1558925"/>
                <a:gd name="connsiteY15" fmla="*/ 109448 h 355525"/>
                <a:gd name="connsiteX16" fmla="*/ 1273175 w 1558925"/>
                <a:gd name="connsiteY16" fmla="*/ 146755 h 355525"/>
                <a:gd name="connsiteX17" fmla="*/ 1343025 w 1558925"/>
                <a:gd name="connsiteY17" fmla="*/ 140405 h 355525"/>
                <a:gd name="connsiteX18" fmla="*/ 1444625 w 1558925"/>
                <a:gd name="connsiteY18" fmla="*/ 210255 h 355525"/>
                <a:gd name="connsiteX19" fmla="*/ 1558925 w 1558925"/>
                <a:gd name="connsiteY19" fmla="*/ 286455 h 3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8925" h="355525">
                  <a:moveTo>
                    <a:pt x="0" y="327730"/>
                  </a:moveTo>
                  <a:cubicBezTo>
                    <a:pt x="59796" y="328259"/>
                    <a:pt x="74612" y="323100"/>
                    <a:pt x="117475" y="327730"/>
                  </a:cubicBezTo>
                  <a:cubicBezTo>
                    <a:pt x="160338" y="332360"/>
                    <a:pt x="208492" y="354850"/>
                    <a:pt x="257175" y="355511"/>
                  </a:cubicBezTo>
                  <a:cubicBezTo>
                    <a:pt x="305858" y="356172"/>
                    <a:pt x="369358" y="334741"/>
                    <a:pt x="409575" y="331698"/>
                  </a:cubicBezTo>
                  <a:cubicBezTo>
                    <a:pt x="449792" y="328655"/>
                    <a:pt x="469900" y="355379"/>
                    <a:pt x="498475" y="337255"/>
                  </a:cubicBezTo>
                  <a:cubicBezTo>
                    <a:pt x="527050" y="319131"/>
                    <a:pt x="556683" y="246238"/>
                    <a:pt x="581025" y="222955"/>
                  </a:cubicBezTo>
                  <a:cubicBezTo>
                    <a:pt x="605367" y="199672"/>
                    <a:pt x="624417" y="207080"/>
                    <a:pt x="644525" y="197555"/>
                  </a:cubicBezTo>
                  <a:cubicBezTo>
                    <a:pt x="664633" y="188030"/>
                    <a:pt x="683683" y="182738"/>
                    <a:pt x="701675" y="165805"/>
                  </a:cubicBezTo>
                  <a:cubicBezTo>
                    <a:pt x="719667" y="148872"/>
                    <a:pt x="732367" y="115005"/>
                    <a:pt x="752475" y="95955"/>
                  </a:cubicBezTo>
                  <a:cubicBezTo>
                    <a:pt x="772583" y="76905"/>
                    <a:pt x="796925" y="66322"/>
                    <a:pt x="822325" y="51505"/>
                  </a:cubicBezTo>
                  <a:cubicBezTo>
                    <a:pt x="847725" y="36688"/>
                    <a:pt x="881592" y="15522"/>
                    <a:pt x="904875" y="7055"/>
                  </a:cubicBezTo>
                  <a:cubicBezTo>
                    <a:pt x="928158" y="-1412"/>
                    <a:pt x="929217" y="-353"/>
                    <a:pt x="962025" y="705"/>
                  </a:cubicBezTo>
                  <a:cubicBezTo>
                    <a:pt x="994833" y="1763"/>
                    <a:pt x="1065742" y="3880"/>
                    <a:pt x="1101725" y="13405"/>
                  </a:cubicBezTo>
                  <a:cubicBezTo>
                    <a:pt x="1137708" y="22930"/>
                    <a:pt x="1157817" y="43038"/>
                    <a:pt x="1177925" y="57855"/>
                  </a:cubicBezTo>
                  <a:cubicBezTo>
                    <a:pt x="1198033" y="72672"/>
                    <a:pt x="1210601" y="93706"/>
                    <a:pt x="1222375" y="102305"/>
                  </a:cubicBezTo>
                  <a:cubicBezTo>
                    <a:pt x="1234149" y="110904"/>
                    <a:pt x="1240102" y="102040"/>
                    <a:pt x="1248569" y="109448"/>
                  </a:cubicBezTo>
                  <a:cubicBezTo>
                    <a:pt x="1257036" y="116856"/>
                    <a:pt x="1257432" y="141596"/>
                    <a:pt x="1273175" y="146755"/>
                  </a:cubicBezTo>
                  <a:cubicBezTo>
                    <a:pt x="1288918" y="151915"/>
                    <a:pt x="1314450" y="129822"/>
                    <a:pt x="1343025" y="140405"/>
                  </a:cubicBezTo>
                  <a:cubicBezTo>
                    <a:pt x="1371600" y="150988"/>
                    <a:pt x="1444625" y="210255"/>
                    <a:pt x="1444625" y="210255"/>
                  </a:cubicBezTo>
                  <a:lnTo>
                    <a:pt x="1558925" y="286455"/>
                  </a:lnTo>
                </a:path>
              </a:pathLst>
            </a:custGeom>
            <a:noFill/>
            <a:ln w="22225">
              <a:solidFill>
                <a:srgbClr val="00B0F0"/>
              </a:solidFill>
              <a:prstDash val="sysDot"/>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IAWC">
            <a:extLst>
              <a:ext uri="{FF2B5EF4-FFF2-40B4-BE49-F238E27FC236}">
                <a16:creationId xmlns:a16="http://schemas.microsoft.com/office/drawing/2014/main" id="{62B3E5E7-BF4F-4B78-9832-B01E8E81CE28}"/>
              </a:ext>
            </a:extLst>
          </p:cNvPr>
          <p:cNvSpPr/>
          <p:nvPr/>
        </p:nvSpPr>
        <p:spPr>
          <a:xfrm>
            <a:off x="2944885" y="3133715"/>
            <a:ext cx="328560" cy="314823"/>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3833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84282 w 421482"/>
              <a:gd name="connsiteY9" fmla="*/ 357482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19049 w 419100"/>
              <a:gd name="connsiteY0" fmla="*/ 0 h 392566"/>
              <a:gd name="connsiteX1" fmla="*/ 37419 w 419100"/>
              <a:gd name="connsiteY1" fmla="*/ 71437 h 392566"/>
              <a:gd name="connsiteX2" fmla="*/ 68716 w 419100"/>
              <a:gd name="connsiteY2" fmla="*/ 125866 h 392566"/>
              <a:gd name="connsiteX3" fmla="*/ 69056 w 419100"/>
              <a:gd name="connsiteY3" fmla="*/ 168729 h 392566"/>
              <a:gd name="connsiteX4" fmla="*/ 69056 w 419100"/>
              <a:gd name="connsiteY4" fmla="*/ 192541 h 392566"/>
              <a:gd name="connsiteX5" fmla="*/ 30956 w 419100"/>
              <a:gd name="connsiteY5" fmla="*/ 252072 h 392566"/>
              <a:gd name="connsiteX6" fmla="*/ -1 w 419100"/>
              <a:gd name="connsiteY6" fmla="*/ 268741 h 392566"/>
              <a:gd name="connsiteX7" fmla="*/ 62021 w 419100"/>
              <a:gd name="connsiteY7" fmla="*/ 332836 h 392566"/>
              <a:gd name="connsiteX8" fmla="*/ 81900 w 419100"/>
              <a:gd name="connsiteY8" fmla="*/ 357482 h 392566"/>
              <a:gd name="connsiteX9" fmla="*/ 109537 w 419100"/>
              <a:gd name="connsiteY9" fmla="*/ 392566 h 392566"/>
              <a:gd name="connsiteX10" fmla="*/ 238124 w 419100"/>
              <a:gd name="connsiteY10" fmla="*/ 383041 h 392566"/>
              <a:gd name="connsiteX11" fmla="*/ 321468 w 419100"/>
              <a:gd name="connsiteY11" fmla="*/ 366372 h 392566"/>
              <a:gd name="connsiteX12" fmla="*/ 376237 w 419100"/>
              <a:gd name="connsiteY12" fmla="*/ 366372 h 392566"/>
              <a:gd name="connsiteX13" fmla="*/ 402431 w 419100"/>
              <a:gd name="connsiteY13" fmla="*/ 366372 h 392566"/>
              <a:gd name="connsiteX14" fmla="*/ 419099 w 419100"/>
              <a:gd name="connsiteY14" fmla="*/ 294935 h 392566"/>
              <a:gd name="connsiteX15" fmla="*/ 419100 w 419100"/>
              <a:gd name="connsiteY15" fmla="*/ 211591 h 392566"/>
              <a:gd name="connsiteX16" fmla="*/ 304799 w 419100"/>
              <a:gd name="connsiteY16" fmla="*/ 228260 h 392566"/>
              <a:gd name="connsiteX17" fmla="*/ 254793 w 419100"/>
              <a:gd name="connsiteY17" fmla="*/ 206829 h 392566"/>
              <a:gd name="connsiteX18" fmla="*/ 214312 w 419100"/>
              <a:gd name="connsiteY18" fmla="*/ 156822 h 392566"/>
              <a:gd name="connsiteX19" fmla="*/ 152399 w 419100"/>
              <a:gd name="connsiteY19" fmla="*/ 106816 h 392566"/>
              <a:gd name="connsiteX20" fmla="*/ 125070 w 419100"/>
              <a:gd name="connsiteY20" fmla="*/ 55579 h 392566"/>
              <a:gd name="connsiteX21" fmla="*/ 60657 w 419100"/>
              <a:gd name="connsiteY21" fmla="*/ 6024 h 392566"/>
              <a:gd name="connsiteX22" fmla="*/ 19049 w 419100"/>
              <a:gd name="connsiteY22" fmla="*/ 0 h 392566"/>
              <a:gd name="connsiteX0" fmla="*/ 0 w 400051"/>
              <a:gd name="connsiteY0" fmla="*/ 0 h 392566"/>
              <a:gd name="connsiteX1" fmla="*/ 18370 w 400051"/>
              <a:gd name="connsiteY1" fmla="*/ 71437 h 392566"/>
              <a:gd name="connsiteX2" fmla="*/ 49667 w 400051"/>
              <a:gd name="connsiteY2" fmla="*/ 125866 h 392566"/>
              <a:gd name="connsiteX3" fmla="*/ 50007 w 400051"/>
              <a:gd name="connsiteY3" fmla="*/ 168729 h 392566"/>
              <a:gd name="connsiteX4" fmla="*/ 50007 w 400051"/>
              <a:gd name="connsiteY4" fmla="*/ 192541 h 392566"/>
              <a:gd name="connsiteX5" fmla="*/ 11907 w 400051"/>
              <a:gd name="connsiteY5" fmla="*/ 252072 h 392566"/>
              <a:gd name="connsiteX6" fmla="*/ 42972 w 400051"/>
              <a:gd name="connsiteY6" fmla="*/ 332836 h 392566"/>
              <a:gd name="connsiteX7" fmla="*/ 62851 w 400051"/>
              <a:gd name="connsiteY7" fmla="*/ 357482 h 392566"/>
              <a:gd name="connsiteX8" fmla="*/ 90488 w 400051"/>
              <a:gd name="connsiteY8" fmla="*/ 392566 h 392566"/>
              <a:gd name="connsiteX9" fmla="*/ 219075 w 400051"/>
              <a:gd name="connsiteY9" fmla="*/ 383041 h 392566"/>
              <a:gd name="connsiteX10" fmla="*/ 302419 w 400051"/>
              <a:gd name="connsiteY10" fmla="*/ 366372 h 392566"/>
              <a:gd name="connsiteX11" fmla="*/ 357188 w 400051"/>
              <a:gd name="connsiteY11" fmla="*/ 366372 h 392566"/>
              <a:gd name="connsiteX12" fmla="*/ 383382 w 400051"/>
              <a:gd name="connsiteY12" fmla="*/ 366372 h 392566"/>
              <a:gd name="connsiteX13" fmla="*/ 400050 w 400051"/>
              <a:gd name="connsiteY13" fmla="*/ 294935 h 392566"/>
              <a:gd name="connsiteX14" fmla="*/ 400051 w 400051"/>
              <a:gd name="connsiteY14" fmla="*/ 211591 h 392566"/>
              <a:gd name="connsiteX15" fmla="*/ 285750 w 400051"/>
              <a:gd name="connsiteY15" fmla="*/ 228260 h 392566"/>
              <a:gd name="connsiteX16" fmla="*/ 235744 w 400051"/>
              <a:gd name="connsiteY16" fmla="*/ 206829 h 392566"/>
              <a:gd name="connsiteX17" fmla="*/ 195263 w 400051"/>
              <a:gd name="connsiteY17" fmla="*/ 156822 h 392566"/>
              <a:gd name="connsiteX18" fmla="*/ 133350 w 400051"/>
              <a:gd name="connsiteY18" fmla="*/ 106816 h 392566"/>
              <a:gd name="connsiteX19" fmla="*/ 106021 w 400051"/>
              <a:gd name="connsiteY19" fmla="*/ 55579 h 392566"/>
              <a:gd name="connsiteX20" fmla="*/ 41608 w 400051"/>
              <a:gd name="connsiteY20" fmla="*/ 6024 h 392566"/>
              <a:gd name="connsiteX21" fmla="*/ 0 w 400051"/>
              <a:gd name="connsiteY21" fmla="*/ 0 h 392566"/>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11591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29304 w 400051"/>
              <a:gd name="connsiteY5" fmla="*/ 249175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51" h="383041">
                <a:moveTo>
                  <a:pt x="0" y="0"/>
                </a:moveTo>
                <a:lnTo>
                  <a:pt x="18370" y="71437"/>
                </a:lnTo>
                <a:lnTo>
                  <a:pt x="49667" y="125866"/>
                </a:lnTo>
                <a:cubicBezTo>
                  <a:pt x="49780" y="140154"/>
                  <a:pt x="70189" y="151544"/>
                  <a:pt x="70302" y="165832"/>
                </a:cubicBezTo>
                <a:lnTo>
                  <a:pt x="79002" y="192541"/>
                </a:lnTo>
                <a:lnTo>
                  <a:pt x="29304" y="249175"/>
                </a:lnTo>
                <a:lnTo>
                  <a:pt x="42972" y="332836"/>
                </a:lnTo>
                <a:lnTo>
                  <a:pt x="62851" y="357482"/>
                </a:lnTo>
                <a:lnTo>
                  <a:pt x="107883" y="380977"/>
                </a:lnTo>
                <a:lnTo>
                  <a:pt x="219075" y="383041"/>
                </a:lnTo>
                <a:lnTo>
                  <a:pt x="302419" y="366372"/>
                </a:lnTo>
                <a:lnTo>
                  <a:pt x="357188" y="366372"/>
                </a:lnTo>
                <a:lnTo>
                  <a:pt x="383382" y="366372"/>
                </a:lnTo>
                <a:lnTo>
                  <a:pt x="400050" y="294935"/>
                </a:lnTo>
                <a:cubicBezTo>
                  <a:pt x="400050" y="267154"/>
                  <a:pt x="400051" y="256757"/>
                  <a:pt x="400051" y="228976"/>
                </a:cubicBezTo>
                <a:lnTo>
                  <a:pt x="285750" y="228260"/>
                </a:lnTo>
                <a:lnTo>
                  <a:pt x="235744" y="206829"/>
                </a:lnTo>
                <a:lnTo>
                  <a:pt x="195263" y="156822"/>
                </a:lnTo>
                <a:lnTo>
                  <a:pt x="133350" y="106817"/>
                </a:lnTo>
                <a:lnTo>
                  <a:pt x="106021" y="55579"/>
                </a:lnTo>
                <a:lnTo>
                  <a:pt x="41608" y="6024"/>
                </a:lnTo>
                <a:lnTo>
                  <a:pt x="0" y="0"/>
                </a:lnTo>
                <a:close/>
              </a:path>
            </a:pathLst>
          </a:custGeom>
          <a:solidFill>
            <a:schemeClr val="accent5">
              <a:lumMod val="60000"/>
              <a:lumOff val="40000"/>
              <a:alpha val="48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1" name="Star: 5 Points 120">
            <a:extLst>
              <a:ext uri="{FF2B5EF4-FFF2-40B4-BE49-F238E27FC236}">
                <a16:creationId xmlns:a16="http://schemas.microsoft.com/office/drawing/2014/main" id="{94509DB4-8974-47E7-823F-2653CC8B0D80}"/>
              </a:ext>
            </a:extLst>
          </p:cNvPr>
          <p:cNvSpPr/>
          <p:nvPr/>
        </p:nvSpPr>
        <p:spPr>
          <a:xfrm>
            <a:off x="4811766" y="3297170"/>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2" name="TextBox 121">
            <a:extLst>
              <a:ext uri="{FF2B5EF4-FFF2-40B4-BE49-F238E27FC236}">
                <a16:creationId xmlns:a16="http://schemas.microsoft.com/office/drawing/2014/main" id="{13BCA2F8-D1BB-4470-A9C8-561E6AC7EFB5}"/>
              </a:ext>
            </a:extLst>
          </p:cNvPr>
          <p:cNvSpPr txBox="1"/>
          <p:nvPr/>
        </p:nvSpPr>
        <p:spPr>
          <a:xfrm>
            <a:off x="4894048" y="3256065"/>
            <a:ext cx="1061855"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Confluence</a:t>
            </a:r>
            <a:endParaRPr lang="en-US" sz="9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23" name="TextBox 122">
            <a:extLst>
              <a:ext uri="{FF2B5EF4-FFF2-40B4-BE49-F238E27FC236}">
                <a16:creationId xmlns:a16="http://schemas.microsoft.com/office/drawing/2014/main" id="{87679506-3B9C-4795-B952-03146D192378}"/>
              </a:ext>
            </a:extLst>
          </p:cNvPr>
          <p:cNvSpPr txBox="1"/>
          <p:nvPr/>
        </p:nvSpPr>
        <p:spPr>
          <a:xfrm>
            <a:off x="2558183" y="2506586"/>
            <a:ext cx="2099087"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Raleigh Creek</a:t>
            </a:r>
          </a:p>
        </p:txBody>
      </p:sp>
      <p:sp>
        <p:nvSpPr>
          <p:cNvPr id="126" name="TextBox 125">
            <a:extLst>
              <a:ext uri="{FF2B5EF4-FFF2-40B4-BE49-F238E27FC236}">
                <a16:creationId xmlns:a16="http://schemas.microsoft.com/office/drawing/2014/main" id="{B046FB1E-A8BB-4E77-AD94-A7F8EB5F0DD5}"/>
              </a:ext>
            </a:extLst>
          </p:cNvPr>
          <p:cNvSpPr txBox="1"/>
          <p:nvPr/>
        </p:nvSpPr>
        <p:spPr>
          <a:xfrm>
            <a:off x="2330374" y="3166897"/>
            <a:ext cx="872096"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IAWC</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28" name="Freeform: Shape 127">
            <a:extLst>
              <a:ext uri="{FF2B5EF4-FFF2-40B4-BE49-F238E27FC236}">
                <a16:creationId xmlns:a16="http://schemas.microsoft.com/office/drawing/2014/main" id="{F86F798B-55C8-4FA3-A1BD-D1197D9ABEBE}"/>
              </a:ext>
            </a:extLst>
          </p:cNvPr>
          <p:cNvSpPr/>
          <p:nvPr/>
        </p:nvSpPr>
        <p:spPr>
          <a:xfrm rot="1199861">
            <a:off x="3054982" y="3277899"/>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28775363-A8D9-4D23-BF3D-3CEDD58DE4CD}"/>
              </a:ext>
            </a:extLst>
          </p:cNvPr>
          <p:cNvSpPr/>
          <p:nvPr/>
        </p:nvSpPr>
        <p:spPr>
          <a:xfrm rot="1199861">
            <a:off x="3198625" y="3133129"/>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0" name="Freeform: Shape 129">
            <a:extLst>
              <a:ext uri="{FF2B5EF4-FFF2-40B4-BE49-F238E27FC236}">
                <a16:creationId xmlns:a16="http://schemas.microsoft.com/office/drawing/2014/main" id="{B4AE322F-2E42-446F-A669-A5590F9F517C}"/>
              </a:ext>
            </a:extLst>
          </p:cNvPr>
          <p:cNvSpPr/>
          <p:nvPr/>
        </p:nvSpPr>
        <p:spPr>
          <a:xfrm rot="17305800">
            <a:off x="4230185" y="3056577"/>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ot"/>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131" name="Straight Arrow Connector 130">
            <a:extLst>
              <a:ext uri="{FF2B5EF4-FFF2-40B4-BE49-F238E27FC236}">
                <a16:creationId xmlns:a16="http://schemas.microsoft.com/office/drawing/2014/main" id="{C37C2A24-7301-4E8C-A0EC-05D36D60E54E}"/>
              </a:ext>
            </a:extLst>
          </p:cNvPr>
          <p:cNvCxnSpPr>
            <a:cxnSpLocks/>
            <a:stCxn id="123" idx="2"/>
          </p:cNvCxnSpPr>
          <p:nvPr/>
        </p:nvCxnSpPr>
        <p:spPr>
          <a:xfrm flipH="1">
            <a:off x="2763674" y="2783585"/>
            <a:ext cx="844053" cy="296056"/>
          </a:xfrm>
          <a:prstGeom prst="straightConnector1">
            <a:avLst/>
          </a:prstGeom>
          <a:ln>
            <a:solidFill>
              <a:srgbClr val="002060"/>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21649E4E-B55B-412B-95F8-2CE0DAC0C410}"/>
              </a:ext>
            </a:extLst>
          </p:cNvPr>
          <p:cNvCxnSpPr>
            <a:cxnSpLocks/>
            <a:stCxn id="123" idx="2"/>
            <a:endCxn id="6" idx="9"/>
          </p:cNvCxnSpPr>
          <p:nvPr/>
        </p:nvCxnSpPr>
        <p:spPr>
          <a:xfrm>
            <a:off x="3607727" y="2783585"/>
            <a:ext cx="500723" cy="340614"/>
          </a:xfrm>
          <a:prstGeom prst="straightConnector1">
            <a:avLst/>
          </a:prstGeom>
          <a:ln>
            <a:solidFill>
              <a:srgbClr val="002060"/>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CF2E3D53-0B99-47A0-8183-1C042B59D0B8}"/>
              </a:ext>
            </a:extLst>
          </p:cNvPr>
          <p:cNvGrpSpPr/>
          <p:nvPr/>
        </p:nvGrpSpPr>
        <p:grpSpPr>
          <a:xfrm>
            <a:off x="173437" y="5465825"/>
            <a:ext cx="6328297" cy="1564754"/>
            <a:chOff x="1990725" y="5472360"/>
            <a:chExt cx="6328297" cy="1564754"/>
          </a:xfrm>
        </p:grpSpPr>
        <p:grpSp>
          <p:nvGrpSpPr>
            <p:cNvPr id="103" name="Group 102">
              <a:extLst>
                <a:ext uri="{FF2B5EF4-FFF2-40B4-BE49-F238E27FC236}">
                  <a16:creationId xmlns:a16="http://schemas.microsoft.com/office/drawing/2014/main" id="{DDFC8DB3-CE33-4A31-A888-7A0170EB6216}"/>
                </a:ext>
              </a:extLst>
            </p:cNvPr>
            <p:cNvGrpSpPr/>
            <p:nvPr/>
          </p:nvGrpSpPr>
          <p:grpSpPr>
            <a:xfrm>
              <a:off x="1990725" y="5472360"/>
              <a:ext cx="6328297" cy="1564754"/>
              <a:chOff x="7569629" y="5412485"/>
              <a:chExt cx="6328297" cy="1564754"/>
            </a:xfrm>
          </p:grpSpPr>
          <p:sp>
            <p:nvSpPr>
              <p:cNvPr id="105" name="Rectangle 104">
                <a:extLst>
                  <a:ext uri="{FF2B5EF4-FFF2-40B4-BE49-F238E27FC236}">
                    <a16:creationId xmlns:a16="http://schemas.microsoft.com/office/drawing/2014/main" id="{87E46A0D-0067-4BDD-A0FA-4C215454B7DD}"/>
                  </a:ext>
                </a:extLst>
              </p:cNvPr>
              <p:cNvSpPr/>
              <p:nvPr/>
            </p:nvSpPr>
            <p:spPr>
              <a:xfrm>
                <a:off x="7569629" y="5451826"/>
                <a:ext cx="6285817" cy="124578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1200" dirty="0">
                  <a:solidFill>
                    <a:schemeClr val="tx1"/>
                  </a:solidFill>
                </a:endParaRPr>
              </a:p>
            </p:txBody>
          </p:sp>
          <p:sp>
            <p:nvSpPr>
              <p:cNvPr id="106" name="Freeform: Shape 105">
                <a:extLst>
                  <a:ext uri="{FF2B5EF4-FFF2-40B4-BE49-F238E27FC236}">
                    <a16:creationId xmlns:a16="http://schemas.microsoft.com/office/drawing/2014/main" id="{85EF8110-F862-4D19-B5CD-65C7D2008565}"/>
                  </a:ext>
                </a:extLst>
              </p:cNvPr>
              <p:cNvSpPr/>
              <p:nvPr/>
            </p:nvSpPr>
            <p:spPr>
              <a:xfrm rot="18081088">
                <a:off x="9955074" y="5622962"/>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FFD10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2B88E30C-A04A-4D49-86AD-F7A027A42EA4}"/>
                  </a:ext>
                </a:extLst>
              </p:cNvPr>
              <p:cNvSpPr/>
              <p:nvPr/>
            </p:nvSpPr>
            <p:spPr>
              <a:xfrm rot="18081088">
                <a:off x="7813551" y="6224466"/>
                <a:ext cx="137026"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9" name="TextBox 108">
                <a:extLst>
                  <a:ext uri="{FF2B5EF4-FFF2-40B4-BE49-F238E27FC236}">
                    <a16:creationId xmlns:a16="http://schemas.microsoft.com/office/drawing/2014/main" id="{CD05B7F6-B8F4-4F36-92CA-A8C353A948ED}"/>
                  </a:ext>
                </a:extLst>
              </p:cNvPr>
              <p:cNvSpPr txBox="1"/>
              <p:nvPr/>
            </p:nvSpPr>
            <p:spPr>
              <a:xfrm>
                <a:off x="8113836" y="5748106"/>
                <a:ext cx="1645835" cy="1107996"/>
              </a:xfrm>
              <a:prstGeom prst="rect">
                <a:avLst/>
              </a:prstGeom>
              <a:noFill/>
            </p:spPr>
            <p:txBody>
              <a:bodyPr wrap="none" rtlCol="0">
                <a:spAutoFit/>
              </a:bodyPr>
              <a:lstStyle/>
              <a:p>
                <a:r>
                  <a:rPr lang="en-US" sz="1200" dirty="0"/>
                  <a:t>Surface Water Flow</a:t>
                </a:r>
              </a:p>
              <a:p>
                <a:r>
                  <a:rPr lang="en-US" sz="1200" dirty="0"/>
                  <a:t>Direction (Continuous)</a:t>
                </a:r>
              </a:p>
              <a:p>
                <a:endParaRPr lang="en-US" sz="600" dirty="0"/>
              </a:p>
              <a:p>
                <a:r>
                  <a:rPr lang="en-US" sz="1200" dirty="0"/>
                  <a:t>Surface Water Flow</a:t>
                </a:r>
              </a:p>
              <a:p>
                <a:r>
                  <a:rPr lang="en-US" sz="1200" dirty="0"/>
                  <a:t>Direction (Intermittent)</a:t>
                </a:r>
              </a:p>
              <a:p>
                <a:endParaRPr lang="en-US" sz="1200" dirty="0"/>
              </a:p>
            </p:txBody>
          </p:sp>
          <p:sp>
            <p:nvSpPr>
              <p:cNvPr id="110" name="Freeform: Shape 109">
                <a:extLst>
                  <a:ext uri="{FF2B5EF4-FFF2-40B4-BE49-F238E27FC236}">
                    <a16:creationId xmlns:a16="http://schemas.microsoft.com/office/drawing/2014/main" id="{ED1D1A0C-DA2A-44C2-A1B6-E161771D56D7}"/>
                  </a:ext>
                </a:extLst>
              </p:cNvPr>
              <p:cNvSpPr/>
              <p:nvPr/>
            </p:nvSpPr>
            <p:spPr>
              <a:xfrm rot="18081088">
                <a:off x="7813919" y="5780844"/>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1" name="Freeform: Shape 110">
                <a:extLst>
                  <a:ext uri="{FF2B5EF4-FFF2-40B4-BE49-F238E27FC236}">
                    <a16:creationId xmlns:a16="http://schemas.microsoft.com/office/drawing/2014/main" id="{D6D0F2D1-579A-41A1-833A-C24B2B638FDB}"/>
                  </a:ext>
                </a:extLst>
              </p:cNvPr>
              <p:cNvSpPr/>
              <p:nvPr/>
            </p:nvSpPr>
            <p:spPr>
              <a:xfrm rot="18081088">
                <a:off x="9996060" y="6225484"/>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BF70045C-37D6-43EC-95E7-14DF7BD815D5}"/>
                  </a:ext>
                </a:extLst>
              </p:cNvPr>
              <p:cNvSpPr/>
              <p:nvPr/>
            </p:nvSpPr>
            <p:spPr>
              <a:xfrm rot="16200000">
                <a:off x="12091778" y="5578965"/>
                <a:ext cx="111538" cy="225018"/>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rgbClr val="00B0F0"/>
                </a:solidFill>
                <a:prstDash val="solid"/>
              </a:ln>
              <a:effectLst>
                <a:glow rad="3810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Shape 113">
                <a:extLst>
                  <a:ext uri="{FF2B5EF4-FFF2-40B4-BE49-F238E27FC236}">
                    <a16:creationId xmlns:a16="http://schemas.microsoft.com/office/drawing/2014/main" id="{568F5DC0-399E-4D7E-860B-E93A2BFD6366}"/>
                  </a:ext>
                </a:extLst>
              </p:cNvPr>
              <p:cNvSpPr/>
              <p:nvPr/>
            </p:nvSpPr>
            <p:spPr>
              <a:xfrm rot="16200000">
                <a:off x="12094836" y="6005746"/>
                <a:ext cx="111538" cy="225018"/>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rgbClr val="00B0F0"/>
                </a:solidFill>
                <a:prstDash val="sysDot"/>
              </a:ln>
              <a:effectLst>
                <a:glow rad="3810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a:extLst>
                  <a:ext uri="{FF2B5EF4-FFF2-40B4-BE49-F238E27FC236}">
                    <a16:creationId xmlns:a16="http://schemas.microsoft.com/office/drawing/2014/main" id="{28A036F8-B5CA-467C-9F15-D3A78CDDF2E9}"/>
                  </a:ext>
                </a:extLst>
              </p:cNvPr>
              <p:cNvSpPr txBox="1"/>
              <p:nvPr/>
            </p:nvSpPr>
            <p:spPr>
              <a:xfrm>
                <a:off x="7667122" y="5412485"/>
                <a:ext cx="793230" cy="338554"/>
              </a:xfrm>
              <a:prstGeom prst="rect">
                <a:avLst/>
              </a:prstGeom>
              <a:noFill/>
            </p:spPr>
            <p:txBody>
              <a:bodyPr wrap="none" rtlCol="0">
                <a:spAutoFit/>
              </a:bodyPr>
              <a:lstStyle/>
              <a:p>
                <a:r>
                  <a:rPr lang="en-US" sz="1600" b="1" u="sng" dirty="0"/>
                  <a:t>Legend</a:t>
                </a:r>
              </a:p>
            </p:txBody>
          </p:sp>
          <p:sp>
            <p:nvSpPr>
              <p:cNvPr id="116" name="TextBox 115">
                <a:extLst>
                  <a:ext uri="{FF2B5EF4-FFF2-40B4-BE49-F238E27FC236}">
                    <a16:creationId xmlns:a16="http://schemas.microsoft.com/office/drawing/2014/main" id="{E648918E-A7DD-4069-8CC9-0CFDA3E52EFB}"/>
                  </a:ext>
                </a:extLst>
              </p:cNvPr>
              <p:cNvSpPr txBox="1"/>
              <p:nvPr/>
            </p:nvSpPr>
            <p:spPr>
              <a:xfrm>
                <a:off x="10257502" y="5694245"/>
                <a:ext cx="1645835" cy="1215717"/>
              </a:xfrm>
              <a:prstGeom prst="rect">
                <a:avLst/>
              </a:prstGeom>
              <a:noFill/>
            </p:spPr>
            <p:txBody>
              <a:bodyPr wrap="square" rtlCol="0">
                <a:spAutoFit/>
              </a:bodyPr>
              <a:lstStyle/>
              <a:p>
                <a:r>
                  <a:rPr lang="en-US" sz="1200" dirty="0"/>
                  <a:t>Surface Water Flow Direction (1988-1995)</a:t>
                </a:r>
              </a:p>
              <a:p>
                <a:endParaRPr lang="en-US" sz="700" dirty="0"/>
              </a:p>
              <a:p>
                <a:r>
                  <a:rPr lang="en-US" sz="1200" dirty="0"/>
                  <a:t>Surface Water </a:t>
                </a:r>
              </a:p>
              <a:p>
                <a:r>
                  <a:rPr lang="en-US" sz="1200" dirty="0"/>
                  <a:t>Infiltration</a:t>
                </a:r>
              </a:p>
              <a:p>
                <a:endParaRPr lang="en-US" sz="600" dirty="0"/>
              </a:p>
              <a:p>
                <a:endParaRPr lang="en-US" sz="1200" dirty="0"/>
              </a:p>
            </p:txBody>
          </p:sp>
          <p:sp>
            <p:nvSpPr>
              <p:cNvPr id="117" name="TextBox 116">
                <a:extLst>
                  <a:ext uri="{FF2B5EF4-FFF2-40B4-BE49-F238E27FC236}">
                    <a16:creationId xmlns:a16="http://schemas.microsoft.com/office/drawing/2014/main" id="{A0CD0EC4-2524-4F0E-B5B8-7B9D40B12260}"/>
                  </a:ext>
                </a:extLst>
              </p:cNvPr>
              <p:cNvSpPr txBox="1"/>
              <p:nvPr/>
            </p:nvSpPr>
            <p:spPr>
              <a:xfrm>
                <a:off x="12296491" y="5469134"/>
                <a:ext cx="1601435" cy="1508105"/>
              </a:xfrm>
              <a:prstGeom prst="rect">
                <a:avLst/>
              </a:prstGeom>
              <a:noFill/>
            </p:spPr>
            <p:txBody>
              <a:bodyPr wrap="square" rtlCol="0">
                <a:spAutoFit/>
              </a:bodyPr>
              <a:lstStyle/>
              <a:p>
                <a:r>
                  <a:rPr lang="en-US" sz="1200" dirty="0"/>
                  <a:t>P1007 Flow Path (Continuous Flow)</a:t>
                </a:r>
              </a:p>
              <a:p>
                <a:endParaRPr lang="en-US" sz="700" dirty="0"/>
              </a:p>
              <a:p>
                <a:r>
                  <a:rPr lang="en-US" sz="1200" dirty="0"/>
                  <a:t>P1007 Flow Path</a:t>
                </a:r>
              </a:p>
              <a:p>
                <a:r>
                  <a:rPr lang="en-US" sz="1200" dirty="0"/>
                  <a:t>(Intermittent Flow)</a:t>
                </a:r>
              </a:p>
              <a:p>
                <a:endParaRPr lang="en-US" sz="700" dirty="0"/>
              </a:p>
              <a:p>
                <a:r>
                  <a:rPr lang="en-US" sz="1200" dirty="0"/>
                  <a:t>Source Areas Extent</a:t>
                </a:r>
              </a:p>
              <a:p>
                <a:endParaRPr lang="en-US" sz="600" dirty="0"/>
              </a:p>
              <a:p>
                <a:endParaRPr lang="en-US" sz="1200" dirty="0"/>
              </a:p>
            </p:txBody>
          </p:sp>
        </p:grpSp>
        <p:sp>
          <p:nvSpPr>
            <p:cNvPr id="138" name="Freeform: Shape 137">
              <a:extLst>
                <a:ext uri="{FF2B5EF4-FFF2-40B4-BE49-F238E27FC236}">
                  <a16:creationId xmlns:a16="http://schemas.microsoft.com/office/drawing/2014/main" id="{7D7BDD0F-DC3C-4D12-987E-8F9CB27CAC40}"/>
                </a:ext>
              </a:extLst>
            </p:cNvPr>
            <p:cNvSpPr/>
            <p:nvPr/>
          </p:nvSpPr>
          <p:spPr>
            <a:xfrm rot="16200000">
              <a:off x="6512874" y="6493284"/>
              <a:ext cx="111538" cy="225018"/>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rgbClr val="FF0000"/>
              </a:solidFill>
              <a:prstDash val="solid"/>
            </a:ln>
            <a:effectLst>
              <a:glow rad="3810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1" name="Rectangle 70">
            <a:extLst>
              <a:ext uri="{FF2B5EF4-FFF2-40B4-BE49-F238E27FC236}">
                <a16:creationId xmlns:a16="http://schemas.microsoft.com/office/drawing/2014/main" id="{70F72624-F5D9-4DA1-9044-C1EEFB3B3E5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142890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ed Rectangle 5">
            <a:extLst>
              <a:ext uri="{FF2B5EF4-FFF2-40B4-BE49-F238E27FC236}">
                <a16:creationId xmlns:a16="http://schemas.microsoft.com/office/drawing/2014/main" id="{E9F8D917-5C50-4A66-9802-2C803B9F3EDB}"/>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B11371B5-51CA-4DD2-A659-159317422C95}"/>
              </a:ext>
            </a:extLst>
          </p:cNvPr>
          <p:cNvSpPr txBox="1"/>
          <p:nvPr/>
        </p:nvSpPr>
        <p:spPr>
          <a:xfrm>
            <a:off x="95823" y="1017773"/>
            <a:ext cx="5593549" cy="5716101"/>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Washington County Landfill and Oakdale Disposal Site History</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From the early 1950’s, the 3M facility in Cottage Grove, Minnesota has produced commercial products containing PFAS compounds. Both liquid and solid wastes generated from the perfluorochemical production process were disposed of at the production facility in Cottage Grove as well as several other disposal sites including the Oakdale Disposal Site (ODS) and the Washington County Landfill (WCL).  </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Between the mid-1950’s and the early 1960’s, PFAS-containing wastes were disposed of at ODS. From 1969 to 1975, WCL accepted PFAS-containing waste including wastewater treatment plant sludge, incinerator scrubber sludge, ash, and iron oxide sludge. </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As part of a larger flood mitigation infrastructure project completed in 1987 (P1007), a series of pipes and channels were constructed between the Tri-Lakes and </a:t>
            </a:r>
            <a:r>
              <a:rPr lang="en-US" sz="1100" dirty="0" err="1">
                <a:latin typeface="Arial" panose="020B0604020202020204" pitchFamily="34" charset="0"/>
                <a:cs typeface="Arial" panose="020B0604020202020204" pitchFamily="34" charset="0"/>
              </a:rPr>
              <a:t>Tablyn</a:t>
            </a:r>
            <a:r>
              <a:rPr lang="en-US" sz="1100" dirty="0">
                <a:latin typeface="Arial" panose="020B0604020202020204" pitchFamily="34" charset="0"/>
                <a:cs typeface="Arial" panose="020B0604020202020204" pitchFamily="34" charset="0"/>
              </a:rPr>
              <a:t> Park to direct overflow from the Tri-Lakes away from the regularly-flooded residential area southward towards Raleigh Creek. Between 1988 and 1995, WCL began directly discharging untreated gradient control well effluent groundwater into P1007 via a stormwater sewer connection, resulting in discharge of PFAS-impacted waters from WCL to the P1007 system. In 1995, groundwater effluent discharge ceased. Prior to and after this connection, PFAS-impacted waters from WCL likely migrated both via surface runoff to the east-southeast for a limited distance and vertically into the subsurface.</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In the 1980’s, following the detection of VOC-impacted shallow groundwater, portions of the ODS were excavated, contaminated materials and soils were disposed of offsite, 39 multi-aquifer wells in the area were sealed, and a 12-well pump and treat system was installed at ODS.  In 2010, in response to the identified PFAS impacts, the pump and treat system at ODS was expanded to 24 wells. However, PFAS-impacted surface water continues to migrate into Raleigh Creek and flow downstream. In addition, the absence of a complete monitoring network has limited the ability to document how the pump and treat system is preventing vertical and horizontal migration of PFAS-impacted groundwater. </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Both source areas have historically contributed to surface water PFAS impacts at the confluence and likely contribute to groundwater PFAS impacts in Segment 3.</a:t>
            </a:r>
          </a:p>
          <a:p>
            <a:pPr algn="ctr" defTabSz="1063460" fontAlgn="auto">
              <a:spcBef>
                <a:spcPts val="0"/>
              </a:spcBef>
              <a:spcAft>
                <a:spcPts val="0"/>
              </a:spcAft>
              <a:defRPr/>
            </a:pPr>
            <a:endParaRPr lang="en-US" sz="1100" dirty="0">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C1CF4E44-7C88-4C11-93F4-4996CEC5520E}"/>
              </a:ext>
            </a:extLst>
          </p:cNvPr>
          <p:cNvGrpSpPr/>
          <p:nvPr/>
        </p:nvGrpSpPr>
        <p:grpSpPr>
          <a:xfrm>
            <a:off x="5788152" y="1067456"/>
            <a:ext cx="6285816" cy="4277353"/>
            <a:chOff x="5788152" y="1042056"/>
            <a:chExt cx="6285816" cy="4277353"/>
          </a:xfrm>
        </p:grpSpPr>
        <p:grpSp>
          <p:nvGrpSpPr>
            <p:cNvPr id="6" name="Group 5">
              <a:extLst>
                <a:ext uri="{FF2B5EF4-FFF2-40B4-BE49-F238E27FC236}">
                  <a16:creationId xmlns:a16="http://schemas.microsoft.com/office/drawing/2014/main" id="{437E5583-550F-4C6D-A68B-DDDD54957559}"/>
                </a:ext>
              </a:extLst>
            </p:cNvPr>
            <p:cNvGrpSpPr>
              <a:grpSpLocks noChangeAspect="1"/>
            </p:cNvGrpSpPr>
            <p:nvPr/>
          </p:nvGrpSpPr>
          <p:grpSpPr>
            <a:xfrm>
              <a:off x="5788152" y="1042056"/>
              <a:ext cx="6285816" cy="4277353"/>
              <a:chOff x="6782391" y="1042057"/>
              <a:chExt cx="5291576" cy="3600795"/>
            </a:xfrm>
          </p:grpSpPr>
          <p:grpSp>
            <p:nvGrpSpPr>
              <p:cNvPr id="5" name="Group 4">
                <a:extLst>
                  <a:ext uri="{FF2B5EF4-FFF2-40B4-BE49-F238E27FC236}">
                    <a16:creationId xmlns:a16="http://schemas.microsoft.com/office/drawing/2014/main" id="{287EF899-3CCB-4F33-A55F-575C10AD875E}"/>
                  </a:ext>
                </a:extLst>
              </p:cNvPr>
              <p:cNvGrpSpPr/>
              <p:nvPr/>
            </p:nvGrpSpPr>
            <p:grpSpPr>
              <a:xfrm>
                <a:off x="6782391" y="1042057"/>
                <a:ext cx="5291576" cy="3600795"/>
                <a:chOff x="6782391" y="1042057"/>
                <a:chExt cx="5291576" cy="3600795"/>
              </a:xfrm>
            </p:grpSpPr>
            <p:pic>
              <p:nvPicPr>
                <p:cNvPr id="2" name="Picture 1">
                  <a:extLst>
                    <a:ext uri="{FF2B5EF4-FFF2-40B4-BE49-F238E27FC236}">
                      <a16:creationId xmlns:a16="http://schemas.microsoft.com/office/drawing/2014/main" id="{09FA2E40-20A2-42D6-9849-F07DAEA98C30}"/>
                    </a:ext>
                  </a:extLst>
                </p:cNvPr>
                <p:cNvPicPr>
                  <a:picLocks noChangeAspect="1"/>
                </p:cNvPicPr>
                <p:nvPr/>
              </p:nvPicPr>
              <p:blipFill rotWithShape="1">
                <a:blip r:embed="rId2"/>
                <a:srcRect l="1817" t="748" r="10047" b="14257"/>
                <a:stretch/>
              </p:blipFill>
              <p:spPr>
                <a:xfrm>
                  <a:off x="6782391" y="1042057"/>
                  <a:ext cx="5291576" cy="3600795"/>
                </a:xfrm>
                <a:prstGeom prst="rect">
                  <a:avLst/>
                </a:prstGeom>
                <a:ln w="34925">
                  <a:solidFill>
                    <a:srgbClr val="00B0F0"/>
                  </a:solidFill>
                </a:ln>
              </p:spPr>
            </p:pic>
            <p:sp>
              <p:nvSpPr>
                <p:cNvPr id="57" name="Freeform: Shape 56">
                  <a:extLst>
                    <a:ext uri="{FF2B5EF4-FFF2-40B4-BE49-F238E27FC236}">
                      <a16:creationId xmlns:a16="http://schemas.microsoft.com/office/drawing/2014/main" id="{190BADAF-BED2-46D2-8B74-E692933ECD04}"/>
                    </a:ext>
                  </a:extLst>
                </p:cNvPr>
                <p:cNvSpPr/>
                <p:nvPr/>
              </p:nvSpPr>
              <p:spPr>
                <a:xfrm>
                  <a:off x="6845784" y="2189152"/>
                  <a:ext cx="4808054" cy="1887548"/>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15341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27124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27124 h 1108688"/>
                    <a:gd name="connsiteX27" fmla="*/ 2243934 w 3505200"/>
                    <a:gd name="connsiteY27" fmla="*/ 407195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79697 w 3505200"/>
                    <a:gd name="connsiteY24" fmla="*/ 493863 h 1108688"/>
                    <a:gd name="connsiteX25" fmla="*/ 2021376 w 3505200"/>
                    <a:gd name="connsiteY25" fmla="*/ 477004 h 1108688"/>
                    <a:gd name="connsiteX26" fmla="*/ 2159417 w 3505200"/>
                    <a:gd name="connsiteY26" fmla="*/ 427124 h 1108688"/>
                    <a:gd name="connsiteX27" fmla="*/ 2243934 w 3505200"/>
                    <a:gd name="connsiteY27" fmla="*/ 407195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79697 w 3505200"/>
                    <a:gd name="connsiteY23" fmla="*/ 493863 h 1108688"/>
                    <a:gd name="connsiteX24" fmla="*/ 2021376 w 3505200"/>
                    <a:gd name="connsiteY24" fmla="*/ 477004 h 1108688"/>
                    <a:gd name="connsiteX25" fmla="*/ 2159417 w 3505200"/>
                    <a:gd name="connsiteY25" fmla="*/ 427124 h 1108688"/>
                    <a:gd name="connsiteX26" fmla="*/ 2243934 w 3505200"/>
                    <a:gd name="connsiteY26" fmla="*/ 407195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119604 w 3505200"/>
                    <a:gd name="connsiteY19" fmla="*/ 567548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79697 w 3505200"/>
                    <a:gd name="connsiteY23" fmla="*/ 493863 h 1108688"/>
                    <a:gd name="connsiteX24" fmla="*/ 2021376 w 3505200"/>
                    <a:gd name="connsiteY24" fmla="*/ 477004 h 1108688"/>
                    <a:gd name="connsiteX25" fmla="*/ 2159417 w 3505200"/>
                    <a:gd name="connsiteY25" fmla="*/ 427124 h 1108688"/>
                    <a:gd name="connsiteX26" fmla="*/ 2243934 w 3505200"/>
                    <a:gd name="connsiteY26" fmla="*/ 407195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19604 w 3505200"/>
                    <a:gd name="connsiteY18" fmla="*/ 567548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79697 w 3505200"/>
                    <a:gd name="connsiteY22" fmla="*/ 493863 h 1108688"/>
                    <a:gd name="connsiteX23" fmla="*/ 2021376 w 3505200"/>
                    <a:gd name="connsiteY23" fmla="*/ 477004 h 1108688"/>
                    <a:gd name="connsiteX24" fmla="*/ 2159417 w 3505200"/>
                    <a:gd name="connsiteY24" fmla="*/ 427124 h 1108688"/>
                    <a:gd name="connsiteX25" fmla="*/ 2243934 w 3505200"/>
                    <a:gd name="connsiteY25" fmla="*/ 407195 h 1108688"/>
                    <a:gd name="connsiteX26" fmla="*/ 2294021 w 3505200"/>
                    <a:gd name="connsiteY26" fmla="*/ 441158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19663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586163 w 3505200"/>
                    <a:gd name="connsiteY13" fmla="*/ 430373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586163 w 3505200"/>
                    <a:gd name="connsiteY12" fmla="*/ 430373 h 1108688"/>
                    <a:gd name="connsiteX13" fmla="*/ 646650 w 3505200"/>
                    <a:gd name="connsiteY13" fmla="*/ 562212 h 1108688"/>
                    <a:gd name="connsiteX14" fmla="*/ 752097 w 3505200"/>
                    <a:gd name="connsiteY14" fmla="*/ 713058 h 1108688"/>
                    <a:gd name="connsiteX15" fmla="*/ 946484 w 3505200"/>
                    <a:gd name="connsiteY15" fmla="*/ 627637 h 1108688"/>
                    <a:gd name="connsiteX16" fmla="*/ 1119604 w 3505200"/>
                    <a:gd name="connsiteY16" fmla="*/ 567548 h 1108688"/>
                    <a:gd name="connsiteX17" fmla="*/ 1491916 w 3505200"/>
                    <a:gd name="connsiteY17" fmla="*/ 505327 h 1108688"/>
                    <a:gd name="connsiteX18" fmla="*/ 1596189 w 3505200"/>
                    <a:gd name="connsiteY18" fmla="*/ 505327 h 1108688"/>
                    <a:gd name="connsiteX19" fmla="*/ 1644316 w 3505200"/>
                    <a:gd name="connsiteY19" fmla="*/ 505327 h 1108688"/>
                    <a:gd name="connsiteX20" fmla="*/ 1779697 w 3505200"/>
                    <a:gd name="connsiteY20" fmla="*/ 493863 h 1108688"/>
                    <a:gd name="connsiteX21" fmla="*/ 2021376 w 3505200"/>
                    <a:gd name="connsiteY21" fmla="*/ 477004 h 1108688"/>
                    <a:gd name="connsiteX22" fmla="*/ 2159417 w 3505200"/>
                    <a:gd name="connsiteY22" fmla="*/ 427124 h 1108688"/>
                    <a:gd name="connsiteX23" fmla="*/ 2243934 w 3505200"/>
                    <a:gd name="connsiteY23" fmla="*/ 407195 h 1108688"/>
                    <a:gd name="connsiteX24" fmla="*/ 2294021 w 3505200"/>
                    <a:gd name="connsiteY24" fmla="*/ 441158 h 1108688"/>
                    <a:gd name="connsiteX25" fmla="*/ 2366210 w 3505200"/>
                    <a:gd name="connsiteY25" fmla="*/ 545432 h 1108688"/>
                    <a:gd name="connsiteX26" fmla="*/ 2401554 w 3505200"/>
                    <a:gd name="connsiteY26" fmla="*/ 577516 h 1108688"/>
                    <a:gd name="connsiteX27" fmla="*/ 2454442 w 3505200"/>
                    <a:gd name="connsiteY27" fmla="*/ 625643 h 1108688"/>
                    <a:gd name="connsiteX28" fmla="*/ 2486526 w 3505200"/>
                    <a:gd name="connsiteY28" fmla="*/ 625643 h 1108688"/>
                    <a:gd name="connsiteX29" fmla="*/ 2550695 w 3505200"/>
                    <a:gd name="connsiteY29" fmla="*/ 617622 h 1108688"/>
                    <a:gd name="connsiteX30" fmla="*/ 2610101 w 3505200"/>
                    <a:gd name="connsiteY30" fmla="*/ 616743 h 1108688"/>
                    <a:gd name="connsiteX31" fmla="*/ 2662989 w 3505200"/>
                    <a:gd name="connsiteY31" fmla="*/ 649706 h 1108688"/>
                    <a:gd name="connsiteX32" fmla="*/ 2698333 w 3505200"/>
                    <a:gd name="connsiteY32" fmla="*/ 682667 h 1108688"/>
                    <a:gd name="connsiteX33" fmla="*/ 2739314 w 3505200"/>
                    <a:gd name="connsiteY33" fmla="*/ 690688 h 1108688"/>
                    <a:gd name="connsiteX34" fmla="*/ 2785060 w 3505200"/>
                    <a:gd name="connsiteY34" fmla="*/ 683545 h 1108688"/>
                    <a:gd name="connsiteX35" fmla="*/ 2823410 w 3505200"/>
                    <a:gd name="connsiteY35" fmla="*/ 681790 h 1108688"/>
                    <a:gd name="connsiteX36" fmla="*/ 2895600 w 3505200"/>
                    <a:gd name="connsiteY36" fmla="*/ 721895 h 1108688"/>
                    <a:gd name="connsiteX37" fmla="*/ 2919663 w 3505200"/>
                    <a:gd name="connsiteY37" fmla="*/ 770022 h 1108688"/>
                    <a:gd name="connsiteX38" fmla="*/ 2962149 w 3505200"/>
                    <a:gd name="connsiteY38" fmla="*/ 821406 h 1108688"/>
                    <a:gd name="connsiteX39" fmla="*/ 3031958 w 3505200"/>
                    <a:gd name="connsiteY39" fmla="*/ 786064 h 1108688"/>
                    <a:gd name="connsiteX40" fmla="*/ 3116303 w 3505200"/>
                    <a:gd name="connsiteY40" fmla="*/ 782179 h 1108688"/>
                    <a:gd name="connsiteX41" fmla="*/ 3186112 w 3505200"/>
                    <a:gd name="connsiteY41" fmla="*/ 826169 h 1108688"/>
                    <a:gd name="connsiteX42" fmla="*/ 3256547 w 3505200"/>
                    <a:gd name="connsiteY42" fmla="*/ 930443 h 1108688"/>
                    <a:gd name="connsiteX43" fmla="*/ 3288631 w 3505200"/>
                    <a:gd name="connsiteY43" fmla="*/ 977065 h 1108688"/>
                    <a:gd name="connsiteX44" fmla="*/ 3320716 w 3505200"/>
                    <a:gd name="connsiteY44" fmla="*/ 1010653 h 1108688"/>
                    <a:gd name="connsiteX45" fmla="*/ 3376863 w 3505200"/>
                    <a:gd name="connsiteY45" fmla="*/ 1082843 h 1108688"/>
                    <a:gd name="connsiteX46" fmla="*/ 3424989 w 3505200"/>
                    <a:gd name="connsiteY46" fmla="*/ 1106906 h 1108688"/>
                    <a:gd name="connsiteX47" fmla="*/ 3457073 w 3505200"/>
                    <a:gd name="connsiteY47" fmla="*/ 1106906 h 1108688"/>
                    <a:gd name="connsiteX48" fmla="*/ 3505200 w 3505200"/>
                    <a:gd name="connsiteY48"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44905 w 3505200"/>
                    <a:gd name="connsiteY10" fmla="*/ 457200 h 1108688"/>
                    <a:gd name="connsiteX11" fmla="*/ 586163 w 3505200"/>
                    <a:gd name="connsiteY11" fmla="*/ 430373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586163 w 3505200"/>
                    <a:gd name="connsiteY10" fmla="*/ 430373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0164 w 3505200"/>
                    <a:gd name="connsiteY9" fmla="*/ 459828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0164 w 3505200"/>
                    <a:gd name="connsiteY9" fmla="*/ 459828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92160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92160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40220 w 3505200"/>
                    <a:gd name="connsiteY9" fmla="*/ 37595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25225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534222 w 3505200"/>
                    <a:gd name="connsiteY11" fmla="*/ 414247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531223 w 3505200"/>
                    <a:gd name="connsiteY11" fmla="*/ 414247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43842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62399 w 3505200"/>
                    <a:gd name="connsiteY33" fmla="*/ 696519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43842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673150"/>
                    <a:gd name="connsiteY0" fmla="*/ 0 h 1108688"/>
                    <a:gd name="connsiteX1" fmla="*/ 80210 w 3673150"/>
                    <a:gd name="connsiteY1" fmla="*/ 52013 h 1108688"/>
                    <a:gd name="connsiteX2" fmla="*/ 116222 w 3673150"/>
                    <a:gd name="connsiteY2" fmla="*/ 77036 h 1108688"/>
                    <a:gd name="connsiteX3" fmla="*/ 179463 w 3673150"/>
                    <a:gd name="connsiteY3" fmla="*/ 94440 h 1108688"/>
                    <a:gd name="connsiteX4" fmla="*/ 284623 w 3673150"/>
                    <a:gd name="connsiteY4" fmla="*/ 92368 h 1108688"/>
                    <a:gd name="connsiteX5" fmla="*/ 344905 w 3673150"/>
                    <a:gd name="connsiteY5" fmla="*/ 104274 h 1108688"/>
                    <a:gd name="connsiteX6" fmla="*/ 385010 w 3673150"/>
                    <a:gd name="connsiteY6" fmla="*/ 128337 h 1108688"/>
                    <a:gd name="connsiteX7" fmla="*/ 403685 w 3673150"/>
                    <a:gd name="connsiteY7" fmla="*/ 173206 h 1108688"/>
                    <a:gd name="connsiteX8" fmla="*/ 510067 w 3673150"/>
                    <a:gd name="connsiteY8" fmla="*/ 262248 h 1108688"/>
                    <a:gd name="connsiteX9" fmla="*/ 513228 w 3673150"/>
                    <a:gd name="connsiteY9" fmla="*/ 381844 h 1108688"/>
                    <a:gd name="connsiteX10" fmla="*/ 531223 w 3673150"/>
                    <a:gd name="connsiteY10" fmla="*/ 414247 h 1108688"/>
                    <a:gd name="connsiteX11" fmla="*/ 646650 w 3673150"/>
                    <a:gd name="connsiteY11" fmla="*/ 562212 h 1108688"/>
                    <a:gd name="connsiteX12" fmla="*/ 752097 w 3673150"/>
                    <a:gd name="connsiteY12" fmla="*/ 713058 h 1108688"/>
                    <a:gd name="connsiteX13" fmla="*/ 946484 w 3673150"/>
                    <a:gd name="connsiteY13" fmla="*/ 627637 h 1108688"/>
                    <a:gd name="connsiteX14" fmla="*/ 1119604 w 3673150"/>
                    <a:gd name="connsiteY14" fmla="*/ 567548 h 1108688"/>
                    <a:gd name="connsiteX15" fmla="*/ 1491916 w 3673150"/>
                    <a:gd name="connsiteY15" fmla="*/ 505327 h 1108688"/>
                    <a:gd name="connsiteX16" fmla="*/ 1596189 w 3673150"/>
                    <a:gd name="connsiteY16" fmla="*/ 505327 h 1108688"/>
                    <a:gd name="connsiteX17" fmla="*/ 1644316 w 3673150"/>
                    <a:gd name="connsiteY17" fmla="*/ 505327 h 1108688"/>
                    <a:gd name="connsiteX18" fmla="*/ 1779697 w 3673150"/>
                    <a:gd name="connsiteY18" fmla="*/ 493863 h 1108688"/>
                    <a:gd name="connsiteX19" fmla="*/ 2021376 w 3673150"/>
                    <a:gd name="connsiteY19" fmla="*/ 477004 h 1108688"/>
                    <a:gd name="connsiteX20" fmla="*/ 2159417 w 3673150"/>
                    <a:gd name="connsiteY20" fmla="*/ 427124 h 1108688"/>
                    <a:gd name="connsiteX21" fmla="*/ 2243934 w 3673150"/>
                    <a:gd name="connsiteY21" fmla="*/ 407195 h 1108688"/>
                    <a:gd name="connsiteX22" fmla="*/ 2294021 w 3673150"/>
                    <a:gd name="connsiteY22" fmla="*/ 441158 h 1108688"/>
                    <a:gd name="connsiteX23" fmla="*/ 2366210 w 3673150"/>
                    <a:gd name="connsiteY23" fmla="*/ 545432 h 1108688"/>
                    <a:gd name="connsiteX24" fmla="*/ 2401554 w 3673150"/>
                    <a:gd name="connsiteY24" fmla="*/ 577516 h 1108688"/>
                    <a:gd name="connsiteX25" fmla="*/ 2454442 w 3673150"/>
                    <a:gd name="connsiteY25" fmla="*/ 625643 h 1108688"/>
                    <a:gd name="connsiteX26" fmla="*/ 2486526 w 3673150"/>
                    <a:gd name="connsiteY26" fmla="*/ 625643 h 1108688"/>
                    <a:gd name="connsiteX27" fmla="*/ 2550695 w 3673150"/>
                    <a:gd name="connsiteY27" fmla="*/ 617622 h 1108688"/>
                    <a:gd name="connsiteX28" fmla="*/ 2610101 w 3673150"/>
                    <a:gd name="connsiteY28" fmla="*/ 616743 h 1108688"/>
                    <a:gd name="connsiteX29" fmla="*/ 2662989 w 3673150"/>
                    <a:gd name="connsiteY29" fmla="*/ 649706 h 1108688"/>
                    <a:gd name="connsiteX30" fmla="*/ 2698333 w 3673150"/>
                    <a:gd name="connsiteY30" fmla="*/ 682667 h 1108688"/>
                    <a:gd name="connsiteX31" fmla="*/ 2739314 w 3673150"/>
                    <a:gd name="connsiteY31" fmla="*/ 690688 h 1108688"/>
                    <a:gd name="connsiteX32" fmla="*/ 2785060 w 3673150"/>
                    <a:gd name="connsiteY32" fmla="*/ 683545 h 1108688"/>
                    <a:gd name="connsiteX33" fmla="*/ 2862399 w 3673150"/>
                    <a:gd name="connsiteY33" fmla="*/ 696519 h 1108688"/>
                    <a:gd name="connsiteX34" fmla="*/ 2895600 w 3673150"/>
                    <a:gd name="connsiteY34" fmla="*/ 721895 h 1108688"/>
                    <a:gd name="connsiteX35" fmla="*/ 2919663 w 3673150"/>
                    <a:gd name="connsiteY35" fmla="*/ 770022 h 1108688"/>
                    <a:gd name="connsiteX36" fmla="*/ 2962149 w 3673150"/>
                    <a:gd name="connsiteY36" fmla="*/ 821406 h 1108688"/>
                    <a:gd name="connsiteX37" fmla="*/ 3046955 w 3673150"/>
                    <a:gd name="connsiteY37" fmla="*/ 797846 h 1108688"/>
                    <a:gd name="connsiteX38" fmla="*/ 3116303 w 3673150"/>
                    <a:gd name="connsiteY38" fmla="*/ 782179 h 1108688"/>
                    <a:gd name="connsiteX39" fmla="*/ 3186112 w 3673150"/>
                    <a:gd name="connsiteY39" fmla="*/ 843842 h 1108688"/>
                    <a:gd name="connsiteX40" fmla="*/ 3256547 w 3673150"/>
                    <a:gd name="connsiteY40" fmla="*/ 930443 h 1108688"/>
                    <a:gd name="connsiteX41" fmla="*/ 3288631 w 3673150"/>
                    <a:gd name="connsiteY41" fmla="*/ 977065 h 1108688"/>
                    <a:gd name="connsiteX42" fmla="*/ 3320716 w 3673150"/>
                    <a:gd name="connsiteY42" fmla="*/ 1010653 h 1108688"/>
                    <a:gd name="connsiteX43" fmla="*/ 3376863 w 3673150"/>
                    <a:gd name="connsiteY43" fmla="*/ 1082843 h 1108688"/>
                    <a:gd name="connsiteX44" fmla="*/ 3424989 w 3673150"/>
                    <a:gd name="connsiteY44" fmla="*/ 1106906 h 1108688"/>
                    <a:gd name="connsiteX45" fmla="*/ 3457073 w 3673150"/>
                    <a:gd name="connsiteY45" fmla="*/ 1106906 h 1108688"/>
                    <a:gd name="connsiteX46" fmla="*/ 3673150 w 3673150"/>
                    <a:gd name="connsiteY46" fmla="*/ 1092178 h 1108688"/>
                    <a:gd name="connsiteX0" fmla="*/ 0 w 3673150"/>
                    <a:gd name="connsiteY0" fmla="*/ 0 h 1108688"/>
                    <a:gd name="connsiteX1" fmla="*/ 80210 w 3673150"/>
                    <a:gd name="connsiteY1" fmla="*/ 52013 h 1108688"/>
                    <a:gd name="connsiteX2" fmla="*/ 116222 w 3673150"/>
                    <a:gd name="connsiteY2" fmla="*/ 77036 h 1108688"/>
                    <a:gd name="connsiteX3" fmla="*/ 179463 w 3673150"/>
                    <a:gd name="connsiteY3" fmla="*/ 94440 h 1108688"/>
                    <a:gd name="connsiteX4" fmla="*/ 284623 w 3673150"/>
                    <a:gd name="connsiteY4" fmla="*/ 92368 h 1108688"/>
                    <a:gd name="connsiteX5" fmla="*/ 344905 w 3673150"/>
                    <a:gd name="connsiteY5" fmla="*/ 104274 h 1108688"/>
                    <a:gd name="connsiteX6" fmla="*/ 385010 w 3673150"/>
                    <a:gd name="connsiteY6" fmla="*/ 128337 h 1108688"/>
                    <a:gd name="connsiteX7" fmla="*/ 403685 w 3673150"/>
                    <a:gd name="connsiteY7" fmla="*/ 173206 h 1108688"/>
                    <a:gd name="connsiteX8" fmla="*/ 510067 w 3673150"/>
                    <a:gd name="connsiteY8" fmla="*/ 262248 h 1108688"/>
                    <a:gd name="connsiteX9" fmla="*/ 513228 w 3673150"/>
                    <a:gd name="connsiteY9" fmla="*/ 381844 h 1108688"/>
                    <a:gd name="connsiteX10" fmla="*/ 531223 w 3673150"/>
                    <a:gd name="connsiteY10" fmla="*/ 414247 h 1108688"/>
                    <a:gd name="connsiteX11" fmla="*/ 646650 w 3673150"/>
                    <a:gd name="connsiteY11" fmla="*/ 562212 h 1108688"/>
                    <a:gd name="connsiteX12" fmla="*/ 752097 w 3673150"/>
                    <a:gd name="connsiteY12" fmla="*/ 713058 h 1108688"/>
                    <a:gd name="connsiteX13" fmla="*/ 946484 w 3673150"/>
                    <a:gd name="connsiteY13" fmla="*/ 627637 h 1108688"/>
                    <a:gd name="connsiteX14" fmla="*/ 1119604 w 3673150"/>
                    <a:gd name="connsiteY14" fmla="*/ 567548 h 1108688"/>
                    <a:gd name="connsiteX15" fmla="*/ 1491916 w 3673150"/>
                    <a:gd name="connsiteY15" fmla="*/ 505327 h 1108688"/>
                    <a:gd name="connsiteX16" fmla="*/ 1596189 w 3673150"/>
                    <a:gd name="connsiteY16" fmla="*/ 505327 h 1108688"/>
                    <a:gd name="connsiteX17" fmla="*/ 1644316 w 3673150"/>
                    <a:gd name="connsiteY17" fmla="*/ 505327 h 1108688"/>
                    <a:gd name="connsiteX18" fmla="*/ 1779697 w 3673150"/>
                    <a:gd name="connsiteY18" fmla="*/ 493863 h 1108688"/>
                    <a:gd name="connsiteX19" fmla="*/ 2021376 w 3673150"/>
                    <a:gd name="connsiteY19" fmla="*/ 477004 h 1108688"/>
                    <a:gd name="connsiteX20" fmla="*/ 2159417 w 3673150"/>
                    <a:gd name="connsiteY20" fmla="*/ 427124 h 1108688"/>
                    <a:gd name="connsiteX21" fmla="*/ 2243934 w 3673150"/>
                    <a:gd name="connsiteY21" fmla="*/ 407195 h 1108688"/>
                    <a:gd name="connsiteX22" fmla="*/ 2294021 w 3673150"/>
                    <a:gd name="connsiteY22" fmla="*/ 441158 h 1108688"/>
                    <a:gd name="connsiteX23" fmla="*/ 2366210 w 3673150"/>
                    <a:gd name="connsiteY23" fmla="*/ 545432 h 1108688"/>
                    <a:gd name="connsiteX24" fmla="*/ 2401554 w 3673150"/>
                    <a:gd name="connsiteY24" fmla="*/ 577516 h 1108688"/>
                    <a:gd name="connsiteX25" fmla="*/ 2454442 w 3673150"/>
                    <a:gd name="connsiteY25" fmla="*/ 625643 h 1108688"/>
                    <a:gd name="connsiteX26" fmla="*/ 2486526 w 3673150"/>
                    <a:gd name="connsiteY26" fmla="*/ 625643 h 1108688"/>
                    <a:gd name="connsiteX27" fmla="*/ 2550695 w 3673150"/>
                    <a:gd name="connsiteY27" fmla="*/ 617622 h 1108688"/>
                    <a:gd name="connsiteX28" fmla="*/ 2610101 w 3673150"/>
                    <a:gd name="connsiteY28" fmla="*/ 616743 h 1108688"/>
                    <a:gd name="connsiteX29" fmla="*/ 2662989 w 3673150"/>
                    <a:gd name="connsiteY29" fmla="*/ 649706 h 1108688"/>
                    <a:gd name="connsiteX30" fmla="*/ 2698333 w 3673150"/>
                    <a:gd name="connsiteY30" fmla="*/ 682667 h 1108688"/>
                    <a:gd name="connsiteX31" fmla="*/ 2739314 w 3673150"/>
                    <a:gd name="connsiteY31" fmla="*/ 690688 h 1108688"/>
                    <a:gd name="connsiteX32" fmla="*/ 2785060 w 3673150"/>
                    <a:gd name="connsiteY32" fmla="*/ 683545 h 1108688"/>
                    <a:gd name="connsiteX33" fmla="*/ 2862399 w 3673150"/>
                    <a:gd name="connsiteY33" fmla="*/ 696519 h 1108688"/>
                    <a:gd name="connsiteX34" fmla="*/ 2895600 w 3673150"/>
                    <a:gd name="connsiteY34" fmla="*/ 721895 h 1108688"/>
                    <a:gd name="connsiteX35" fmla="*/ 2919663 w 3673150"/>
                    <a:gd name="connsiteY35" fmla="*/ 770022 h 1108688"/>
                    <a:gd name="connsiteX36" fmla="*/ 2962149 w 3673150"/>
                    <a:gd name="connsiteY36" fmla="*/ 821406 h 1108688"/>
                    <a:gd name="connsiteX37" fmla="*/ 3046955 w 3673150"/>
                    <a:gd name="connsiteY37" fmla="*/ 797846 h 1108688"/>
                    <a:gd name="connsiteX38" fmla="*/ 3116303 w 3673150"/>
                    <a:gd name="connsiteY38" fmla="*/ 782179 h 1108688"/>
                    <a:gd name="connsiteX39" fmla="*/ 3186112 w 3673150"/>
                    <a:gd name="connsiteY39" fmla="*/ 843842 h 1108688"/>
                    <a:gd name="connsiteX40" fmla="*/ 3256547 w 3673150"/>
                    <a:gd name="connsiteY40" fmla="*/ 930443 h 1108688"/>
                    <a:gd name="connsiteX41" fmla="*/ 3282632 w 3673150"/>
                    <a:gd name="connsiteY41" fmla="*/ 991794 h 1108688"/>
                    <a:gd name="connsiteX42" fmla="*/ 3320716 w 3673150"/>
                    <a:gd name="connsiteY42" fmla="*/ 1010653 h 1108688"/>
                    <a:gd name="connsiteX43" fmla="*/ 3376863 w 3673150"/>
                    <a:gd name="connsiteY43" fmla="*/ 1082843 h 1108688"/>
                    <a:gd name="connsiteX44" fmla="*/ 3424989 w 3673150"/>
                    <a:gd name="connsiteY44" fmla="*/ 1106906 h 1108688"/>
                    <a:gd name="connsiteX45" fmla="*/ 3457073 w 3673150"/>
                    <a:gd name="connsiteY45" fmla="*/ 1106906 h 1108688"/>
                    <a:gd name="connsiteX46" fmla="*/ 3673150 w 3673150"/>
                    <a:gd name="connsiteY46" fmla="*/ 1092178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48" fmla="*/ 3687290 w 3689784"/>
                    <a:gd name="connsiteY48" fmla="*/ 1103506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48" fmla="*/ 3687290 w 3689784"/>
                    <a:gd name="connsiteY48" fmla="*/ 1103506 h 1108688"/>
                    <a:gd name="connsiteX49" fmla="*/ 3687290 w 3689784"/>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3675295 w 5410782"/>
                    <a:gd name="connsiteY47" fmla="*/ 1091724 h 1108688"/>
                    <a:gd name="connsiteX48" fmla="*/ 3687290 w 5410782"/>
                    <a:gd name="connsiteY48" fmla="*/ 1103506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3675295 w 5410782"/>
                    <a:gd name="connsiteY47" fmla="*/ 1091724 h 1108688"/>
                    <a:gd name="connsiteX48" fmla="*/ 5106872 w 5410782"/>
                    <a:gd name="connsiteY48" fmla="*/ 887499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4627014 w 5410782"/>
                    <a:gd name="connsiteY47" fmla="*/ 718620 h 1108688"/>
                    <a:gd name="connsiteX48" fmla="*/ 5106872 w 5410782"/>
                    <a:gd name="connsiteY48" fmla="*/ 887499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4224988 w 5410782"/>
                    <a:gd name="connsiteY46" fmla="*/ 950791 h 1108688"/>
                    <a:gd name="connsiteX47" fmla="*/ 4627014 w 5410782"/>
                    <a:gd name="connsiteY47" fmla="*/ 718620 h 1108688"/>
                    <a:gd name="connsiteX48" fmla="*/ 5106872 w 5410782"/>
                    <a:gd name="connsiteY48" fmla="*/ 887499 h 1108688"/>
                    <a:gd name="connsiteX49" fmla="*/ 5410782 w 5410782"/>
                    <a:gd name="connsiteY49" fmla="*/ 1087797 h 1108688"/>
                    <a:gd name="connsiteX0" fmla="*/ 0 w 5410782"/>
                    <a:gd name="connsiteY0" fmla="*/ 0 h 1107348"/>
                    <a:gd name="connsiteX1" fmla="*/ 80210 w 5410782"/>
                    <a:gd name="connsiteY1" fmla="*/ 52013 h 1107348"/>
                    <a:gd name="connsiteX2" fmla="*/ 116222 w 5410782"/>
                    <a:gd name="connsiteY2" fmla="*/ 77036 h 1107348"/>
                    <a:gd name="connsiteX3" fmla="*/ 179463 w 5410782"/>
                    <a:gd name="connsiteY3" fmla="*/ 94440 h 1107348"/>
                    <a:gd name="connsiteX4" fmla="*/ 284623 w 5410782"/>
                    <a:gd name="connsiteY4" fmla="*/ 92368 h 1107348"/>
                    <a:gd name="connsiteX5" fmla="*/ 344905 w 5410782"/>
                    <a:gd name="connsiteY5" fmla="*/ 104274 h 1107348"/>
                    <a:gd name="connsiteX6" fmla="*/ 385010 w 5410782"/>
                    <a:gd name="connsiteY6" fmla="*/ 128337 h 1107348"/>
                    <a:gd name="connsiteX7" fmla="*/ 403685 w 5410782"/>
                    <a:gd name="connsiteY7" fmla="*/ 173206 h 1107348"/>
                    <a:gd name="connsiteX8" fmla="*/ 510067 w 5410782"/>
                    <a:gd name="connsiteY8" fmla="*/ 262248 h 1107348"/>
                    <a:gd name="connsiteX9" fmla="*/ 513228 w 5410782"/>
                    <a:gd name="connsiteY9" fmla="*/ 381844 h 1107348"/>
                    <a:gd name="connsiteX10" fmla="*/ 531223 w 5410782"/>
                    <a:gd name="connsiteY10" fmla="*/ 414247 h 1107348"/>
                    <a:gd name="connsiteX11" fmla="*/ 646650 w 5410782"/>
                    <a:gd name="connsiteY11" fmla="*/ 562212 h 1107348"/>
                    <a:gd name="connsiteX12" fmla="*/ 752097 w 5410782"/>
                    <a:gd name="connsiteY12" fmla="*/ 713058 h 1107348"/>
                    <a:gd name="connsiteX13" fmla="*/ 946484 w 5410782"/>
                    <a:gd name="connsiteY13" fmla="*/ 627637 h 1107348"/>
                    <a:gd name="connsiteX14" fmla="*/ 1119604 w 5410782"/>
                    <a:gd name="connsiteY14" fmla="*/ 567548 h 1107348"/>
                    <a:gd name="connsiteX15" fmla="*/ 1491916 w 5410782"/>
                    <a:gd name="connsiteY15" fmla="*/ 505327 h 1107348"/>
                    <a:gd name="connsiteX16" fmla="*/ 1596189 w 5410782"/>
                    <a:gd name="connsiteY16" fmla="*/ 505327 h 1107348"/>
                    <a:gd name="connsiteX17" fmla="*/ 1644316 w 5410782"/>
                    <a:gd name="connsiteY17" fmla="*/ 505327 h 1107348"/>
                    <a:gd name="connsiteX18" fmla="*/ 1779697 w 5410782"/>
                    <a:gd name="connsiteY18" fmla="*/ 493863 h 1107348"/>
                    <a:gd name="connsiteX19" fmla="*/ 2021376 w 5410782"/>
                    <a:gd name="connsiteY19" fmla="*/ 477004 h 1107348"/>
                    <a:gd name="connsiteX20" fmla="*/ 2159417 w 5410782"/>
                    <a:gd name="connsiteY20" fmla="*/ 427124 h 1107348"/>
                    <a:gd name="connsiteX21" fmla="*/ 2243934 w 5410782"/>
                    <a:gd name="connsiteY21" fmla="*/ 407195 h 1107348"/>
                    <a:gd name="connsiteX22" fmla="*/ 2294021 w 5410782"/>
                    <a:gd name="connsiteY22" fmla="*/ 441158 h 1107348"/>
                    <a:gd name="connsiteX23" fmla="*/ 2366210 w 5410782"/>
                    <a:gd name="connsiteY23" fmla="*/ 545432 h 1107348"/>
                    <a:gd name="connsiteX24" fmla="*/ 2401554 w 5410782"/>
                    <a:gd name="connsiteY24" fmla="*/ 577516 h 1107348"/>
                    <a:gd name="connsiteX25" fmla="*/ 2454442 w 5410782"/>
                    <a:gd name="connsiteY25" fmla="*/ 625643 h 1107348"/>
                    <a:gd name="connsiteX26" fmla="*/ 2486526 w 5410782"/>
                    <a:gd name="connsiteY26" fmla="*/ 625643 h 1107348"/>
                    <a:gd name="connsiteX27" fmla="*/ 2550695 w 5410782"/>
                    <a:gd name="connsiteY27" fmla="*/ 617622 h 1107348"/>
                    <a:gd name="connsiteX28" fmla="*/ 2610101 w 5410782"/>
                    <a:gd name="connsiteY28" fmla="*/ 616743 h 1107348"/>
                    <a:gd name="connsiteX29" fmla="*/ 2662989 w 5410782"/>
                    <a:gd name="connsiteY29" fmla="*/ 649706 h 1107348"/>
                    <a:gd name="connsiteX30" fmla="*/ 2698333 w 5410782"/>
                    <a:gd name="connsiteY30" fmla="*/ 682667 h 1107348"/>
                    <a:gd name="connsiteX31" fmla="*/ 2739314 w 5410782"/>
                    <a:gd name="connsiteY31" fmla="*/ 690688 h 1107348"/>
                    <a:gd name="connsiteX32" fmla="*/ 2785060 w 5410782"/>
                    <a:gd name="connsiteY32" fmla="*/ 683545 h 1107348"/>
                    <a:gd name="connsiteX33" fmla="*/ 2862399 w 5410782"/>
                    <a:gd name="connsiteY33" fmla="*/ 696519 h 1107348"/>
                    <a:gd name="connsiteX34" fmla="*/ 2895600 w 5410782"/>
                    <a:gd name="connsiteY34" fmla="*/ 721895 h 1107348"/>
                    <a:gd name="connsiteX35" fmla="*/ 2919663 w 5410782"/>
                    <a:gd name="connsiteY35" fmla="*/ 770022 h 1107348"/>
                    <a:gd name="connsiteX36" fmla="*/ 2962149 w 5410782"/>
                    <a:gd name="connsiteY36" fmla="*/ 821406 h 1107348"/>
                    <a:gd name="connsiteX37" fmla="*/ 3046955 w 5410782"/>
                    <a:gd name="connsiteY37" fmla="*/ 797846 h 1107348"/>
                    <a:gd name="connsiteX38" fmla="*/ 3116303 w 5410782"/>
                    <a:gd name="connsiteY38" fmla="*/ 782179 h 1107348"/>
                    <a:gd name="connsiteX39" fmla="*/ 3186112 w 5410782"/>
                    <a:gd name="connsiteY39" fmla="*/ 843842 h 1107348"/>
                    <a:gd name="connsiteX40" fmla="*/ 3256547 w 5410782"/>
                    <a:gd name="connsiteY40" fmla="*/ 930443 h 1107348"/>
                    <a:gd name="connsiteX41" fmla="*/ 3282632 w 5410782"/>
                    <a:gd name="connsiteY41" fmla="*/ 991794 h 1107348"/>
                    <a:gd name="connsiteX42" fmla="*/ 3320716 w 5410782"/>
                    <a:gd name="connsiteY42" fmla="*/ 1010653 h 1107348"/>
                    <a:gd name="connsiteX43" fmla="*/ 3376863 w 5410782"/>
                    <a:gd name="connsiteY43" fmla="*/ 1082843 h 1107348"/>
                    <a:gd name="connsiteX44" fmla="*/ 3424989 w 5410782"/>
                    <a:gd name="connsiteY44" fmla="*/ 1106906 h 1107348"/>
                    <a:gd name="connsiteX45" fmla="*/ 4068892 w 5410782"/>
                    <a:gd name="connsiteY45" fmla="*/ 1099051 h 1107348"/>
                    <a:gd name="connsiteX46" fmla="*/ 4224988 w 5410782"/>
                    <a:gd name="connsiteY46" fmla="*/ 950791 h 1107348"/>
                    <a:gd name="connsiteX47" fmla="*/ 4627014 w 5410782"/>
                    <a:gd name="connsiteY47" fmla="*/ 718620 h 1107348"/>
                    <a:gd name="connsiteX48" fmla="*/ 5106872 w 5410782"/>
                    <a:gd name="connsiteY48" fmla="*/ 887499 h 1107348"/>
                    <a:gd name="connsiteX49" fmla="*/ 5410782 w 5410782"/>
                    <a:gd name="connsiteY49" fmla="*/ 1087797 h 1107348"/>
                    <a:gd name="connsiteX0" fmla="*/ 0 w 5410782"/>
                    <a:gd name="connsiteY0" fmla="*/ 0 h 1099052"/>
                    <a:gd name="connsiteX1" fmla="*/ 80210 w 5410782"/>
                    <a:gd name="connsiteY1" fmla="*/ 52013 h 1099052"/>
                    <a:gd name="connsiteX2" fmla="*/ 116222 w 5410782"/>
                    <a:gd name="connsiteY2" fmla="*/ 77036 h 1099052"/>
                    <a:gd name="connsiteX3" fmla="*/ 179463 w 5410782"/>
                    <a:gd name="connsiteY3" fmla="*/ 94440 h 1099052"/>
                    <a:gd name="connsiteX4" fmla="*/ 284623 w 5410782"/>
                    <a:gd name="connsiteY4" fmla="*/ 92368 h 1099052"/>
                    <a:gd name="connsiteX5" fmla="*/ 344905 w 5410782"/>
                    <a:gd name="connsiteY5" fmla="*/ 104274 h 1099052"/>
                    <a:gd name="connsiteX6" fmla="*/ 385010 w 5410782"/>
                    <a:gd name="connsiteY6" fmla="*/ 128337 h 1099052"/>
                    <a:gd name="connsiteX7" fmla="*/ 403685 w 5410782"/>
                    <a:gd name="connsiteY7" fmla="*/ 173206 h 1099052"/>
                    <a:gd name="connsiteX8" fmla="*/ 510067 w 5410782"/>
                    <a:gd name="connsiteY8" fmla="*/ 262248 h 1099052"/>
                    <a:gd name="connsiteX9" fmla="*/ 513228 w 5410782"/>
                    <a:gd name="connsiteY9" fmla="*/ 381844 h 1099052"/>
                    <a:gd name="connsiteX10" fmla="*/ 531223 w 5410782"/>
                    <a:gd name="connsiteY10" fmla="*/ 414247 h 1099052"/>
                    <a:gd name="connsiteX11" fmla="*/ 646650 w 5410782"/>
                    <a:gd name="connsiteY11" fmla="*/ 562212 h 1099052"/>
                    <a:gd name="connsiteX12" fmla="*/ 752097 w 5410782"/>
                    <a:gd name="connsiteY12" fmla="*/ 713058 h 1099052"/>
                    <a:gd name="connsiteX13" fmla="*/ 946484 w 5410782"/>
                    <a:gd name="connsiteY13" fmla="*/ 627637 h 1099052"/>
                    <a:gd name="connsiteX14" fmla="*/ 1119604 w 5410782"/>
                    <a:gd name="connsiteY14" fmla="*/ 567548 h 1099052"/>
                    <a:gd name="connsiteX15" fmla="*/ 1491916 w 5410782"/>
                    <a:gd name="connsiteY15" fmla="*/ 505327 h 1099052"/>
                    <a:gd name="connsiteX16" fmla="*/ 1596189 w 5410782"/>
                    <a:gd name="connsiteY16" fmla="*/ 505327 h 1099052"/>
                    <a:gd name="connsiteX17" fmla="*/ 1644316 w 5410782"/>
                    <a:gd name="connsiteY17" fmla="*/ 505327 h 1099052"/>
                    <a:gd name="connsiteX18" fmla="*/ 1779697 w 5410782"/>
                    <a:gd name="connsiteY18" fmla="*/ 493863 h 1099052"/>
                    <a:gd name="connsiteX19" fmla="*/ 2021376 w 5410782"/>
                    <a:gd name="connsiteY19" fmla="*/ 477004 h 1099052"/>
                    <a:gd name="connsiteX20" fmla="*/ 2159417 w 5410782"/>
                    <a:gd name="connsiteY20" fmla="*/ 427124 h 1099052"/>
                    <a:gd name="connsiteX21" fmla="*/ 2243934 w 5410782"/>
                    <a:gd name="connsiteY21" fmla="*/ 407195 h 1099052"/>
                    <a:gd name="connsiteX22" fmla="*/ 2294021 w 5410782"/>
                    <a:gd name="connsiteY22" fmla="*/ 441158 h 1099052"/>
                    <a:gd name="connsiteX23" fmla="*/ 2366210 w 5410782"/>
                    <a:gd name="connsiteY23" fmla="*/ 545432 h 1099052"/>
                    <a:gd name="connsiteX24" fmla="*/ 2401554 w 5410782"/>
                    <a:gd name="connsiteY24" fmla="*/ 577516 h 1099052"/>
                    <a:gd name="connsiteX25" fmla="*/ 2454442 w 5410782"/>
                    <a:gd name="connsiteY25" fmla="*/ 625643 h 1099052"/>
                    <a:gd name="connsiteX26" fmla="*/ 2486526 w 5410782"/>
                    <a:gd name="connsiteY26" fmla="*/ 625643 h 1099052"/>
                    <a:gd name="connsiteX27" fmla="*/ 2550695 w 5410782"/>
                    <a:gd name="connsiteY27" fmla="*/ 617622 h 1099052"/>
                    <a:gd name="connsiteX28" fmla="*/ 2610101 w 5410782"/>
                    <a:gd name="connsiteY28" fmla="*/ 616743 h 1099052"/>
                    <a:gd name="connsiteX29" fmla="*/ 2662989 w 5410782"/>
                    <a:gd name="connsiteY29" fmla="*/ 649706 h 1099052"/>
                    <a:gd name="connsiteX30" fmla="*/ 2698333 w 5410782"/>
                    <a:gd name="connsiteY30" fmla="*/ 682667 h 1099052"/>
                    <a:gd name="connsiteX31" fmla="*/ 2739314 w 5410782"/>
                    <a:gd name="connsiteY31" fmla="*/ 690688 h 1099052"/>
                    <a:gd name="connsiteX32" fmla="*/ 2785060 w 5410782"/>
                    <a:gd name="connsiteY32" fmla="*/ 683545 h 1099052"/>
                    <a:gd name="connsiteX33" fmla="*/ 2862399 w 5410782"/>
                    <a:gd name="connsiteY33" fmla="*/ 696519 h 1099052"/>
                    <a:gd name="connsiteX34" fmla="*/ 2895600 w 5410782"/>
                    <a:gd name="connsiteY34" fmla="*/ 721895 h 1099052"/>
                    <a:gd name="connsiteX35" fmla="*/ 2919663 w 5410782"/>
                    <a:gd name="connsiteY35" fmla="*/ 770022 h 1099052"/>
                    <a:gd name="connsiteX36" fmla="*/ 2962149 w 5410782"/>
                    <a:gd name="connsiteY36" fmla="*/ 821406 h 1099052"/>
                    <a:gd name="connsiteX37" fmla="*/ 3046955 w 5410782"/>
                    <a:gd name="connsiteY37" fmla="*/ 797846 h 1099052"/>
                    <a:gd name="connsiteX38" fmla="*/ 3116303 w 5410782"/>
                    <a:gd name="connsiteY38" fmla="*/ 782179 h 1099052"/>
                    <a:gd name="connsiteX39" fmla="*/ 3186112 w 5410782"/>
                    <a:gd name="connsiteY39" fmla="*/ 843842 h 1099052"/>
                    <a:gd name="connsiteX40" fmla="*/ 3256547 w 5410782"/>
                    <a:gd name="connsiteY40" fmla="*/ 930443 h 1099052"/>
                    <a:gd name="connsiteX41" fmla="*/ 3282632 w 5410782"/>
                    <a:gd name="connsiteY41" fmla="*/ 991794 h 1099052"/>
                    <a:gd name="connsiteX42" fmla="*/ 3320716 w 5410782"/>
                    <a:gd name="connsiteY42" fmla="*/ 1010653 h 1099052"/>
                    <a:gd name="connsiteX43" fmla="*/ 3376863 w 5410782"/>
                    <a:gd name="connsiteY43" fmla="*/ 1082843 h 1099052"/>
                    <a:gd name="connsiteX44" fmla="*/ 3640925 w 5410782"/>
                    <a:gd name="connsiteY44" fmla="*/ 1091197 h 1099052"/>
                    <a:gd name="connsiteX45" fmla="*/ 4068892 w 5410782"/>
                    <a:gd name="connsiteY45" fmla="*/ 1099051 h 1099052"/>
                    <a:gd name="connsiteX46" fmla="*/ 4224988 w 5410782"/>
                    <a:gd name="connsiteY46" fmla="*/ 950791 h 1099052"/>
                    <a:gd name="connsiteX47" fmla="*/ 4627014 w 5410782"/>
                    <a:gd name="connsiteY47" fmla="*/ 718620 h 1099052"/>
                    <a:gd name="connsiteX48" fmla="*/ 5106872 w 5410782"/>
                    <a:gd name="connsiteY48" fmla="*/ 887499 h 1099052"/>
                    <a:gd name="connsiteX49" fmla="*/ 5410782 w 5410782"/>
                    <a:gd name="connsiteY49" fmla="*/ 1087797 h 1099052"/>
                    <a:gd name="connsiteX0" fmla="*/ 0 w 5410782"/>
                    <a:gd name="connsiteY0" fmla="*/ 0 h 1101159"/>
                    <a:gd name="connsiteX1" fmla="*/ 80210 w 5410782"/>
                    <a:gd name="connsiteY1" fmla="*/ 52013 h 1101159"/>
                    <a:gd name="connsiteX2" fmla="*/ 116222 w 5410782"/>
                    <a:gd name="connsiteY2" fmla="*/ 77036 h 1101159"/>
                    <a:gd name="connsiteX3" fmla="*/ 179463 w 5410782"/>
                    <a:gd name="connsiteY3" fmla="*/ 94440 h 1101159"/>
                    <a:gd name="connsiteX4" fmla="*/ 284623 w 5410782"/>
                    <a:gd name="connsiteY4" fmla="*/ 92368 h 1101159"/>
                    <a:gd name="connsiteX5" fmla="*/ 344905 w 5410782"/>
                    <a:gd name="connsiteY5" fmla="*/ 104274 h 1101159"/>
                    <a:gd name="connsiteX6" fmla="*/ 385010 w 5410782"/>
                    <a:gd name="connsiteY6" fmla="*/ 128337 h 1101159"/>
                    <a:gd name="connsiteX7" fmla="*/ 403685 w 5410782"/>
                    <a:gd name="connsiteY7" fmla="*/ 173206 h 1101159"/>
                    <a:gd name="connsiteX8" fmla="*/ 510067 w 5410782"/>
                    <a:gd name="connsiteY8" fmla="*/ 262248 h 1101159"/>
                    <a:gd name="connsiteX9" fmla="*/ 513228 w 5410782"/>
                    <a:gd name="connsiteY9" fmla="*/ 381844 h 1101159"/>
                    <a:gd name="connsiteX10" fmla="*/ 531223 w 5410782"/>
                    <a:gd name="connsiteY10" fmla="*/ 414247 h 1101159"/>
                    <a:gd name="connsiteX11" fmla="*/ 646650 w 5410782"/>
                    <a:gd name="connsiteY11" fmla="*/ 562212 h 1101159"/>
                    <a:gd name="connsiteX12" fmla="*/ 752097 w 5410782"/>
                    <a:gd name="connsiteY12" fmla="*/ 713058 h 1101159"/>
                    <a:gd name="connsiteX13" fmla="*/ 946484 w 5410782"/>
                    <a:gd name="connsiteY13" fmla="*/ 627637 h 1101159"/>
                    <a:gd name="connsiteX14" fmla="*/ 1119604 w 5410782"/>
                    <a:gd name="connsiteY14" fmla="*/ 567548 h 1101159"/>
                    <a:gd name="connsiteX15" fmla="*/ 1491916 w 5410782"/>
                    <a:gd name="connsiteY15" fmla="*/ 505327 h 1101159"/>
                    <a:gd name="connsiteX16" fmla="*/ 1596189 w 5410782"/>
                    <a:gd name="connsiteY16" fmla="*/ 505327 h 1101159"/>
                    <a:gd name="connsiteX17" fmla="*/ 1644316 w 5410782"/>
                    <a:gd name="connsiteY17" fmla="*/ 505327 h 1101159"/>
                    <a:gd name="connsiteX18" fmla="*/ 1779697 w 5410782"/>
                    <a:gd name="connsiteY18" fmla="*/ 493863 h 1101159"/>
                    <a:gd name="connsiteX19" fmla="*/ 2021376 w 5410782"/>
                    <a:gd name="connsiteY19" fmla="*/ 477004 h 1101159"/>
                    <a:gd name="connsiteX20" fmla="*/ 2159417 w 5410782"/>
                    <a:gd name="connsiteY20" fmla="*/ 427124 h 1101159"/>
                    <a:gd name="connsiteX21" fmla="*/ 2243934 w 5410782"/>
                    <a:gd name="connsiteY21" fmla="*/ 407195 h 1101159"/>
                    <a:gd name="connsiteX22" fmla="*/ 2294021 w 5410782"/>
                    <a:gd name="connsiteY22" fmla="*/ 441158 h 1101159"/>
                    <a:gd name="connsiteX23" fmla="*/ 2366210 w 5410782"/>
                    <a:gd name="connsiteY23" fmla="*/ 545432 h 1101159"/>
                    <a:gd name="connsiteX24" fmla="*/ 2401554 w 5410782"/>
                    <a:gd name="connsiteY24" fmla="*/ 577516 h 1101159"/>
                    <a:gd name="connsiteX25" fmla="*/ 2454442 w 5410782"/>
                    <a:gd name="connsiteY25" fmla="*/ 625643 h 1101159"/>
                    <a:gd name="connsiteX26" fmla="*/ 2486526 w 5410782"/>
                    <a:gd name="connsiteY26" fmla="*/ 625643 h 1101159"/>
                    <a:gd name="connsiteX27" fmla="*/ 2550695 w 5410782"/>
                    <a:gd name="connsiteY27" fmla="*/ 617622 h 1101159"/>
                    <a:gd name="connsiteX28" fmla="*/ 2610101 w 5410782"/>
                    <a:gd name="connsiteY28" fmla="*/ 616743 h 1101159"/>
                    <a:gd name="connsiteX29" fmla="*/ 2662989 w 5410782"/>
                    <a:gd name="connsiteY29" fmla="*/ 649706 h 1101159"/>
                    <a:gd name="connsiteX30" fmla="*/ 2698333 w 5410782"/>
                    <a:gd name="connsiteY30" fmla="*/ 682667 h 1101159"/>
                    <a:gd name="connsiteX31" fmla="*/ 2739314 w 5410782"/>
                    <a:gd name="connsiteY31" fmla="*/ 690688 h 1101159"/>
                    <a:gd name="connsiteX32" fmla="*/ 2785060 w 5410782"/>
                    <a:gd name="connsiteY32" fmla="*/ 683545 h 1101159"/>
                    <a:gd name="connsiteX33" fmla="*/ 2862399 w 5410782"/>
                    <a:gd name="connsiteY33" fmla="*/ 696519 h 1101159"/>
                    <a:gd name="connsiteX34" fmla="*/ 2895600 w 5410782"/>
                    <a:gd name="connsiteY34" fmla="*/ 721895 h 1101159"/>
                    <a:gd name="connsiteX35" fmla="*/ 2919663 w 5410782"/>
                    <a:gd name="connsiteY35" fmla="*/ 770022 h 1101159"/>
                    <a:gd name="connsiteX36" fmla="*/ 2962149 w 5410782"/>
                    <a:gd name="connsiteY36" fmla="*/ 821406 h 1101159"/>
                    <a:gd name="connsiteX37" fmla="*/ 3046955 w 5410782"/>
                    <a:gd name="connsiteY37" fmla="*/ 797846 h 1101159"/>
                    <a:gd name="connsiteX38" fmla="*/ 3116303 w 5410782"/>
                    <a:gd name="connsiteY38" fmla="*/ 782179 h 1101159"/>
                    <a:gd name="connsiteX39" fmla="*/ 3186112 w 5410782"/>
                    <a:gd name="connsiteY39" fmla="*/ 843842 h 1101159"/>
                    <a:gd name="connsiteX40" fmla="*/ 3256547 w 5410782"/>
                    <a:gd name="connsiteY40" fmla="*/ 930443 h 1101159"/>
                    <a:gd name="connsiteX41" fmla="*/ 3282632 w 5410782"/>
                    <a:gd name="connsiteY41" fmla="*/ 991794 h 1101159"/>
                    <a:gd name="connsiteX42" fmla="*/ 3320716 w 5410782"/>
                    <a:gd name="connsiteY42" fmla="*/ 1010653 h 1101159"/>
                    <a:gd name="connsiteX43" fmla="*/ 3376863 w 5410782"/>
                    <a:gd name="connsiteY43" fmla="*/ 1082843 h 1101159"/>
                    <a:gd name="connsiteX44" fmla="*/ 3640925 w 5410782"/>
                    <a:gd name="connsiteY44" fmla="*/ 1091197 h 1101159"/>
                    <a:gd name="connsiteX45" fmla="*/ 4068892 w 5410782"/>
                    <a:gd name="connsiteY45" fmla="*/ 1099051 h 1101159"/>
                    <a:gd name="connsiteX46" fmla="*/ 4224988 w 5410782"/>
                    <a:gd name="connsiteY46" fmla="*/ 950791 h 1101159"/>
                    <a:gd name="connsiteX47" fmla="*/ 4627014 w 5410782"/>
                    <a:gd name="connsiteY47" fmla="*/ 718620 h 1101159"/>
                    <a:gd name="connsiteX48" fmla="*/ 5106872 w 5410782"/>
                    <a:gd name="connsiteY48" fmla="*/ 887499 h 1101159"/>
                    <a:gd name="connsiteX49" fmla="*/ 5410782 w 5410782"/>
                    <a:gd name="connsiteY49" fmla="*/ 1087797 h 1101159"/>
                    <a:gd name="connsiteX0" fmla="*/ 0 w 5410782"/>
                    <a:gd name="connsiteY0" fmla="*/ 0 h 1099051"/>
                    <a:gd name="connsiteX1" fmla="*/ 80210 w 5410782"/>
                    <a:gd name="connsiteY1" fmla="*/ 52013 h 1099051"/>
                    <a:gd name="connsiteX2" fmla="*/ 116222 w 5410782"/>
                    <a:gd name="connsiteY2" fmla="*/ 77036 h 1099051"/>
                    <a:gd name="connsiteX3" fmla="*/ 179463 w 5410782"/>
                    <a:gd name="connsiteY3" fmla="*/ 94440 h 1099051"/>
                    <a:gd name="connsiteX4" fmla="*/ 284623 w 5410782"/>
                    <a:gd name="connsiteY4" fmla="*/ 92368 h 1099051"/>
                    <a:gd name="connsiteX5" fmla="*/ 344905 w 5410782"/>
                    <a:gd name="connsiteY5" fmla="*/ 104274 h 1099051"/>
                    <a:gd name="connsiteX6" fmla="*/ 385010 w 5410782"/>
                    <a:gd name="connsiteY6" fmla="*/ 128337 h 1099051"/>
                    <a:gd name="connsiteX7" fmla="*/ 403685 w 5410782"/>
                    <a:gd name="connsiteY7" fmla="*/ 173206 h 1099051"/>
                    <a:gd name="connsiteX8" fmla="*/ 510067 w 5410782"/>
                    <a:gd name="connsiteY8" fmla="*/ 262248 h 1099051"/>
                    <a:gd name="connsiteX9" fmla="*/ 513228 w 5410782"/>
                    <a:gd name="connsiteY9" fmla="*/ 381844 h 1099051"/>
                    <a:gd name="connsiteX10" fmla="*/ 531223 w 5410782"/>
                    <a:gd name="connsiteY10" fmla="*/ 414247 h 1099051"/>
                    <a:gd name="connsiteX11" fmla="*/ 646650 w 5410782"/>
                    <a:gd name="connsiteY11" fmla="*/ 562212 h 1099051"/>
                    <a:gd name="connsiteX12" fmla="*/ 752097 w 5410782"/>
                    <a:gd name="connsiteY12" fmla="*/ 713058 h 1099051"/>
                    <a:gd name="connsiteX13" fmla="*/ 946484 w 5410782"/>
                    <a:gd name="connsiteY13" fmla="*/ 627637 h 1099051"/>
                    <a:gd name="connsiteX14" fmla="*/ 1119604 w 5410782"/>
                    <a:gd name="connsiteY14" fmla="*/ 567548 h 1099051"/>
                    <a:gd name="connsiteX15" fmla="*/ 1491916 w 5410782"/>
                    <a:gd name="connsiteY15" fmla="*/ 505327 h 1099051"/>
                    <a:gd name="connsiteX16" fmla="*/ 1596189 w 5410782"/>
                    <a:gd name="connsiteY16" fmla="*/ 505327 h 1099051"/>
                    <a:gd name="connsiteX17" fmla="*/ 1644316 w 5410782"/>
                    <a:gd name="connsiteY17" fmla="*/ 505327 h 1099051"/>
                    <a:gd name="connsiteX18" fmla="*/ 1779697 w 5410782"/>
                    <a:gd name="connsiteY18" fmla="*/ 493863 h 1099051"/>
                    <a:gd name="connsiteX19" fmla="*/ 2021376 w 5410782"/>
                    <a:gd name="connsiteY19" fmla="*/ 477004 h 1099051"/>
                    <a:gd name="connsiteX20" fmla="*/ 2159417 w 5410782"/>
                    <a:gd name="connsiteY20" fmla="*/ 427124 h 1099051"/>
                    <a:gd name="connsiteX21" fmla="*/ 2243934 w 5410782"/>
                    <a:gd name="connsiteY21" fmla="*/ 407195 h 1099051"/>
                    <a:gd name="connsiteX22" fmla="*/ 2294021 w 5410782"/>
                    <a:gd name="connsiteY22" fmla="*/ 441158 h 1099051"/>
                    <a:gd name="connsiteX23" fmla="*/ 2366210 w 5410782"/>
                    <a:gd name="connsiteY23" fmla="*/ 545432 h 1099051"/>
                    <a:gd name="connsiteX24" fmla="*/ 2401554 w 5410782"/>
                    <a:gd name="connsiteY24" fmla="*/ 577516 h 1099051"/>
                    <a:gd name="connsiteX25" fmla="*/ 2454442 w 5410782"/>
                    <a:gd name="connsiteY25" fmla="*/ 625643 h 1099051"/>
                    <a:gd name="connsiteX26" fmla="*/ 2486526 w 5410782"/>
                    <a:gd name="connsiteY26" fmla="*/ 625643 h 1099051"/>
                    <a:gd name="connsiteX27" fmla="*/ 2550695 w 5410782"/>
                    <a:gd name="connsiteY27" fmla="*/ 617622 h 1099051"/>
                    <a:gd name="connsiteX28" fmla="*/ 2610101 w 5410782"/>
                    <a:gd name="connsiteY28" fmla="*/ 616743 h 1099051"/>
                    <a:gd name="connsiteX29" fmla="*/ 2662989 w 5410782"/>
                    <a:gd name="connsiteY29" fmla="*/ 649706 h 1099051"/>
                    <a:gd name="connsiteX30" fmla="*/ 2698333 w 5410782"/>
                    <a:gd name="connsiteY30" fmla="*/ 682667 h 1099051"/>
                    <a:gd name="connsiteX31" fmla="*/ 2739314 w 5410782"/>
                    <a:gd name="connsiteY31" fmla="*/ 690688 h 1099051"/>
                    <a:gd name="connsiteX32" fmla="*/ 2785060 w 5410782"/>
                    <a:gd name="connsiteY32" fmla="*/ 683545 h 1099051"/>
                    <a:gd name="connsiteX33" fmla="*/ 2862399 w 5410782"/>
                    <a:gd name="connsiteY33" fmla="*/ 696519 h 1099051"/>
                    <a:gd name="connsiteX34" fmla="*/ 2895600 w 5410782"/>
                    <a:gd name="connsiteY34" fmla="*/ 721895 h 1099051"/>
                    <a:gd name="connsiteX35" fmla="*/ 2919663 w 5410782"/>
                    <a:gd name="connsiteY35" fmla="*/ 770022 h 1099051"/>
                    <a:gd name="connsiteX36" fmla="*/ 2962149 w 5410782"/>
                    <a:gd name="connsiteY36" fmla="*/ 821406 h 1099051"/>
                    <a:gd name="connsiteX37" fmla="*/ 3046955 w 5410782"/>
                    <a:gd name="connsiteY37" fmla="*/ 797846 h 1099051"/>
                    <a:gd name="connsiteX38" fmla="*/ 3116303 w 5410782"/>
                    <a:gd name="connsiteY38" fmla="*/ 782179 h 1099051"/>
                    <a:gd name="connsiteX39" fmla="*/ 3186112 w 5410782"/>
                    <a:gd name="connsiteY39" fmla="*/ 843842 h 1099051"/>
                    <a:gd name="connsiteX40" fmla="*/ 3256547 w 5410782"/>
                    <a:gd name="connsiteY40" fmla="*/ 930443 h 1099051"/>
                    <a:gd name="connsiteX41" fmla="*/ 3282632 w 5410782"/>
                    <a:gd name="connsiteY41" fmla="*/ 991794 h 1099051"/>
                    <a:gd name="connsiteX42" fmla="*/ 3320716 w 5410782"/>
                    <a:gd name="connsiteY42" fmla="*/ 1010653 h 1099051"/>
                    <a:gd name="connsiteX43" fmla="*/ 3376863 w 5410782"/>
                    <a:gd name="connsiteY43" fmla="*/ 1082843 h 1099051"/>
                    <a:gd name="connsiteX44" fmla="*/ 3640925 w 5410782"/>
                    <a:gd name="connsiteY44" fmla="*/ 1091197 h 1099051"/>
                    <a:gd name="connsiteX45" fmla="*/ 4080889 w 5410782"/>
                    <a:gd name="connsiteY45" fmla="*/ 1099051 h 1099051"/>
                    <a:gd name="connsiteX46" fmla="*/ 4224988 w 5410782"/>
                    <a:gd name="connsiteY46" fmla="*/ 950791 h 1099051"/>
                    <a:gd name="connsiteX47" fmla="*/ 4627014 w 5410782"/>
                    <a:gd name="connsiteY47" fmla="*/ 718620 h 1099051"/>
                    <a:gd name="connsiteX48" fmla="*/ 5106872 w 5410782"/>
                    <a:gd name="connsiteY48" fmla="*/ 887499 h 1099051"/>
                    <a:gd name="connsiteX49" fmla="*/ 5410782 w 5410782"/>
                    <a:gd name="connsiteY49" fmla="*/ 1087797 h 1099051"/>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627014 w 5410782"/>
                    <a:gd name="connsiteY47" fmla="*/ 718620 h 1110554"/>
                    <a:gd name="connsiteX48" fmla="*/ 5106872 w 5410782"/>
                    <a:gd name="connsiteY48" fmla="*/ 887499 h 1110554"/>
                    <a:gd name="connsiteX49" fmla="*/ 5410782 w 5410782"/>
                    <a:gd name="connsiteY49"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627014 w 5410782"/>
                    <a:gd name="connsiteY47" fmla="*/ 718620 h 1110554"/>
                    <a:gd name="connsiteX48" fmla="*/ 5106872 w 5410782"/>
                    <a:gd name="connsiteY48" fmla="*/ 887499 h 1110554"/>
                    <a:gd name="connsiteX49" fmla="*/ 5410782 w 5410782"/>
                    <a:gd name="connsiteY49"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403079 w 5410782"/>
                    <a:gd name="connsiteY47" fmla="*/ 860008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14958 w 5410782"/>
                    <a:gd name="connsiteY49" fmla="*/ 777532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038892 w 5410782"/>
                    <a:gd name="connsiteY50" fmla="*/ 856080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77830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330806"/>
                    <a:gd name="connsiteY0" fmla="*/ 0 h 1110554"/>
                    <a:gd name="connsiteX1" fmla="*/ 80210 w 5330806"/>
                    <a:gd name="connsiteY1" fmla="*/ 52013 h 1110554"/>
                    <a:gd name="connsiteX2" fmla="*/ 116222 w 5330806"/>
                    <a:gd name="connsiteY2" fmla="*/ 77036 h 1110554"/>
                    <a:gd name="connsiteX3" fmla="*/ 179463 w 5330806"/>
                    <a:gd name="connsiteY3" fmla="*/ 94440 h 1110554"/>
                    <a:gd name="connsiteX4" fmla="*/ 284623 w 5330806"/>
                    <a:gd name="connsiteY4" fmla="*/ 92368 h 1110554"/>
                    <a:gd name="connsiteX5" fmla="*/ 344905 w 5330806"/>
                    <a:gd name="connsiteY5" fmla="*/ 104274 h 1110554"/>
                    <a:gd name="connsiteX6" fmla="*/ 385010 w 5330806"/>
                    <a:gd name="connsiteY6" fmla="*/ 128337 h 1110554"/>
                    <a:gd name="connsiteX7" fmla="*/ 403685 w 5330806"/>
                    <a:gd name="connsiteY7" fmla="*/ 173206 h 1110554"/>
                    <a:gd name="connsiteX8" fmla="*/ 510067 w 5330806"/>
                    <a:gd name="connsiteY8" fmla="*/ 262248 h 1110554"/>
                    <a:gd name="connsiteX9" fmla="*/ 513228 w 5330806"/>
                    <a:gd name="connsiteY9" fmla="*/ 381844 h 1110554"/>
                    <a:gd name="connsiteX10" fmla="*/ 531223 w 5330806"/>
                    <a:gd name="connsiteY10" fmla="*/ 414247 h 1110554"/>
                    <a:gd name="connsiteX11" fmla="*/ 646650 w 5330806"/>
                    <a:gd name="connsiteY11" fmla="*/ 562212 h 1110554"/>
                    <a:gd name="connsiteX12" fmla="*/ 752097 w 5330806"/>
                    <a:gd name="connsiteY12" fmla="*/ 713058 h 1110554"/>
                    <a:gd name="connsiteX13" fmla="*/ 946484 w 5330806"/>
                    <a:gd name="connsiteY13" fmla="*/ 627637 h 1110554"/>
                    <a:gd name="connsiteX14" fmla="*/ 1119604 w 5330806"/>
                    <a:gd name="connsiteY14" fmla="*/ 567548 h 1110554"/>
                    <a:gd name="connsiteX15" fmla="*/ 1491916 w 5330806"/>
                    <a:gd name="connsiteY15" fmla="*/ 505327 h 1110554"/>
                    <a:gd name="connsiteX16" fmla="*/ 1596189 w 5330806"/>
                    <a:gd name="connsiteY16" fmla="*/ 505327 h 1110554"/>
                    <a:gd name="connsiteX17" fmla="*/ 1644316 w 5330806"/>
                    <a:gd name="connsiteY17" fmla="*/ 505327 h 1110554"/>
                    <a:gd name="connsiteX18" fmla="*/ 1779697 w 5330806"/>
                    <a:gd name="connsiteY18" fmla="*/ 493863 h 1110554"/>
                    <a:gd name="connsiteX19" fmla="*/ 2021376 w 5330806"/>
                    <a:gd name="connsiteY19" fmla="*/ 477004 h 1110554"/>
                    <a:gd name="connsiteX20" fmla="*/ 2159417 w 5330806"/>
                    <a:gd name="connsiteY20" fmla="*/ 427124 h 1110554"/>
                    <a:gd name="connsiteX21" fmla="*/ 2243934 w 5330806"/>
                    <a:gd name="connsiteY21" fmla="*/ 407195 h 1110554"/>
                    <a:gd name="connsiteX22" fmla="*/ 2294021 w 5330806"/>
                    <a:gd name="connsiteY22" fmla="*/ 441158 h 1110554"/>
                    <a:gd name="connsiteX23" fmla="*/ 2366210 w 5330806"/>
                    <a:gd name="connsiteY23" fmla="*/ 545432 h 1110554"/>
                    <a:gd name="connsiteX24" fmla="*/ 2401554 w 5330806"/>
                    <a:gd name="connsiteY24" fmla="*/ 577516 h 1110554"/>
                    <a:gd name="connsiteX25" fmla="*/ 2454442 w 5330806"/>
                    <a:gd name="connsiteY25" fmla="*/ 625643 h 1110554"/>
                    <a:gd name="connsiteX26" fmla="*/ 2486526 w 5330806"/>
                    <a:gd name="connsiteY26" fmla="*/ 625643 h 1110554"/>
                    <a:gd name="connsiteX27" fmla="*/ 2550695 w 5330806"/>
                    <a:gd name="connsiteY27" fmla="*/ 617622 h 1110554"/>
                    <a:gd name="connsiteX28" fmla="*/ 2610101 w 5330806"/>
                    <a:gd name="connsiteY28" fmla="*/ 616743 h 1110554"/>
                    <a:gd name="connsiteX29" fmla="*/ 2662989 w 5330806"/>
                    <a:gd name="connsiteY29" fmla="*/ 649706 h 1110554"/>
                    <a:gd name="connsiteX30" fmla="*/ 2698333 w 5330806"/>
                    <a:gd name="connsiteY30" fmla="*/ 682667 h 1110554"/>
                    <a:gd name="connsiteX31" fmla="*/ 2739314 w 5330806"/>
                    <a:gd name="connsiteY31" fmla="*/ 690688 h 1110554"/>
                    <a:gd name="connsiteX32" fmla="*/ 2785060 w 5330806"/>
                    <a:gd name="connsiteY32" fmla="*/ 683545 h 1110554"/>
                    <a:gd name="connsiteX33" fmla="*/ 2862399 w 5330806"/>
                    <a:gd name="connsiteY33" fmla="*/ 696519 h 1110554"/>
                    <a:gd name="connsiteX34" fmla="*/ 2895600 w 5330806"/>
                    <a:gd name="connsiteY34" fmla="*/ 721895 h 1110554"/>
                    <a:gd name="connsiteX35" fmla="*/ 2919663 w 5330806"/>
                    <a:gd name="connsiteY35" fmla="*/ 770022 h 1110554"/>
                    <a:gd name="connsiteX36" fmla="*/ 2962149 w 5330806"/>
                    <a:gd name="connsiteY36" fmla="*/ 821406 h 1110554"/>
                    <a:gd name="connsiteX37" fmla="*/ 3046955 w 5330806"/>
                    <a:gd name="connsiteY37" fmla="*/ 797846 h 1110554"/>
                    <a:gd name="connsiteX38" fmla="*/ 3116303 w 5330806"/>
                    <a:gd name="connsiteY38" fmla="*/ 782179 h 1110554"/>
                    <a:gd name="connsiteX39" fmla="*/ 3186112 w 5330806"/>
                    <a:gd name="connsiteY39" fmla="*/ 843842 h 1110554"/>
                    <a:gd name="connsiteX40" fmla="*/ 3256547 w 5330806"/>
                    <a:gd name="connsiteY40" fmla="*/ 930443 h 1110554"/>
                    <a:gd name="connsiteX41" fmla="*/ 3282632 w 5330806"/>
                    <a:gd name="connsiteY41" fmla="*/ 991794 h 1110554"/>
                    <a:gd name="connsiteX42" fmla="*/ 3320716 w 5330806"/>
                    <a:gd name="connsiteY42" fmla="*/ 1010653 h 1110554"/>
                    <a:gd name="connsiteX43" fmla="*/ 3376863 w 5330806"/>
                    <a:gd name="connsiteY43" fmla="*/ 1082843 h 1110554"/>
                    <a:gd name="connsiteX44" fmla="*/ 3640925 w 5330806"/>
                    <a:gd name="connsiteY44" fmla="*/ 1091197 h 1110554"/>
                    <a:gd name="connsiteX45" fmla="*/ 4080889 w 5330806"/>
                    <a:gd name="connsiteY45" fmla="*/ 1099051 h 1110554"/>
                    <a:gd name="connsiteX46" fmla="*/ 4224988 w 5330806"/>
                    <a:gd name="connsiteY46" fmla="*/ 950791 h 1110554"/>
                    <a:gd name="connsiteX47" fmla="*/ 4395082 w 5330806"/>
                    <a:gd name="connsiteY47" fmla="*/ 832516 h 1110554"/>
                    <a:gd name="connsiteX48" fmla="*/ 4627014 w 5330806"/>
                    <a:gd name="connsiteY48" fmla="*/ 718620 h 1110554"/>
                    <a:gd name="connsiteX49" fmla="*/ 4862944 w 5330806"/>
                    <a:gd name="connsiteY49" fmla="*/ 742185 h 1110554"/>
                    <a:gd name="connsiteX50" fmla="*/ 4958915 w 5330806"/>
                    <a:gd name="connsiteY50" fmla="*/ 832516 h 1110554"/>
                    <a:gd name="connsiteX51" fmla="*/ 5106872 w 5330806"/>
                    <a:gd name="connsiteY51" fmla="*/ 887499 h 1110554"/>
                    <a:gd name="connsiteX52" fmla="*/ 5262826 w 5330806"/>
                    <a:gd name="connsiteY52" fmla="*/ 997467 h 1110554"/>
                    <a:gd name="connsiteX53" fmla="*/ 5330806 w 5330806"/>
                    <a:gd name="connsiteY53" fmla="*/ 1083870 h 1110554"/>
                    <a:gd name="connsiteX0" fmla="*/ 0 w 5334024"/>
                    <a:gd name="connsiteY0" fmla="*/ 0 h 1110554"/>
                    <a:gd name="connsiteX1" fmla="*/ 80210 w 5334024"/>
                    <a:gd name="connsiteY1" fmla="*/ 52013 h 1110554"/>
                    <a:gd name="connsiteX2" fmla="*/ 116222 w 5334024"/>
                    <a:gd name="connsiteY2" fmla="*/ 77036 h 1110554"/>
                    <a:gd name="connsiteX3" fmla="*/ 179463 w 5334024"/>
                    <a:gd name="connsiteY3" fmla="*/ 94440 h 1110554"/>
                    <a:gd name="connsiteX4" fmla="*/ 284623 w 5334024"/>
                    <a:gd name="connsiteY4" fmla="*/ 92368 h 1110554"/>
                    <a:gd name="connsiteX5" fmla="*/ 344905 w 5334024"/>
                    <a:gd name="connsiteY5" fmla="*/ 104274 h 1110554"/>
                    <a:gd name="connsiteX6" fmla="*/ 385010 w 5334024"/>
                    <a:gd name="connsiteY6" fmla="*/ 128337 h 1110554"/>
                    <a:gd name="connsiteX7" fmla="*/ 403685 w 5334024"/>
                    <a:gd name="connsiteY7" fmla="*/ 173206 h 1110554"/>
                    <a:gd name="connsiteX8" fmla="*/ 510067 w 5334024"/>
                    <a:gd name="connsiteY8" fmla="*/ 262248 h 1110554"/>
                    <a:gd name="connsiteX9" fmla="*/ 513228 w 5334024"/>
                    <a:gd name="connsiteY9" fmla="*/ 381844 h 1110554"/>
                    <a:gd name="connsiteX10" fmla="*/ 531223 w 5334024"/>
                    <a:gd name="connsiteY10" fmla="*/ 414247 h 1110554"/>
                    <a:gd name="connsiteX11" fmla="*/ 646650 w 5334024"/>
                    <a:gd name="connsiteY11" fmla="*/ 562212 h 1110554"/>
                    <a:gd name="connsiteX12" fmla="*/ 752097 w 5334024"/>
                    <a:gd name="connsiteY12" fmla="*/ 713058 h 1110554"/>
                    <a:gd name="connsiteX13" fmla="*/ 946484 w 5334024"/>
                    <a:gd name="connsiteY13" fmla="*/ 627637 h 1110554"/>
                    <a:gd name="connsiteX14" fmla="*/ 1119604 w 5334024"/>
                    <a:gd name="connsiteY14" fmla="*/ 567548 h 1110554"/>
                    <a:gd name="connsiteX15" fmla="*/ 1491916 w 5334024"/>
                    <a:gd name="connsiteY15" fmla="*/ 505327 h 1110554"/>
                    <a:gd name="connsiteX16" fmla="*/ 1596189 w 5334024"/>
                    <a:gd name="connsiteY16" fmla="*/ 505327 h 1110554"/>
                    <a:gd name="connsiteX17" fmla="*/ 1644316 w 5334024"/>
                    <a:gd name="connsiteY17" fmla="*/ 505327 h 1110554"/>
                    <a:gd name="connsiteX18" fmla="*/ 1779697 w 5334024"/>
                    <a:gd name="connsiteY18" fmla="*/ 493863 h 1110554"/>
                    <a:gd name="connsiteX19" fmla="*/ 2021376 w 5334024"/>
                    <a:gd name="connsiteY19" fmla="*/ 477004 h 1110554"/>
                    <a:gd name="connsiteX20" fmla="*/ 2159417 w 5334024"/>
                    <a:gd name="connsiteY20" fmla="*/ 427124 h 1110554"/>
                    <a:gd name="connsiteX21" fmla="*/ 2243934 w 5334024"/>
                    <a:gd name="connsiteY21" fmla="*/ 407195 h 1110554"/>
                    <a:gd name="connsiteX22" fmla="*/ 2294021 w 5334024"/>
                    <a:gd name="connsiteY22" fmla="*/ 441158 h 1110554"/>
                    <a:gd name="connsiteX23" fmla="*/ 2366210 w 5334024"/>
                    <a:gd name="connsiteY23" fmla="*/ 545432 h 1110554"/>
                    <a:gd name="connsiteX24" fmla="*/ 2401554 w 5334024"/>
                    <a:gd name="connsiteY24" fmla="*/ 577516 h 1110554"/>
                    <a:gd name="connsiteX25" fmla="*/ 2454442 w 5334024"/>
                    <a:gd name="connsiteY25" fmla="*/ 625643 h 1110554"/>
                    <a:gd name="connsiteX26" fmla="*/ 2486526 w 5334024"/>
                    <a:gd name="connsiteY26" fmla="*/ 625643 h 1110554"/>
                    <a:gd name="connsiteX27" fmla="*/ 2550695 w 5334024"/>
                    <a:gd name="connsiteY27" fmla="*/ 617622 h 1110554"/>
                    <a:gd name="connsiteX28" fmla="*/ 2610101 w 5334024"/>
                    <a:gd name="connsiteY28" fmla="*/ 616743 h 1110554"/>
                    <a:gd name="connsiteX29" fmla="*/ 2662989 w 5334024"/>
                    <a:gd name="connsiteY29" fmla="*/ 649706 h 1110554"/>
                    <a:gd name="connsiteX30" fmla="*/ 2698333 w 5334024"/>
                    <a:gd name="connsiteY30" fmla="*/ 682667 h 1110554"/>
                    <a:gd name="connsiteX31" fmla="*/ 2739314 w 5334024"/>
                    <a:gd name="connsiteY31" fmla="*/ 690688 h 1110554"/>
                    <a:gd name="connsiteX32" fmla="*/ 2785060 w 5334024"/>
                    <a:gd name="connsiteY32" fmla="*/ 683545 h 1110554"/>
                    <a:gd name="connsiteX33" fmla="*/ 2862399 w 5334024"/>
                    <a:gd name="connsiteY33" fmla="*/ 696519 h 1110554"/>
                    <a:gd name="connsiteX34" fmla="*/ 2895600 w 5334024"/>
                    <a:gd name="connsiteY34" fmla="*/ 721895 h 1110554"/>
                    <a:gd name="connsiteX35" fmla="*/ 2919663 w 5334024"/>
                    <a:gd name="connsiteY35" fmla="*/ 770022 h 1110554"/>
                    <a:gd name="connsiteX36" fmla="*/ 2962149 w 5334024"/>
                    <a:gd name="connsiteY36" fmla="*/ 821406 h 1110554"/>
                    <a:gd name="connsiteX37" fmla="*/ 3046955 w 5334024"/>
                    <a:gd name="connsiteY37" fmla="*/ 797846 h 1110554"/>
                    <a:gd name="connsiteX38" fmla="*/ 3116303 w 5334024"/>
                    <a:gd name="connsiteY38" fmla="*/ 782179 h 1110554"/>
                    <a:gd name="connsiteX39" fmla="*/ 3186112 w 5334024"/>
                    <a:gd name="connsiteY39" fmla="*/ 843842 h 1110554"/>
                    <a:gd name="connsiteX40" fmla="*/ 3256547 w 5334024"/>
                    <a:gd name="connsiteY40" fmla="*/ 930443 h 1110554"/>
                    <a:gd name="connsiteX41" fmla="*/ 3282632 w 5334024"/>
                    <a:gd name="connsiteY41" fmla="*/ 991794 h 1110554"/>
                    <a:gd name="connsiteX42" fmla="*/ 3320716 w 5334024"/>
                    <a:gd name="connsiteY42" fmla="*/ 1010653 h 1110554"/>
                    <a:gd name="connsiteX43" fmla="*/ 3376863 w 5334024"/>
                    <a:gd name="connsiteY43" fmla="*/ 1082843 h 1110554"/>
                    <a:gd name="connsiteX44" fmla="*/ 3640925 w 5334024"/>
                    <a:gd name="connsiteY44" fmla="*/ 1091197 h 1110554"/>
                    <a:gd name="connsiteX45" fmla="*/ 4080889 w 5334024"/>
                    <a:gd name="connsiteY45" fmla="*/ 1099051 h 1110554"/>
                    <a:gd name="connsiteX46" fmla="*/ 4224988 w 5334024"/>
                    <a:gd name="connsiteY46" fmla="*/ 950791 h 1110554"/>
                    <a:gd name="connsiteX47" fmla="*/ 4395082 w 5334024"/>
                    <a:gd name="connsiteY47" fmla="*/ 832516 h 1110554"/>
                    <a:gd name="connsiteX48" fmla="*/ 4627014 w 5334024"/>
                    <a:gd name="connsiteY48" fmla="*/ 718620 h 1110554"/>
                    <a:gd name="connsiteX49" fmla="*/ 4862944 w 5334024"/>
                    <a:gd name="connsiteY49" fmla="*/ 742185 h 1110554"/>
                    <a:gd name="connsiteX50" fmla="*/ 4958915 w 5334024"/>
                    <a:gd name="connsiteY50" fmla="*/ 832516 h 1110554"/>
                    <a:gd name="connsiteX51" fmla="*/ 5106872 w 5334024"/>
                    <a:gd name="connsiteY51" fmla="*/ 887499 h 1110554"/>
                    <a:gd name="connsiteX52" fmla="*/ 5262826 w 5334024"/>
                    <a:gd name="connsiteY52" fmla="*/ 997467 h 1110554"/>
                    <a:gd name="connsiteX53" fmla="*/ 5330806 w 5334024"/>
                    <a:gd name="connsiteY53" fmla="*/ 1083870 h 1110554"/>
                    <a:gd name="connsiteX54" fmla="*/ 5322808 w 5334024"/>
                    <a:gd name="connsiteY54" fmla="*/ 1099580 h 1110554"/>
                    <a:gd name="connsiteX0" fmla="*/ 0 w 5434796"/>
                    <a:gd name="connsiteY0" fmla="*/ 0 h 1130999"/>
                    <a:gd name="connsiteX1" fmla="*/ 80210 w 5434796"/>
                    <a:gd name="connsiteY1" fmla="*/ 52013 h 1130999"/>
                    <a:gd name="connsiteX2" fmla="*/ 116222 w 5434796"/>
                    <a:gd name="connsiteY2" fmla="*/ 77036 h 1130999"/>
                    <a:gd name="connsiteX3" fmla="*/ 179463 w 5434796"/>
                    <a:gd name="connsiteY3" fmla="*/ 94440 h 1130999"/>
                    <a:gd name="connsiteX4" fmla="*/ 284623 w 5434796"/>
                    <a:gd name="connsiteY4" fmla="*/ 92368 h 1130999"/>
                    <a:gd name="connsiteX5" fmla="*/ 344905 w 5434796"/>
                    <a:gd name="connsiteY5" fmla="*/ 104274 h 1130999"/>
                    <a:gd name="connsiteX6" fmla="*/ 385010 w 5434796"/>
                    <a:gd name="connsiteY6" fmla="*/ 128337 h 1130999"/>
                    <a:gd name="connsiteX7" fmla="*/ 403685 w 5434796"/>
                    <a:gd name="connsiteY7" fmla="*/ 173206 h 1130999"/>
                    <a:gd name="connsiteX8" fmla="*/ 510067 w 5434796"/>
                    <a:gd name="connsiteY8" fmla="*/ 262248 h 1130999"/>
                    <a:gd name="connsiteX9" fmla="*/ 513228 w 5434796"/>
                    <a:gd name="connsiteY9" fmla="*/ 381844 h 1130999"/>
                    <a:gd name="connsiteX10" fmla="*/ 531223 w 5434796"/>
                    <a:gd name="connsiteY10" fmla="*/ 414247 h 1130999"/>
                    <a:gd name="connsiteX11" fmla="*/ 646650 w 5434796"/>
                    <a:gd name="connsiteY11" fmla="*/ 562212 h 1130999"/>
                    <a:gd name="connsiteX12" fmla="*/ 752097 w 5434796"/>
                    <a:gd name="connsiteY12" fmla="*/ 713058 h 1130999"/>
                    <a:gd name="connsiteX13" fmla="*/ 946484 w 5434796"/>
                    <a:gd name="connsiteY13" fmla="*/ 627637 h 1130999"/>
                    <a:gd name="connsiteX14" fmla="*/ 1119604 w 5434796"/>
                    <a:gd name="connsiteY14" fmla="*/ 567548 h 1130999"/>
                    <a:gd name="connsiteX15" fmla="*/ 1491916 w 5434796"/>
                    <a:gd name="connsiteY15" fmla="*/ 505327 h 1130999"/>
                    <a:gd name="connsiteX16" fmla="*/ 1596189 w 5434796"/>
                    <a:gd name="connsiteY16" fmla="*/ 505327 h 1130999"/>
                    <a:gd name="connsiteX17" fmla="*/ 1644316 w 5434796"/>
                    <a:gd name="connsiteY17" fmla="*/ 505327 h 1130999"/>
                    <a:gd name="connsiteX18" fmla="*/ 1779697 w 5434796"/>
                    <a:gd name="connsiteY18" fmla="*/ 493863 h 1130999"/>
                    <a:gd name="connsiteX19" fmla="*/ 2021376 w 5434796"/>
                    <a:gd name="connsiteY19" fmla="*/ 477004 h 1130999"/>
                    <a:gd name="connsiteX20" fmla="*/ 2159417 w 5434796"/>
                    <a:gd name="connsiteY20" fmla="*/ 427124 h 1130999"/>
                    <a:gd name="connsiteX21" fmla="*/ 2243934 w 5434796"/>
                    <a:gd name="connsiteY21" fmla="*/ 407195 h 1130999"/>
                    <a:gd name="connsiteX22" fmla="*/ 2294021 w 5434796"/>
                    <a:gd name="connsiteY22" fmla="*/ 441158 h 1130999"/>
                    <a:gd name="connsiteX23" fmla="*/ 2366210 w 5434796"/>
                    <a:gd name="connsiteY23" fmla="*/ 545432 h 1130999"/>
                    <a:gd name="connsiteX24" fmla="*/ 2401554 w 5434796"/>
                    <a:gd name="connsiteY24" fmla="*/ 577516 h 1130999"/>
                    <a:gd name="connsiteX25" fmla="*/ 2454442 w 5434796"/>
                    <a:gd name="connsiteY25" fmla="*/ 625643 h 1130999"/>
                    <a:gd name="connsiteX26" fmla="*/ 2486526 w 5434796"/>
                    <a:gd name="connsiteY26" fmla="*/ 625643 h 1130999"/>
                    <a:gd name="connsiteX27" fmla="*/ 2550695 w 5434796"/>
                    <a:gd name="connsiteY27" fmla="*/ 617622 h 1130999"/>
                    <a:gd name="connsiteX28" fmla="*/ 2610101 w 5434796"/>
                    <a:gd name="connsiteY28" fmla="*/ 616743 h 1130999"/>
                    <a:gd name="connsiteX29" fmla="*/ 2662989 w 5434796"/>
                    <a:gd name="connsiteY29" fmla="*/ 649706 h 1130999"/>
                    <a:gd name="connsiteX30" fmla="*/ 2698333 w 5434796"/>
                    <a:gd name="connsiteY30" fmla="*/ 682667 h 1130999"/>
                    <a:gd name="connsiteX31" fmla="*/ 2739314 w 5434796"/>
                    <a:gd name="connsiteY31" fmla="*/ 690688 h 1130999"/>
                    <a:gd name="connsiteX32" fmla="*/ 2785060 w 5434796"/>
                    <a:gd name="connsiteY32" fmla="*/ 683545 h 1130999"/>
                    <a:gd name="connsiteX33" fmla="*/ 2862399 w 5434796"/>
                    <a:gd name="connsiteY33" fmla="*/ 696519 h 1130999"/>
                    <a:gd name="connsiteX34" fmla="*/ 2895600 w 5434796"/>
                    <a:gd name="connsiteY34" fmla="*/ 721895 h 1130999"/>
                    <a:gd name="connsiteX35" fmla="*/ 2919663 w 5434796"/>
                    <a:gd name="connsiteY35" fmla="*/ 770022 h 1130999"/>
                    <a:gd name="connsiteX36" fmla="*/ 2962149 w 5434796"/>
                    <a:gd name="connsiteY36" fmla="*/ 821406 h 1130999"/>
                    <a:gd name="connsiteX37" fmla="*/ 3046955 w 5434796"/>
                    <a:gd name="connsiteY37" fmla="*/ 797846 h 1130999"/>
                    <a:gd name="connsiteX38" fmla="*/ 3116303 w 5434796"/>
                    <a:gd name="connsiteY38" fmla="*/ 782179 h 1130999"/>
                    <a:gd name="connsiteX39" fmla="*/ 3186112 w 5434796"/>
                    <a:gd name="connsiteY39" fmla="*/ 843842 h 1130999"/>
                    <a:gd name="connsiteX40" fmla="*/ 3256547 w 5434796"/>
                    <a:gd name="connsiteY40" fmla="*/ 930443 h 1130999"/>
                    <a:gd name="connsiteX41" fmla="*/ 3282632 w 5434796"/>
                    <a:gd name="connsiteY41" fmla="*/ 991794 h 1130999"/>
                    <a:gd name="connsiteX42" fmla="*/ 3320716 w 5434796"/>
                    <a:gd name="connsiteY42" fmla="*/ 1010653 h 1130999"/>
                    <a:gd name="connsiteX43" fmla="*/ 3376863 w 5434796"/>
                    <a:gd name="connsiteY43" fmla="*/ 1082843 h 1130999"/>
                    <a:gd name="connsiteX44" fmla="*/ 3640925 w 5434796"/>
                    <a:gd name="connsiteY44" fmla="*/ 1091197 h 1130999"/>
                    <a:gd name="connsiteX45" fmla="*/ 4080889 w 5434796"/>
                    <a:gd name="connsiteY45" fmla="*/ 1099051 h 1130999"/>
                    <a:gd name="connsiteX46" fmla="*/ 4224988 w 5434796"/>
                    <a:gd name="connsiteY46" fmla="*/ 950791 h 1130999"/>
                    <a:gd name="connsiteX47" fmla="*/ 4395082 w 5434796"/>
                    <a:gd name="connsiteY47" fmla="*/ 832516 h 1130999"/>
                    <a:gd name="connsiteX48" fmla="*/ 4627014 w 5434796"/>
                    <a:gd name="connsiteY48" fmla="*/ 718620 h 1130999"/>
                    <a:gd name="connsiteX49" fmla="*/ 4862944 w 5434796"/>
                    <a:gd name="connsiteY49" fmla="*/ 742185 h 1130999"/>
                    <a:gd name="connsiteX50" fmla="*/ 4958915 w 5434796"/>
                    <a:gd name="connsiteY50" fmla="*/ 832516 h 1130999"/>
                    <a:gd name="connsiteX51" fmla="*/ 5106872 w 5434796"/>
                    <a:gd name="connsiteY51" fmla="*/ 887499 h 1130999"/>
                    <a:gd name="connsiteX52" fmla="*/ 5262826 w 5434796"/>
                    <a:gd name="connsiteY52" fmla="*/ 997467 h 1130999"/>
                    <a:gd name="connsiteX53" fmla="*/ 5330806 w 5434796"/>
                    <a:gd name="connsiteY53" fmla="*/ 1083870 h 1130999"/>
                    <a:gd name="connsiteX54" fmla="*/ 5434775 w 5434796"/>
                    <a:gd name="connsiteY54" fmla="*/ 1130999 h 1130999"/>
                    <a:gd name="connsiteX0" fmla="*/ 0 w 5422803"/>
                    <a:gd name="connsiteY0" fmla="*/ 0 h 1110554"/>
                    <a:gd name="connsiteX1" fmla="*/ 80210 w 5422803"/>
                    <a:gd name="connsiteY1" fmla="*/ 52013 h 1110554"/>
                    <a:gd name="connsiteX2" fmla="*/ 116222 w 5422803"/>
                    <a:gd name="connsiteY2" fmla="*/ 77036 h 1110554"/>
                    <a:gd name="connsiteX3" fmla="*/ 179463 w 5422803"/>
                    <a:gd name="connsiteY3" fmla="*/ 94440 h 1110554"/>
                    <a:gd name="connsiteX4" fmla="*/ 284623 w 5422803"/>
                    <a:gd name="connsiteY4" fmla="*/ 92368 h 1110554"/>
                    <a:gd name="connsiteX5" fmla="*/ 344905 w 5422803"/>
                    <a:gd name="connsiteY5" fmla="*/ 104274 h 1110554"/>
                    <a:gd name="connsiteX6" fmla="*/ 385010 w 5422803"/>
                    <a:gd name="connsiteY6" fmla="*/ 128337 h 1110554"/>
                    <a:gd name="connsiteX7" fmla="*/ 403685 w 5422803"/>
                    <a:gd name="connsiteY7" fmla="*/ 173206 h 1110554"/>
                    <a:gd name="connsiteX8" fmla="*/ 510067 w 5422803"/>
                    <a:gd name="connsiteY8" fmla="*/ 262248 h 1110554"/>
                    <a:gd name="connsiteX9" fmla="*/ 513228 w 5422803"/>
                    <a:gd name="connsiteY9" fmla="*/ 381844 h 1110554"/>
                    <a:gd name="connsiteX10" fmla="*/ 531223 w 5422803"/>
                    <a:gd name="connsiteY10" fmla="*/ 414247 h 1110554"/>
                    <a:gd name="connsiteX11" fmla="*/ 646650 w 5422803"/>
                    <a:gd name="connsiteY11" fmla="*/ 562212 h 1110554"/>
                    <a:gd name="connsiteX12" fmla="*/ 752097 w 5422803"/>
                    <a:gd name="connsiteY12" fmla="*/ 713058 h 1110554"/>
                    <a:gd name="connsiteX13" fmla="*/ 946484 w 5422803"/>
                    <a:gd name="connsiteY13" fmla="*/ 627637 h 1110554"/>
                    <a:gd name="connsiteX14" fmla="*/ 1119604 w 5422803"/>
                    <a:gd name="connsiteY14" fmla="*/ 567548 h 1110554"/>
                    <a:gd name="connsiteX15" fmla="*/ 1491916 w 5422803"/>
                    <a:gd name="connsiteY15" fmla="*/ 505327 h 1110554"/>
                    <a:gd name="connsiteX16" fmla="*/ 1596189 w 5422803"/>
                    <a:gd name="connsiteY16" fmla="*/ 505327 h 1110554"/>
                    <a:gd name="connsiteX17" fmla="*/ 1644316 w 5422803"/>
                    <a:gd name="connsiteY17" fmla="*/ 505327 h 1110554"/>
                    <a:gd name="connsiteX18" fmla="*/ 1779697 w 5422803"/>
                    <a:gd name="connsiteY18" fmla="*/ 493863 h 1110554"/>
                    <a:gd name="connsiteX19" fmla="*/ 2021376 w 5422803"/>
                    <a:gd name="connsiteY19" fmla="*/ 477004 h 1110554"/>
                    <a:gd name="connsiteX20" fmla="*/ 2159417 w 5422803"/>
                    <a:gd name="connsiteY20" fmla="*/ 427124 h 1110554"/>
                    <a:gd name="connsiteX21" fmla="*/ 2243934 w 5422803"/>
                    <a:gd name="connsiteY21" fmla="*/ 407195 h 1110554"/>
                    <a:gd name="connsiteX22" fmla="*/ 2294021 w 5422803"/>
                    <a:gd name="connsiteY22" fmla="*/ 441158 h 1110554"/>
                    <a:gd name="connsiteX23" fmla="*/ 2366210 w 5422803"/>
                    <a:gd name="connsiteY23" fmla="*/ 545432 h 1110554"/>
                    <a:gd name="connsiteX24" fmla="*/ 2401554 w 5422803"/>
                    <a:gd name="connsiteY24" fmla="*/ 577516 h 1110554"/>
                    <a:gd name="connsiteX25" fmla="*/ 2454442 w 5422803"/>
                    <a:gd name="connsiteY25" fmla="*/ 625643 h 1110554"/>
                    <a:gd name="connsiteX26" fmla="*/ 2486526 w 5422803"/>
                    <a:gd name="connsiteY26" fmla="*/ 625643 h 1110554"/>
                    <a:gd name="connsiteX27" fmla="*/ 2550695 w 5422803"/>
                    <a:gd name="connsiteY27" fmla="*/ 617622 h 1110554"/>
                    <a:gd name="connsiteX28" fmla="*/ 2610101 w 5422803"/>
                    <a:gd name="connsiteY28" fmla="*/ 616743 h 1110554"/>
                    <a:gd name="connsiteX29" fmla="*/ 2662989 w 5422803"/>
                    <a:gd name="connsiteY29" fmla="*/ 649706 h 1110554"/>
                    <a:gd name="connsiteX30" fmla="*/ 2698333 w 5422803"/>
                    <a:gd name="connsiteY30" fmla="*/ 682667 h 1110554"/>
                    <a:gd name="connsiteX31" fmla="*/ 2739314 w 5422803"/>
                    <a:gd name="connsiteY31" fmla="*/ 690688 h 1110554"/>
                    <a:gd name="connsiteX32" fmla="*/ 2785060 w 5422803"/>
                    <a:gd name="connsiteY32" fmla="*/ 683545 h 1110554"/>
                    <a:gd name="connsiteX33" fmla="*/ 2862399 w 5422803"/>
                    <a:gd name="connsiteY33" fmla="*/ 696519 h 1110554"/>
                    <a:gd name="connsiteX34" fmla="*/ 2895600 w 5422803"/>
                    <a:gd name="connsiteY34" fmla="*/ 721895 h 1110554"/>
                    <a:gd name="connsiteX35" fmla="*/ 2919663 w 5422803"/>
                    <a:gd name="connsiteY35" fmla="*/ 770022 h 1110554"/>
                    <a:gd name="connsiteX36" fmla="*/ 2962149 w 5422803"/>
                    <a:gd name="connsiteY36" fmla="*/ 821406 h 1110554"/>
                    <a:gd name="connsiteX37" fmla="*/ 3046955 w 5422803"/>
                    <a:gd name="connsiteY37" fmla="*/ 797846 h 1110554"/>
                    <a:gd name="connsiteX38" fmla="*/ 3116303 w 5422803"/>
                    <a:gd name="connsiteY38" fmla="*/ 782179 h 1110554"/>
                    <a:gd name="connsiteX39" fmla="*/ 3186112 w 5422803"/>
                    <a:gd name="connsiteY39" fmla="*/ 843842 h 1110554"/>
                    <a:gd name="connsiteX40" fmla="*/ 3256547 w 5422803"/>
                    <a:gd name="connsiteY40" fmla="*/ 930443 h 1110554"/>
                    <a:gd name="connsiteX41" fmla="*/ 3282632 w 5422803"/>
                    <a:gd name="connsiteY41" fmla="*/ 991794 h 1110554"/>
                    <a:gd name="connsiteX42" fmla="*/ 3320716 w 5422803"/>
                    <a:gd name="connsiteY42" fmla="*/ 1010653 h 1110554"/>
                    <a:gd name="connsiteX43" fmla="*/ 3376863 w 5422803"/>
                    <a:gd name="connsiteY43" fmla="*/ 1082843 h 1110554"/>
                    <a:gd name="connsiteX44" fmla="*/ 3640925 w 5422803"/>
                    <a:gd name="connsiteY44" fmla="*/ 1091197 h 1110554"/>
                    <a:gd name="connsiteX45" fmla="*/ 4080889 w 5422803"/>
                    <a:gd name="connsiteY45" fmla="*/ 1099051 h 1110554"/>
                    <a:gd name="connsiteX46" fmla="*/ 4224988 w 5422803"/>
                    <a:gd name="connsiteY46" fmla="*/ 950791 h 1110554"/>
                    <a:gd name="connsiteX47" fmla="*/ 4395082 w 5422803"/>
                    <a:gd name="connsiteY47" fmla="*/ 832516 h 1110554"/>
                    <a:gd name="connsiteX48" fmla="*/ 4627014 w 5422803"/>
                    <a:gd name="connsiteY48" fmla="*/ 718620 h 1110554"/>
                    <a:gd name="connsiteX49" fmla="*/ 4862944 w 5422803"/>
                    <a:gd name="connsiteY49" fmla="*/ 742185 h 1110554"/>
                    <a:gd name="connsiteX50" fmla="*/ 4958915 w 5422803"/>
                    <a:gd name="connsiteY50" fmla="*/ 832516 h 1110554"/>
                    <a:gd name="connsiteX51" fmla="*/ 5106872 w 5422803"/>
                    <a:gd name="connsiteY51" fmla="*/ 887499 h 1110554"/>
                    <a:gd name="connsiteX52" fmla="*/ 5262826 w 5422803"/>
                    <a:gd name="connsiteY52" fmla="*/ 997467 h 1110554"/>
                    <a:gd name="connsiteX53" fmla="*/ 5330806 w 5422803"/>
                    <a:gd name="connsiteY53" fmla="*/ 1083870 h 1110554"/>
                    <a:gd name="connsiteX54" fmla="*/ 5422779 w 5422803"/>
                    <a:gd name="connsiteY54" fmla="*/ 1095652 h 1110554"/>
                    <a:gd name="connsiteX0" fmla="*/ 0 w 5422802"/>
                    <a:gd name="connsiteY0" fmla="*/ 0 h 1110554"/>
                    <a:gd name="connsiteX1" fmla="*/ 80210 w 5422802"/>
                    <a:gd name="connsiteY1" fmla="*/ 52013 h 1110554"/>
                    <a:gd name="connsiteX2" fmla="*/ 116222 w 5422802"/>
                    <a:gd name="connsiteY2" fmla="*/ 77036 h 1110554"/>
                    <a:gd name="connsiteX3" fmla="*/ 179463 w 5422802"/>
                    <a:gd name="connsiteY3" fmla="*/ 94440 h 1110554"/>
                    <a:gd name="connsiteX4" fmla="*/ 284623 w 5422802"/>
                    <a:gd name="connsiteY4" fmla="*/ 92368 h 1110554"/>
                    <a:gd name="connsiteX5" fmla="*/ 344905 w 5422802"/>
                    <a:gd name="connsiteY5" fmla="*/ 104274 h 1110554"/>
                    <a:gd name="connsiteX6" fmla="*/ 385010 w 5422802"/>
                    <a:gd name="connsiteY6" fmla="*/ 128337 h 1110554"/>
                    <a:gd name="connsiteX7" fmla="*/ 403685 w 5422802"/>
                    <a:gd name="connsiteY7" fmla="*/ 173206 h 1110554"/>
                    <a:gd name="connsiteX8" fmla="*/ 510067 w 5422802"/>
                    <a:gd name="connsiteY8" fmla="*/ 262248 h 1110554"/>
                    <a:gd name="connsiteX9" fmla="*/ 513228 w 5422802"/>
                    <a:gd name="connsiteY9" fmla="*/ 381844 h 1110554"/>
                    <a:gd name="connsiteX10" fmla="*/ 531223 w 5422802"/>
                    <a:gd name="connsiteY10" fmla="*/ 414247 h 1110554"/>
                    <a:gd name="connsiteX11" fmla="*/ 646650 w 5422802"/>
                    <a:gd name="connsiteY11" fmla="*/ 562212 h 1110554"/>
                    <a:gd name="connsiteX12" fmla="*/ 752097 w 5422802"/>
                    <a:gd name="connsiteY12" fmla="*/ 713058 h 1110554"/>
                    <a:gd name="connsiteX13" fmla="*/ 946484 w 5422802"/>
                    <a:gd name="connsiteY13" fmla="*/ 627637 h 1110554"/>
                    <a:gd name="connsiteX14" fmla="*/ 1119604 w 5422802"/>
                    <a:gd name="connsiteY14" fmla="*/ 567548 h 1110554"/>
                    <a:gd name="connsiteX15" fmla="*/ 1491916 w 5422802"/>
                    <a:gd name="connsiteY15" fmla="*/ 505327 h 1110554"/>
                    <a:gd name="connsiteX16" fmla="*/ 1596189 w 5422802"/>
                    <a:gd name="connsiteY16" fmla="*/ 505327 h 1110554"/>
                    <a:gd name="connsiteX17" fmla="*/ 1644316 w 5422802"/>
                    <a:gd name="connsiteY17" fmla="*/ 505327 h 1110554"/>
                    <a:gd name="connsiteX18" fmla="*/ 1779697 w 5422802"/>
                    <a:gd name="connsiteY18" fmla="*/ 493863 h 1110554"/>
                    <a:gd name="connsiteX19" fmla="*/ 2021376 w 5422802"/>
                    <a:gd name="connsiteY19" fmla="*/ 477004 h 1110554"/>
                    <a:gd name="connsiteX20" fmla="*/ 2159417 w 5422802"/>
                    <a:gd name="connsiteY20" fmla="*/ 427124 h 1110554"/>
                    <a:gd name="connsiteX21" fmla="*/ 2243934 w 5422802"/>
                    <a:gd name="connsiteY21" fmla="*/ 407195 h 1110554"/>
                    <a:gd name="connsiteX22" fmla="*/ 2294021 w 5422802"/>
                    <a:gd name="connsiteY22" fmla="*/ 441158 h 1110554"/>
                    <a:gd name="connsiteX23" fmla="*/ 2366210 w 5422802"/>
                    <a:gd name="connsiteY23" fmla="*/ 545432 h 1110554"/>
                    <a:gd name="connsiteX24" fmla="*/ 2401554 w 5422802"/>
                    <a:gd name="connsiteY24" fmla="*/ 577516 h 1110554"/>
                    <a:gd name="connsiteX25" fmla="*/ 2454442 w 5422802"/>
                    <a:gd name="connsiteY25" fmla="*/ 625643 h 1110554"/>
                    <a:gd name="connsiteX26" fmla="*/ 2486526 w 5422802"/>
                    <a:gd name="connsiteY26" fmla="*/ 625643 h 1110554"/>
                    <a:gd name="connsiteX27" fmla="*/ 2550695 w 5422802"/>
                    <a:gd name="connsiteY27" fmla="*/ 617622 h 1110554"/>
                    <a:gd name="connsiteX28" fmla="*/ 2610101 w 5422802"/>
                    <a:gd name="connsiteY28" fmla="*/ 616743 h 1110554"/>
                    <a:gd name="connsiteX29" fmla="*/ 2662989 w 5422802"/>
                    <a:gd name="connsiteY29" fmla="*/ 649706 h 1110554"/>
                    <a:gd name="connsiteX30" fmla="*/ 2698333 w 5422802"/>
                    <a:gd name="connsiteY30" fmla="*/ 682667 h 1110554"/>
                    <a:gd name="connsiteX31" fmla="*/ 2739314 w 5422802"/>
                    <a:gd name="connsiteY31" fmla="*/ 690688 h 1110554"/>
                    <a:gd name="connsiteX32" fmla="*/ 2785060 w 5422802"/>
                    <a:gd name="connsiteY32" fmla="*/ 683545 h 1110554"/>
                    <a:gd name="connsiteX33" fmla="*/ 2862399 w 5422802"/>
                    <a:gd name="connsiteY33" fmla="*/ 696519 h 1110554"/>
                    <a:gd name="connsiteX34" fmla="*/ 2895600 w 5422802"/>
                    <a:gd name="connsiteY34" fmla="*/ 721895 h 1110554"/>
                    <a:gd name="connsiteX35" fmla="*/ 2919663 w 5422802"/>
                    <a:gd name="connsiteY35" fmla="*/ 770022 h 1110554"/>
                    <a:gd name="connsiteX36" fmla="*/ 2962149 w 5422802"/>
                    <a:gd name="connsiteY36" fmla="*/ 821406 h 1110554"/>
                    <a:gd name="connsiteX37" fmla="*/ 3046955 w 5422802"/>
                    <a:gd name="connsiteY37" fmla="*/ 797846 h 1110554"/>
                    <a:gd name="connsiteX38" fmla="*/ 3116303 w 5422802"/>
                    <a:gd name="connsiteY38" fmla="*/ 782179 h 1110554"/>
                    <a:gd name="connsiteX39" fmla="*/ 3186112 w 5422802"/>
                    <a:gd name="connsiteY39" fmla="*/ 843842 h 1110554"/>
                    <a:gd name="connsiteX40" fmla="*/ 3256547 w 5422802"/>
                    <a:gd name="connsiteY40" fmla="*/ 930443 h 1110554"/>
                    <a:gd name="connsiteX41" fmla="*/ 3282632 w 5422802"/>
                    <a:gd name="connsiteY41" fmla="*/ 991794 h 1110554"/>
                    <a:gd name="connsiteX42" fmla="*/ 3320716 w 5422802"/>
                    <a:gd name="connsiteY42" fmla="*/ 1010653 h 1110554"/>
                    <a:gd name="connsiteX43" fmla="*/ 3376863 w 5422802"/>
                    <a:gd name="connsiteY43" fmla="*/ 1082843 h 1110554"/>
                    <a:gd name="connsiteX44" fmla="*/ 3640925 w 5422802"/>
                    <a:gd name="connsiteY44" fmla="*/ 1091197 h 1110554"/>
                    <a:gd name="connsiteX45" fmla="*/ 4080889 w 5422802"/>
                    <a:gd name="connsiteY45" fmla="*/ 1099051 h 1110554"/>
                    <a:gd name="connsiteX46" fmla="*/ 4224988 w 5422802"/>
                    <a:gd name="connsiteY46" fmla="*/ 950791 h 1110554"/>
                    <a:gd name="connsiteX47" fmla="*/ 4395082 w 5422802"/>
                    <a:gd name="connsiteY47" fmla="*/ 832516 h 1110554"/>
                    <a:gd name="connsiteX48" fmla="*/ 4627014 w 5422802"/>
                    <a:gd name="connsiteY48" fmla="*/ 718620 h 1110554"/>
                    <a:gd name="connsiteX49" fmla="*/ 4862944 w 5422802"/>
                    <a:gd name="connsiteY49" fmla="*/ 742185 h 1110554"/>
                    <a:gd name="connsiteX50" fmla="*/ 4958915 w 5422802"/>
                    <a:gd name="connsiteY50" fmla="*/ 832516 h 1110554"/>
                    <a:gd name="connsiteX51" fmla="*/ 5106872 w 5422802"/>
                    <a:gd name="connsiteY51" fmla="*/ 887499 h 1110554"/>
                    <a:gd name="connsiteX52" fmla="*/ 5262826 w 5422802"/>
                    <a:gd name="connsiteY52" fmla="*/ 997467 h 1110554"/>
                    <a:gd name="connsiteX53" fmla="*/ 5326807 w 5422802"/>
                    <a:gd name="connsiteY53" fmla="*/ 1052451 h 1110554"/>
                    <a:gd name="connsiteX54" fmla="*/ 5422779 w 5422802"/>
                    <a:gd name="connsiteY54" fmla="*/ 1095652 h 1110554"/>
                    <a:gd name="connsiteX0" fmla="*/ 0 w 5422815"/>
                    <a:gd name="connsiteY0" fmla="*/ 0 h 1110554"/>
                    <a:gd name="connsiteX1" fmla="*/ 80210 w 5422815"/>
                    <a:gd name="connsiteY1" fmla="*/ 52013 h 1110554"/>
                    <a:gd name="connsiteX2" fmla="*/ 116222 w 5422815"/>
                    <a:gd name="connsiteY2" fmla="*/ 77036 h 1110554"/>
                    <a:gd name="connsiteX3" fmla="*/ 179463 w 5422815"/>
                    <a:gd name="connsiteY3" fmla="*/ 94440 h 1110554"/>
                    <a:gd name="connsiteX4" fmla="*/ 284623 w 5422815"/>
                    <a:gd name="connsiteY4" fmla="*/ 92368 h 1110554"/>
                    <a:gd name="connsiteX5" fmla="*/ 344905 w 5422815"/>
                    <a:gd name="connsiteY5" fmla="*/ 104274 h 1110554"/>
                    <a:gd name="connsiteX6" fmla="*/ 385010 w 5422815"/>
                    <a:gd name="connsiteY6" fmla="*/ 128337 h 1110554"/>
                    <a:gd name="connsiteX7" fmla="*/ 403685 w 5422815"/>
                    <a:gd name="connsiteY7" fmla="*/ 173206 h 1110554"/>
                    <a:gd name="connsiteX8" fmla="*/ 510067 w 5422815"/>
                    <a:gd name="connsiteY8" fmla="*/ 262248 h 1110554"/>
                    <a:gd name="connsiteX9" fmla="*/ 513228 w 5422815"/>
                    <a:gd name="connsiteY9" fmla="*/ 381844 h 1110554"/>
                    <a:gd name="connsiteX10" fmla="*/ 531223 w 5422815"/>
                    <a:gd name="connsiteY10" fmla="*/ 414247 h 1110554"/>
                    <a:gd name="connsiteX11" fmla="*/ 646650 w 5422815"/>
                    <a:gd name="connsiteY11" fmla="*/ 562212 h 1110554"/>
                    <a:gd name="connsiteX12" fmla="*/ 752097 w 5422815"/>
                    <a:gd name="connsiteY12" fmla="*/ 713058 h 1110554"/>
                    <a:gd name="connsiteX13" fmla="*/ 946484 w 5422815"/>
                    <a:gd name="connsiteY13" fmla="*/ 627637 h 1110554"/>
                    <a:gd name="connsiteX14" fmla="*/ 1119604 w 5422815"/>
                    <a:gd name="connsiteY14" fmla="*/ 567548 h 1110554"/>
                    <a:gd name="connsiteX15" fmla="*/ 1491916 w 5422815"/>
                    <a:gd name="connsiteY15" fmla="*/ 505327 h 1110554"/>
                    <a:gd name="connsiteX16" fmla="*/ 1596189 w 5422815"/>
                    <a:gd name="connsiteY16" fmla="*/ 505327 h 1110554"/>
                    <a:gd name="connsiteX17" fmla="*/ 1644316 w 5422815"/>
                    <a:gd name="connsiteY17" fmla="*/ 505327 h 1110554"/>
                    <a:gd name="connsiteX18" fmla="*/ 1779697 w 5422815"/>
                    <a:gd name="connsiteY18" fmla="*/ 493863 h 1110554"/>
                    <a:gd name="connsiteX19" fmla="*/ 2021376 w 5422815"/>
                    <a:gd name="connsiteY19" fmla="*/ 477004 h 1110554"/>
                    <a:gd name="connsiteX20" fmla="*/ 2159417 w 5422815"/>
                    <a:gd name="connsiteY20" fmla="*/ 427124 h 1110554"/>
                    <a:gd name="connsiteX21" fmla="*/ 2243934 w 5422815"/>
                    <a:gd name="connsiteY21" fmla="*/ 407195 h 1110554"/>
                    <a:gd name="connsiteX22" fmla="*/ 2294021 w 5422815"/>
                    <a:gd name="connsiteY22" fmla="*/ 441158 h 1110554"/>
                    <a:gd name="connsiteX23" fmla="*/ 2366210 w 5422815"/>
                    <a:gd name="connsiteY23" fmla="*/ 545432 h 1110554"/>
                    <a:gd name="connsiteX24" fmla="*/ 2401554 w 5422815"/>
                    <a:gd name="connsiteY24" fmla="*/ 577516 h 1110554"/>
                    <a:gd name="connsiteX25" fmla="*/ 2454442 w 5422815"/>
                    <a:gd name="connsiteY25" fmla="*/ 625643 h 1110554"/>
                    <a:gd name="connsiteX26" fmla="*/ 2486526 w 5422815"/>
                    <a:gd name="connsiteY26" fmla="*/ 625643 h 1110554"/>
                    <a:gd name="connsiteX27" fmla="*/ 2550695 w 5422815"/>
                    <a:gd name="connsiteY27" fmla="*/ 617622 h 1110554"/>
                    <a:gd name="connsiteX28" fmla="*/ 2610101 w 5422815"/>
                    <a:gd name="connsiteY28" fmla="*/ 616743 h 1110554"/>
                    <a:gd name="connsiteX29" fmla="*/ 2662989 w 5422815"/>
                    <a:gd name="connsiteY29" fmla="*/ 649706 h 1110554"/>
                    <a:gd name="connsiteX30" fmla="*/ 2698333 w 5422815"/>
                    <a:gd name="connsiteY30" fmla="*/ 682667 h 1110554"/>
                    <a:gd name="connsiteX31" fmla="*/ 2739314 w 5422815"/>
                    <a:gd name="connsiteY31" fmla="*/ 690688 h 1110554"/>
                    <a:gd name="connsiteX32" fmla="*/ 2785060 w 5422815"/>
                    <a:gd name="connsiteY32" fmla="*/ 683545 h 1110554"/>
                    <a:gd name="connsiteX33" fmla="*/ 2862399 w 5422815"/>
                    <a:gd name="connsiteY33" fmla="*/ 696519 h 1110554"/>
                    <a:gd name="connsiteX34" fmla="*/ 2895600 w 5422815"/>
                    <a:gd name="connsiteY34" fmla="*/ 721895 h 1110554"/>
                    <a:gd name="connsiteX35" fmla="*/ 2919663 w 5422815"/>
                    <a:gd name="connsiteY35" fmla="*/ 770022 h 1110554"/>
                    <a:gd name="connsiteX36" fmla="*/ 2962149 w 5422815"/>
                    <a:gd name="connsiteY36" fmla="*/ 821406 h 1110554"/>
                    <a:gd name="connsiteX37" fmla="*/ 3046955 w 5422815"/>
                    <a:gd name="connsiteY37" fmla="*/ 797846 h 1110554"/>
                    <a:gd name="connsiteX38" fmla="*/ 3116303 w 5422815"/>
                    <a:gd name="connsiteY38" fmla="*/ 782179 h 1110554"/>
                    <a:gd name="connsiteX39" fmla="*/ 3186112 w 5422815"/>
                    <a:gd name="connsiteY39" fmla="*/ 843842 h 1110554"/>
                    <a:gd name="connsiteX40" fmla="*/ 3256547 w 5422815"/>
                    <a:gd name="connsiteY40" fmla="*/ 930443 h 1110554"/>
                    <a:gd name="connsiteX41" fmla="*/ 3282632 w 5422815"/>
                    <a:gd name="connsiteY41" fmla="*/ 991794 h 1110554"/>
                    <a:gd name="connsiteX42" fmla="*/ 3320716 w 5422815"/>
                    <a:gd name="connsiteY42" fmla="*/ 1010653 h 1110554"/>
                    <a:gd name="connsiteX43" fmla="*/ 3376863 w 5422815"/>
                    <a:gd name="connsiteY43" fmla="*/ 1082843 h 1110554"/>
                    <a:gd name="connsiteX44" fmla="*/ 3640925 w 5422815"/>
                    <a:gd name="connsiteY44" fmla="*/ 1091197 h 1110554"/>
                    <a:gd name="connsiteX45" fmla="*/ 4080889 w 5422815"/>
                    <a:gd name="connsiteY45" fmla="*/ 1099051 h 1110554"/>
                    <a:gd name="connsiteX46" fmla="*/ 4224988 w 5422815"/>
                    <a:gd name="connsiteY46" fmla="*/ 950791 h 1110554"/>
                    <a:gd name="connsiteX47" fmla="*/ 4395082 w 5422815"/>
                    <a:gd name="connsiteY47" fmla="*/ 832516 h 1110554"/>
                    <a:gd name="connsiteX48" fmla="*/ 4627014 w 5422815"/>
                    <a:gd name="connsiteY48" fmla="*/ 718620 h 1110554"/>
                    <a:gd name="connsiteX49" fmla="*/ 4862944 w 5422815"/>
                    <a:gd name="connsiteY49" fmla="*/ 742185 h 1110554"/>
                    <a:gd name="connsiteX50" fmla="*/ 4958915 w 5422815"/>
                    <a:gd name="connsiteY50" fmla="*/ 832516 h 1110554"/>
                    <a:gd name="connsiteX51" fmla="*/ 5106872 w 5422815"/>
                    <a:gd name="connsiteY51" fmla="*/ 887499 h 1110554"/>
                    <a:gd name="connsiteX52" fmla="*/ 5262826 w 5422815"/>
                    <a:gd name="connsiteY52" fmla="*/ 997467 h 1110554"/>
                    <a:gd name="connsiteX53" fmla="*/ 5358798 w 5422815"/>
                    <a:gd name="connsiteY53" fmla="*/ 1044596 h 1110554"/>
                    <a:gd name="connsiteX54" fmla="*/ 5422779 w 5422815"/>
                    <a:gd name="connsiteY54" fmla="*/ 1095652 h 1110554"/>
                    <a:gd name="connsiteX0" fmla="*/ 0 w 5422802"/>
                    <a:gd name="connsiteY0" fmla="*/ 0 h 1110554"/>
                    <a:gd name="connsiteX1" fmla="*/ 80210 w 5422802"/>
                    <a:gd name="connsiteY1" fmla="*/ 52013 h 1110554"/>
                    <a:gd name="connsiteX2" fmla="*/ 116222 w 5422802"/>
                    <a:gd name="connsiteY2" fmla="*/ 77036 h 1110554"/>
                    <a:gd name="connsiteX3" fmla="*/ 179463 w 5422802"/>
                    <a:gd name="connsiteY3" fmla="*/ 94440 h 1110554"/>
                    <a:gd name="connsiteX4" fmla="*/ 284623 w 5422802"/>
                    <a:gd name="connsiteY4" fmla="*/ 92368 h 1110554"/>
                    <a:gd name="connsiteX5" fmla="*/ 344905 w 5422802"/>
                    <a:gd name="connsiteY5" fmla="*/ 104274 h 1110554"/>
                    <a:gd name="connsiteX6" fmla="*/ 385010 w 5422802"/>
                    <a:gd name="connsiteY6" fmla="*/ 128337 h 1110554"/>
                    <a:gd name="connsiteX7" fmla="*/ 403685 w 5422802"/>
                    <a:gd name="connsiteY7" fmla="*/ 173206 h 1110554"/>
                    <a:gd name="connsiteX8" fmla="*/ 510067 w 5422802"/>
                    <a:gd name="connsiteY8" fmla="*/ 262248 h 1110554"/>
                    <a:gd name="connsiteX9" fmla="*/ 513228 w 5422802"/>
                    <a:gd name="connsiteY9" fmla="*/ 381844 h 1110554"/>
                    <a:gd name="connsiteX10" fmla="*/ 531223 w 5422802"/>
                    <a:gd name="connsiteY10" fmla="*/ 414247 h 1110554"/>
                    <a:gd name="connsiteX11" fmla="*/ 646650 w 5422802"/>
                    <a:gd name="connsiteY11" fmla="*/ 562212 h 1110554"/>
                    <a:gd name="connsiteX12" fmla="*/ 752097 w 5422802"/>
                    <a:gd name="connsiteY12" fmla="*/ 713058 h 1110554"/>
                    <a:gd name="connsiteX13" fmla="*/ 946484 w 5422802"/>
                    <a:gd name="connsiteY13" fmla="*/ 627637 h 1110554"/>
                    <a:gd name="connsiteX14" fmla="*/ 1119604 w 5422802"/>
                    <a:gd name="connsiteY14" fmla="*/ 567548 h 1110554"/>
                    <a:gd name="connsiteX15" fmla="*/ 1491916 w 5422802"/>
                    <a:gd name="connsiteY15" fmla="*/ 505327 h 1110554"/>
                    <a:gd name="connsiteX16" fmla="*/ 1596189 w 5422802"/>
                    <a:gd name="connsiteY16" fmla="*/ 505327 h 1110554"/>
                    <a:gd name="connsiteX17" fmla="*/ 1644316 w 5422802"/>
                    <a:gd name="connsiteY17" fmla="*/ 505327 h 1110554"/>
                    <a:gd name="connsiteX18" fmla="*/ 1779697 w 5422802"/>
                    <a:gd name="connsiteY18" fmla="*/ 493863 h 1110554"/>
                    <a:gd name="connsiteX19" fmla="*/ 2021376 w 5422802"/>
                    <a:gd name="connsiteY19" fmla="*/ 477004 h 1110554"/>
                    <a:gd name="connsiteX20" fmla="*/ 2159417 w 5422802"/>
                    <a:gd name="connsiteY20" fmla="*/ 427124 h 1110554"/>
                    <a:gd name="connsiteX21" fmla="*/ 2243934 w 5422802"/>
                    <a:gd name="connsiteY21" fmla="*/ 407195 h 1110554"/>
                    <a:gd name="connsiteX22" fmla="*/ 2294021 w 5422802"/>
                    <a:gd name="connsiteY22" fmla="*/ 441158 h 1110554"/>
                    <a:gd name="connsiteX23" fmla="*/ 2366210 w 5422802"/>
                    <a:gd name="connsiteY23" fmla="*/ 545432 h 1110554"/>
                    <a:gd name="connsiteX24" fmla="*/ 2401554 w 5422802"/>
                    <a:gd name="connsiteY24" fmla="*/ 577516 h 1110554"/>
                    <a:gd name="connsiteX25" fmla="*/ 2454442 w 5422802"/>
                    <a:gd name="connsiteY25" fmla="*/ 625643 h 1110554"/>
                    <a:gd name="connsiteX26" fmla="*/ 2486526 w 5422802"/>
                    <a:gd name="connsiteY26" fmla="*/ 625643 h 1110554"/>
                    <a:gd name="connsiteX27" fmla="*/ 2550695 w 5422802"/>
                    <a:gd name="connsiteY27" fmla="*/ 617622 h 1110554"/>
                    <a:gd name="connsiteX28" fmla="*/ 2610101 w 5422802"/>
                    <a:gd name="connsiteY28" fmla="*/ 616743 h 1110554"/>
                    <a:gd name="connsiteX29" fmla="*/ 2662989 w 5422802"/>
                    <a:gd name="connsiteY29" fmla="*/ 649706 h 1110554"/>
                    <a:gd name="connsiteX30" fmla="*/ 2698333 w 5422802"/>
                    <a:gd name="connsiteY30" fmla="*/ 682667 h 1110554"/>
                    <a:gd name="connsiteX31" fmla="*/ 2739314 w 5422802"/>
                    <a:gd name="connsiteY31" fmla="*/ 690688 h 1110554"/>
                    <a:gd name="connsiteX32" fmla="*/ 2785060 w 5422802"/>
                    <a:gd name="connsiteY32" fmla="*/ 683545 h 1110554"/>
                    <a:gd name="connsiteX33" fmla="*/ 2862399 w 5422802"/>
                    <a:gd name="connsiteY33" fmla="*/ 696519 h 1110554"/>
                    <a:gd name="connsiteX34" fmla="*/ 2895600 w 5422802"/>
                    <a:gd name="connsiteY34" fmla="*/ 721895 h 1110554"/>
                    <a:gd name="connsiteX35" fmla="*/ 2919663 w 5422802"/>
                    <a:gd name="connsiteY35" fmla="*/ 770022 h 1110554"/>
                    <a:gd name="connsiteX36" fmla="*/ 2962149 w 5422802"/>
                    <a:gd name="connsiteY36" fmla="*/ 821406 h 1110554"/>
                    <a:gd name="connsiteX37" fmla="*/ 3046955 w 5422802"/>
                    <a:gd name="connsiteY37" fmla="*/ 797846 h 1110554"/>
                    <a:gd name="connsiteX38" fmla="*/ 3116303 w 5422802"/>
                    <a:gd name="connsiteY38" fmla="*/ 782179 h 1110554"/>
                    <a:gd name="connsiteX39" fmla="*/ 3186112 w 5422802"/>
                    <a:gd name="connsiteY39" fmla="*/ 843842 h 1110554"/>
                    <a:gd name="connsiteX40" fmla="*/ 3256547 w 5422802"/>
                    <a:gd name="connsiteY40" fmla="*/ 930443 h 1110554"/>
                    <a:gd name="connsiteX41" fmla="*/ 3282632 w 5422802"/>
                    <a:gd name="connsiteY41" fmla="*/ 991794 h 1110554"/>
                    <a:gd name="connsiteX42" fmla="*/ 3320716 w 5422802"/>
                    <a:gd name="connsiteY42" fmla="*/ 1010653 h 1110554"/>
                    <a:gd name="connsiteX43" fmla="*/ 3376863 w 5422802"/>
                    <a:gd name="connsiteY43" fmla="*/ 1082843 h 1110554"/>
                    <a:gd name="connsiteX44" fmla="*/ 3640925 w 5422802"/>
                    <a:gd name="connsiteY44" fmla="*/ 1091197 h 1110554"/>
                    <a:gd name="connsiteX45" fmla="*/ 4080889 w 5422802"/>
                    <a:gd name="connsiteY45" fmla="*/ 1099051 h 1110554"/>
                    <a:gd name="connsiteX46" fmla="*/ 4224988 w 5422802"/>
                    <a:gd name="connsiteY46" fmla="*/ 950791 h 1110554"/>
                    <a:gd name="connsiteX47" fmla="*/ 4395082 w 5422802"/>
                    <a:gd name="connsiteY47" fmla="*/ 832516 h 1110554"/>
                    <a:gd name="connsiteX48" fmla="*/ 4627014 w 5422802"/>
                    <a:gd name="connsiteY48" fmla="*/ 718620 h 1110554"/>
                    <a:gd name="connsiteX49" fmla="*/ 4862944 w 5422802"/>
                    <a:gd name="connsiteY49" fmla="*/ 742185 h 1110554"/>
                    <a:gd name="connsiteX50" fmla="*/ 4958915 w 5422802"/>
                    <a:gd name="connsiteY50" fmla="*/ 832516 h 1110554"/>
                    <a:gd name="connsiteX51" fmla="*/ 5106872 w 5422802"/>
                    <a:gd name="connsiteY51" fmla="*/ 887499 h 1110554"/>
                    <a:gd name="connsiteX52" fmla="*/ 5262826 w 5422802"/>
                    <a:gd name="connsiteY52" fmla="*/ 997467 h 1110554"/>
                    <a:gd name="connsiteX53" fmla="*/ 5326808 w 5422802"/>
                    <a:gd name="connsiteY53" fmla="*/ 1056378 h 1110554"/>
                    <a:gd name="connsiteX54" fmla="*/ 5422779 w 5422802"/>
                    <a:gd name="connsiteY54" fmla="*/ 1095652 h 1110554"/>
                    <a:gd name="connsiteX0" fmla="*/ 0 w 5431151"/>
                    <a:gd name="connsiteY0" fmla="*/ 0 h 1110554"/>
                    <a:gd name="connsiteX1" fmla="*/ 80210 w 5431151"/>
                    <a:gd name="connsiteY1" fmla="*/ 52013 h 1110554"/>
                    <a:gd name="connsiteX2" fmla="*/ 116222 w 5431151"/>
                    <a:gd name="connsiteY2" fmla="*/ 77036 h 1110554"/>
                    <a:gd name="connsiteX3" fmla="*/ 179463 w 5431151"/>
                    <a:gd name="connsiteY3" fmla="*/ 94440 h 1110554"/>
                    <a:gd name="connsiteX4" fmla="*/ 284623 w 5431151"/>
                    <a:gd name="connsiteY4" fmla="*/ 92368 h 1110554"/>
                    <a:gd name="connsiteX5" fmla="*/ 344905 w 5431151"/>
                    <a:gd name="connsiteY5" fmla="*/ 104274 h 1110554"/>
                    <a:gd name="connsiteX6" fmla="*/ 385010 w 5431151"/>
                    <a:gd name="connsiteY6" fmla="*/ 128337 h 1110554"/>
                    <a:gd name="connsiteX7" fmla="*/ 403685 w 5431151"/>
                    <a:gd name="connsiteY7" fmla="*/ 173206 h 1110554"/>
                    <a:gd name="connsiteX8" fmla="*/ 510067 w 5431151"/>
                    <a:gd name="connsiteY8" fmla="*/ 262248 h 1110554"/>
                    <a:gd name="connsiteX9" fmla="*/ 513228 w 5431151"/>
                    <a:gd name="connsiteY9" fmla="*/ 381844 h 1110554"/>
                    <a:gd name="connsiteX10" fmla="*/ 531223 w 5431151"/>
                    <a:gd name="connsiteY10" fmla="*/ 414247 h 1110554"/>
                    <a:gd name="connsiteX11" fmla="*/ 646650 w 5431151"/>
                    <a:gd name="connsiteY11" fmla="*/ 562212 h 1110554"/>
                    <a:gd name="connsiteX12" fmla="*/ 752097 w 5431151"/>
                    <a:gd name="connsiteY12" fmla="*/ 713058 h 1110554"/>
                    <a:gd name="connsiteX13" fmla="*/ 946484 w 5431151"/>
                    <a:gd name="connsiteY13" fmla="*/ 627637 h 1110554"/>
                    <a:gd name="connsiteX14" fmla="*/ 1119604 w 5431151"/>
                    <a:gd name="connsiteY14" fmla="*/ 567548 h 1110554"/>
                    <a:gd name="connsiteX15" fmla="*/ 1491916 w 5431151"/>
                    <a:gd name="connsiteY15" fmla="*/ 505327 h 1110554"/>
                    <a:gd name="connsiteX16" fmla="*/ 1596189 w 5431151"/>
                    <a:gd name="connsiteY16" fmla="*/ 505327 h 1110554"/>
                    <a:gd name="connsiteX17" fmla="*/ 1644316 w 5431151"/>
                    <a:gd name="connsiteY17" fmla="*/ 505327 h 1110554"/>
                    <a:gd name="connsiteX18" fmla="*/ 1779697 w 5431151"/>
                    <a:gd name="connsiteY18" fmla="*/ 493863 h 1110554"/>
                    <a:gd name="connsiteX19" fmla="*/ 2021376 w 5431151"/>
                    <a:gd name="connsiteY19" fmla="*/ 477004 h 1110554"/>
                    <a:gd name="connsiteX20" fmla="*/ 2159417 w 5431151"/>
                    <a:gd name="connsiteY20" fmla="*/ 427124 h 1110554"/>
                    <a:gd name="connsiteX21" fmla="*/ 2243934 w 5431151"/>
                    <a:gd name="connsiteY21" fmla="*/ 407195 h 1110554"/>
                    <a:gd name="connsiteX22" fmla="*/ 2294021 w 5431151"/>
                    <a:gd name="connsiteY22" fmla="*/ 441158 h 1110554"/>
                    <a:gd name="connsiteX23" fmla="*/ 2366210 w 5431151"/>
                    <a:gd name="connsiteY23" fmla="*/ 545432 h 1110554"/>
                    <a:gd name="connsiteX24" fmla="*/ 2401554 w 5431151"/>
                    <a:gd name="connsiteY24" fmla="*/ 577516 h 1110554"/>
                    <a:gd name="connsiteX25" fmla="*/ 2454442 w 5431151"/>
                    <a:gd name="connsiteY25" fmla="*/ 625643 h 1110554"/>
                    <a:gd name="connsiteX26" fmla="*/ 2486526 w 5431151"/>
                    <a:gd name="connsiteY26" fmla="*/ 625643 h 1110554"/>
                    <a:gd name="connsiteX27" fmla="*/ 2550695 w 5431151"/>
                    <a:gd name="connsiteY27" fmla="*/ 617622 h 1110554"/>
                    <a:gd name="connsiteX28" fmla="*/ 2610101 w 5431151"/>
                    <a:gd name="connsiteY28" fmla="*/ 616743 h 1110554"/>
                    <a:gd name="connsiteX29" fmla="*/ 2662989 w 5431151"/>
                    <a:gd name="connsiteY29" fmla="*/ 649706 h 1110554"/>
                    <a:gd name="connsiteX30" fmla="*/ 2698333 w 5431151"/>
                    <a:gd name="connsiteY30" fmla="*/ 682667 h 1110554"/>
                    <a:gd name="connsiteX31" fmla="*/ 2739314 w 5431151"/>
                    <a:gd name="connsiteY31" fmla="*/ 690688 h 1110554"/>
                    <a:gd name="connsiteX32" fmla="*/ 2785060 w 5431151"/>
                    <a:gd name="connsiteY32" fmla="*/ 683545 h 1110554"/>
                    <a:gd name="connsiteX33" fmla="*/ 2862399 w 5431151"/>
                    <a:gd name="connsiteY33" fmla="*/ 696519 h 1110554"/>
                    <a:gd name="connsiteX34" fmla="*/ 2895600 w 5431151"/>
                    <a:gd name="connsiteY34" fmla="*/ 721895 h 1110554"/>
                    <a:gd name="connsiteX35" fmla="*/ 2919663 w 5431151"/>
                    <a:gd name="connsiteY35" fmla="*/ 770022 h 1110554"/>
                    <a:gd name="connsiteX36" fmla="*/ 2962149 w 5431151"/>
                    <a:gd name="connsiteY36" fmla="*/ 821406 h 1110554"/>
                    <a:gd name="connsiteX37" fmla="*/ 3046955 w 5431151"/>
                    <a:gd name="connsiteY37" fmla="*/ 797846 h 1110554"/>
                    <a:gd name="connsiteX38" fmla="*/ 3116303 w 5431151"/>
                    <a:gd name="connsiteY38" fmla="*/ 782179 h 1110554"/>
                    <a:gd name="connsiteX39" fmla="*/ 3186112 w 5431151"/>
                    <a:gd name="connsiteY39" fmla="*/ 843842 h 1110554"/>
                    <a:gd name="connsiteX40" fmla="*/ 3256547 w 5431151"/>
                    <a:gd name="connsiteY40" fmla="*/ 930443 h 1110554"/>
                    <a:gd name="connsiteX41" fmla="*/ 3282632 w 5431151"/>
                    <a:gd name="connsiteY41" fmla="*/ 991794 h 1110554"/>
                    <a:gd name="connsiteX42" fmla="*/ 3320716 w 5431151"/>
                    <a:gd name="connsiteY42" fmla="*/ 1010653 h 1110554"/>
                    <a:gd name="connsiteX43" fmla="*/ 3376863 w 5431151"/>
                    <a:gd name="connsiteY43" fmla="*/ 1082843 h 1110554"/>
                    <a:gd name="connsiteX44" fmla="*/ 3640925 w 5431151"/>
                    <a:gd name="connsiteY44" fmla="*/ 1091197 h 1110554"/>
                    <a:gd name="connsiteX45" fmla="*/ 4080889 w 5431151"/>
                    <a:gd name="connsiteY45" fmla="*/ 1099051 h 1110554"/>
                    <a:gd name="connsiteX46" fmla="*/ 4224988 w 5431151"/>
                    <a:gd name="connsiteY46" fmla="*/ 950791 h 1110554"/>
                    <a:gd name="connsiteX47" fmla="*/ 4395082 w 5431151"/>
                    <a:gd name="connsiteY47" fmla="*/ 832516 h 1110554"/>
                    <a:gd name="connsiteX48" fmla="*/ 4627014 w 5431151"/>
                    <a:gd name="connsiteY48" fmla="*/ 718620 h 1110554"/>
                    <a:gd name="connsiteX49" fmla="*/ 4862944 w 5431151"/>
                    <a:gd name="connsiteY49" fmla="*/ 742185 h 1110554"/>
                    <a:gd name="connsiteX50" fmla="*/ 4958915 w 5431151"/>
                    <a:gd name="connsiteY50" fmla="*/ 832516 h 1110554"/>
                    <a:gd name="connsiteX51" fmla="*/ 5106872 w 5431151"/>
                    <a:gd name="connsiteY51" fmla="*/ 887499 h 1110554"/>
                    <a:gd name="connsiteX52" fmla="*/ 5262826 w 5431151"/>
                    <a:gd name="connsiteY52" fmla="*/ 997467 h 1110554"/>
                    <a:gd name="connsiteX53" fmla="*/ 5326808 w 5431151"/>
                    <a:gd name="connsiteY53" fmla="*/ 1056378 h 1110554"/>
                    <a:gd name="connsiteX54" fmla="*/ 5422779 w 5431151"/>
                    <a:gd name="connsiteY54" fmla="*/ 1095652 h 1110554"/>
                    <a:gd name="connsiteX55" fmla="*/ 5426777 w 5431151"/>
                    <a:gd name="connsiteY55" fmla="*/ 1091725 h 1110554"/>
                    <a:gd name="connsiteX0" fmla="*/ 0 w 5434774"/>
                    <a:gd name="connsiteY0" fmla="*/ 0 h 1110554"/>
                    <a:gd name="connsiteX1" fmla="*/ 80210 w 5434774"/>
                    <a:gd name="connsiteY1" fmla="*/ 52013 h 1110554"/>
                    <a:gd name="connsiteX2" fmla="*/ 116222 w 5434774"/>
                    <a:gd name="connsiteY2" fmla="*/ 77036 h 1110554"/>
                    <a:gd name="connsiteX3" fmla="*/ 179463 w 5434774"/>
                    <a:gd name="connsiteY3" fmla="*/ 94440 h 1110554"/>
                    <a:gd name="connsiteX4" fmla="*/ 284623 w 5434774"/>
                    <a:gd name="connsiteY4" fmla="*/ 92368 h 1110554"/>
                    <a:gd name="connsiteX5" fmla="*/ 344905 w 5434774"/>
                    <a:gd name="connsiteY5" fmla="*/ 104274 h 1110554"/>
                    <a:gd name="connsiteX6" fmla="*/ 385010 w 5434774"/>
                    <a:gd name="connsiteY6" fmla="*/ 128337 h 1110554"/>
                    <a:gd name="connsiteX7" fmla="*/ 403685 w 5434774"/>
                    <a:gd name="connsiteY7" fmla="*/ 173206 h 1110554"/>
                    <a:gd name="connsiteX8" fmla="*/ 510067 w 5434774"/>
                    <a:gd name="connsiteY8" fmla="*/ 262248 h 1110554"/>
                    <a:gd name="connsiteX9" fmla="*/ 513228 w 5434774"/>
                    <a:gd name="connsiteY9" fmla="*/ 381844 h 1110554"/>
                    <a:gd name="connsiteX10" fmla="*/ 531223 w 5434774"/>
                    <a:gd name="connsiteY10" fmla="*/ 414247 h 1110554"/>
                    <a:gd name="connsiteX11" fmla="*/ 646650 w 5434774"/>
                    <a:gd name="connsiteY11" fmla="*/ 562212 h 1110554"/>
                    <a:gd name="connsiteX12" fmla="*/ 752097 w 5434774"/>
                    <a:gd name="connsiteY12" fmla="*/ 713058 h 1110554"/>
                    <a:gd name="connsiteX13" fmla="*/ 946484 w 5434774"/>
                    <a:gd name="connsiteY13" fmla="*/ 627637 h 1110554"/>
                    <a:gd name="connsiteX14" fmla="*/ 1119604 w 5434774"/>
                    <a:gd name="connsiteY14" fmla="*/ 567548 h 1110554"/>
                    <a:gd name="connsiteX15" fmla="*/ 1491916 w 5434774"/>
                    <a:gd name="connsiteY15" fmla="*/ 505327 h 1110554"/>
                    <a:gd name="connsiteX16" fmla="*/ 1596189 w 5434774"/>
                    <a:gd name="connsiteY16" fmla="*/ 505327 h 1110554"/>
                    <a:gd name="connsiteX17" fmla="*/ 1644316 w 5434774"/>
                    <a:gd name="connsiteY17" fmla="*/ 505327 h 1110554"/>
                    <a:gd name="connsiteX18" fmla="*/ 1779697 w 5434774"/>
                    <a:gd name="connsiteY18" fmla="*/ 493863 h 1110554"/>
                    <a:gd name="connsiteX19" fmla="*/ 2021376 w 5434774"/>
                    <a:gd name="connsiteY19" fmla="*/ 477004 h 1110554"/>
                    <a:gd name="connsiteX20" fmla="*/ 2159417 w 5434774"/>
                    <a:gd name="connsiteY20" fmla="*/ 427124 h 1110554"/>
                    <a:gd name="connsiteX21" fmla="*/ 2243934 w 5434774"/>
                    <a:gd name="connsiteY21" fmla="*/ 407195 h 1110554"/>
                    <a:gd name="connsiteX22" fmla="*/ 2294021 w 5434774"/>
                    <a:gd name="connsiteY22" fmla="*/ 441158 h 1110554"/>
                    <a:gd name="connsiteX23" fmla="*/ 2366210 w 5434774"/>
                    <a:gd name="connsiteY23" fmla="*/ 545432 h 1110554"/>
                    <a:gd name="connsiteX24" fmla="*/ 2401554 w 5434774"/>
                    <a:gd name="connsiteY24" fmla="*/ 577516 h 1110554"/>
                    <a:gd name="connsiteX25" fmla="*/ 2454442 w 5434774"/>
                    <a:gd name="connsiteY25" fmla="*/ 625643 h 1110554"/>
                    <a:gd name="connsiteX26" fmla="*/ 2486526 w 5434774"/>
                    <a:gd name="connsiteY26" fmla="*/ 625643 h 1110554"/>
                    <a:gd name="connsiteX27" fmla="*/ 2550695 w 5434774"/>
                    <a:gd name="connsiteY27" fmla="*/ 617622 h 1110554"/>
                    <a:gd name="connsiteX28" fmla="*/ 2610101 w 5434774"/>
                    <a:gd name="connsiteY28" fmla="*/ 616743 h 1110554"/>
                    <a:gd name="connsiteX29" fmla="*/ 2662989 w 5434774"/>
                    <a:gd name="connsiteY29" fmla="*/ 649706 h 1110554"/>
                    <a:gd name="connsiteX30" fmla="*/ 2698333 w 5434774"/>
                    <a:gd name="connsiteY30" fmla="*/ 682667 h 1110554"/>
                    <a:gd name="connsiteX31" fmla="*/ 2739314 w 5434774"/>
                    <a:gd name="connsiteY31" fmla="*/ 690688 h 1110554"/>
                    <a:gd name="connsiteX32" fmla="*/ 2785060 w 5434774"/>
                    <a:gd name="connsiteY32" fmla="*/ 683545 h 1110554"/>
                    <a:gd name="connsiteX33" fmla="*/ 2862399 w 5434774"/>
                    <a:gd name="connsiteY33" fmla="*/ 696519 h 1110554"/>
                    <a:gd name="connsiteX34" fmla="*/ 2895600 w 5434774"/>
                    <a:gd name="connsiteY34" fmla="*/ 721895 h 1110554"/>
                    <a:gd name="connsiteX35" fmla="*/ 2919663 w 5434774"/>
                    <a:gd name="connsiteY35" fmla="*/ 770022 h 1110554"/>
                    <a:gd name="connsiteX36" fmla="*/ 2962149 w 5434774"/>
                    <a:gd name="connsiteY36" fmla="*/ 821406 h 1110554"/>
                    <a:gd name="connsiteX37" fmla="*/ 3046955 w 5434774"/>
                    <a:gd name="connsiteY37" fmla="*/ 797846 h 1110554"/>
                    <a:gd name="connsiteX38" fmla="*/ 3116303 w 5434774"/>
                    <a:gd name="connsiteY38" fmla="*/ 782179 h 1110554"/>
                    <a:gd name="connsiteX39" fmla="*/ 3186112 w 5434774"/>
                    <a:gd name="connsiteY39" fmla="*/ 843842 h 1110554"/>
                    <a:gd name="connsiteX40" fmla="*/ 3256547 w 5434774"/>
                    <a:gd name="connsiteY40" fmla="*/ 930443 h 1110554"/>
                    <a:gd name="connsiteX41" fmla="*/ 3282632 w 5434774"/>
                    <a:gd name="connsiteY41" fmla="*/ 991794 h 1110554"/>
                    <a:gd name="connsiteX42" fmla="*/ 3320716 w 5434774"/>
                    <a:gd name="connsiteY42" fmla="*/ 1010653 h 1110554"/>
                    <a:gd name="connsiteX43" fmla="*/ 3376863 w 5434774"/>
                    <a:gd name="connsiteY43" fmla="*/ 1082843 h 1110554"/>
                    <a:gd name="connsiteX44" fmla="*/ 3640925 w 5434774"/>
                    <a:gd name="connsiteY44" fmla="*/ 1091197 h 1110554"/>
                    <a:gd name="connsiteX45" fmla="*/ 4080889 w 5434774"/>
                    <a:gd name="connsiteY45" fmla="*/ 1099051 h 1110554"/>
                    <a:gd name="connsiteX46" fmla="*/ 4224988 w 5434774"/>
                    <a:gd name="connsiteY46" fmla="*/ 950791 h 1110554"/>
                    <a:gd name="connsiteX47" fmla="*/ 4395082 w 5434774"/>
                    <a:gd name="connsiteY47" fmla="*/ 832516 h 1110554"/>
                    <a:gd name="connsiteX48" fmla="*/ 4627014 w 5434774"/>
                    <a:gd name="connsiteY48" fmla="*/ 718620 h 1110554"/>
                    <a:gd name="connsiteX49" fmla="*/ 4862944 w 5434774"/>
                    <a:gd name="connsiteY49" fmla="*/ 742185 h 1110554"/>
                    <a:gd name="connsiteX50" fmla="*/ 4958915 w 5434774"/>
                    <a:gd name="connsiteY50" fmla="*/ 832516 h 1110554"/>
                    <a:gd name="connsiteX51" fmla="*/ 5106872 w 5434774"/>
                    <a:gd name="connsiteY51" fmla="*/ 887499 h 1110554"/>
                    <a:gd name="connsiteX52" fmla="*/ 5262826 w 5434774"/>
                    <a:gd name="connsiteY52" fmla="*/ 997467 h 1110554"/>
                    <a:gd name="connsiteX53" fmla="*/ 5326808 w 5434774"/>
                    <a:gd name="connsiteY53" fmla="*/ 1056378 h 1110554"/>
                    <a:gd name="connsiteX54" fmla="*/ 5422779 w 5434774"/>
                    <a:gd name="connsiteY54" fmla="*/ 1095652 h 1110554"/>
                    <a:gd name="connsiteX55" fmla="*/ 5426777 w 5434774"/>
                    <a:gd name="connsiteY55" fmla="*/ 1091725 h 1110554"/>
                    <a:gd name="connsiteX56" fmla="*/ 5434774 w 5434774"/>
                    <a:gd name="connsiteY56" fmla="*/ 1099580 h 1110554"/>
                    <a:gd name="connsiteX0" fmla="*/ 0 w 5450768"/>
                    <a:gd name="connsiteY0" fmla="*/ 0 h 1110554"/>
                    <a:gd name="connsiteX1" fmla="*/ 80210 w 5450768"/>
                    <a:gd name="connsiteY1" fmla="*/ 52013 h 1110554"/>
                    <a:gd name="connsiteX2" fmla="*/ 116222 w 5450768"/>
                    <a:gd name="connsiteY2" fmla="*/ 77036 h 1110554"/>
                    <a:gd name="connsiteX3" fmla="*/ 179463 w 5450768"/>
                    <a:gd name="connsiteY3" fmla="*/ 94440 h 1110554"/>
                    <a:gd name="connsiteX4" fmla="*/ 284623 w 5450768"/>
                    <a:gd name="connsiteY4" fmla="*/ 92368 h 1110554"/>
                    <a:gd name="connsiteX5" fmla="*/ 344905 w 5450768"/>
                    <a:gd name="connsiteY5" fmla="*/ 104274 h 1110554"/>
                    <a:gd name="connsiteX6" fmla="*/ 385010 w 5450768"/>
                    <a:gd name="connsiteY6" fmla="*/ 128337 h 1110554"/>
                    <a:gd name="connsiteX7" fmla="*/ 403685 w 5450768"/>
                    <a:gd name="connsiteY7" fmla="*/ 173206 h 1110554"/>
                    <a:gd name="connsiteX8" fmla="*/ 510067 w 5450768"/>
                    <a:gd name="connsiteY8" fmla="*/ 262248 h 1110554"/>
                    <a:gd name="connsiteX9" fmla="*/ 513228 w 5450768"/>
                    <a:gd name="connsiteY9" fmla="*/ 381844 h 1110554"/>
                    <a:gd name="connsiteX10" fmla="*/ 531223 w 5450768"/>
                    <a:gd name="connsiteY10" fmla="*/ 414247 h 1110554"/>
                    <a:gd name="connsiteX11" fmla="*/ 646650 w 5450768"/>
                    <a:gd name="connsiteY11" fmla="*/ 562212 h 1110554"/>
                    <a:gd name="connsiteX12" fmla="*/ 752097 w 5450768"/>
                    <a:gd name="connsiteY12" fmla="*/ 713058 h 1110554"/>
                    <a:gd name="connsiteX13" fmla="*/ 946484 w 5450768"/>
                    <a:gd name="connsiteY13" fmla="*/ 627637 h 1110554"/>
                    <a:gd name="connsiteX14" fmla="*/ 1119604 w 5450768"/>
                    <a:gd name="connsiteY14" fmla="*/ 567548 h 1110554"/>
                    <a:gd name="connsiteX15" fmla="*/ 1491916 w 5450768"/>
                    <a:gd name="connsiteY15" fmla="*/ 505327 h 1110554"/>
                    <a:gd name="connsiteX16" fmla="*/ 1596189 w 5450768"/>
                    <a:gd name="connsiteY16" fmla="*/ 505327 h 1110554"/>
                    <a:gd name="connsiteX17" fmla="*/ 1644316 w 5450768"/>
                    <a:gd name="connsiteY17" fmla="*/ 505327 h 1110554"/>
                    <a:gd name="connsiteX18" fmla="*/ 1779697 w 5450768"/>
                    <a:gd name="connsiteY18" fmla="*/ 493863 h 1110554"/>
                    <a:gd name="connsiteX19" fmla="*/ 2021376 w 5450768"/>
                    <a:gd name="connsiteY19" fmla="*/ 477004 h 1110554"/>
                    <a:gd name="connsiteX20" fmla="*/ 2159417 w 5450768"/>
                    <a:gd name="connsiteY20" fmla="*/ 427124 h 1110554"/>
                    <a:gd name="connsiteX21" fmla="*/ 2243934 w 5450768"/>
                    <a:gd name="connsiteY21" fmla="*/ 407195 h 1110554"/>
                    <a:gd name="connsiteX22" fmla="*/ 2294021 w 5450768"/>
                    <a:gd name="connsiteY22" fmla="*/ 441158 h 1110554"/>
                    <a:gd name="connsiteX23" fmla="*/ 2366210 w 5450768"/>
                    <a:gd name="connsiteY23" fmla="*/ 545432 h 1110554"/>
                    <a:gd name="connsiteX24" fmla="*/ 2401554 w 5450768"/>
                    <a:gd name="connsiteY24" fmla="*/ 577516 h 1110554"/>
                    <a:gd name="connsiteX25" fmla="*/ 2454442 w 5450768"/>
                    <a:gd name="connsiteY25" fmla="*/ 625643 h 1110554"/>
                    <a:gd name="connsiteX26" fmla="*/ 2486526 w 5450768"/>
                    <a:gd name="connsiteY26" fmla="*/ 625643 h 1110554"/>
                    <a:gd name="connsiteX27" fmla="*/ 2550695 w 5450768"/>
                    <a:gd name="connsiteY27" fmla="*/ 617622 h 1110554"/>
                    <a:gd name="connsiteX28" fmla="*/ 2610101 w 5450768"/>
                    <a:gd name="connsiteY28" fmla="*/ 616743 h 1110554"/>
                    <a:gd name="connsiteX29" fmla="*/ 2662989 w 5450768"/>
                    <a:gd name="connsiteY29" fmla="*/ 649706 h 1110554"/>
                    <a:gd name="connsiteX30" fmla="*/ 2698333 w 5450768"/>
                    <a:gd name="connsiteY30" fmla="*/ 682667 h 1110554"/>
                    <a:gd name="connsiteX31" fmla="*/ 2739314 w 5450768"/>
                    <a:gd name="connsiteY31" fmla="*/ 690688 h 1110554"/>
                    <a:gd name="connsiteX32" fmla="*/ 2785060 w 5450768"/>
                    <a:gd name="connsiteY32" fmla="*/ 683545 h 1110554"/>
                    <a:gd name="connsiteX33" fmla="*/ 2862399 w 5450768"/>
                    <a:gd name="connsiteY33" fmla="*/ 696519 h 1110554"/>
                    <a:gd name="connsiteX34" fmla="*/ 2895600 w 5450768"/>
                    <a:gd name="connsiteY34" fmla="*/ 721895 h 1110554"/>
                    <a:gd name="connsiteX35" fmla="*/ 2919663 w 5450768"/>
                    <a:gd name="connsiteY35" fmla="*/ 770022 h 1110554"/>
                    <a:gd name="connsiteX36" fmla="*/ 2962149 w 5450768"/>
                    <a:gd name="connsiteY36" fmla="*/ 821406 h 1110554"/>
                    <a:gd name="connsiteX37" fmla="*/ 3046955 w 5450768"/>
                    <a:gd name="connsiteY37" fmla="*/ 797846 h 1110554"/>
                    <a:gd name="connsiteX38" fmla="*/ 3116303 w 5450768"/>
                    <a:gd name="connsiteY38" fmla="*/ 782179 h 1110554"/>
                    <a:gd name="connsiteX39" fmla="*/ 3186112 w 5450768"/>
                    <a:gd name="connsiteY39" fmla="*/ 843842 h 1110554"/>
                    <a:gd name="connsiteX40" fmla="*/ 3256547 w 5450768"/>
                    <a:gd name="connsiteY40" fmla="*/ 930443 h 1110554"/>
                    <a:gd name="connsiteX41" fmla="*/ 3282632 w 5450768"/>
                    <a:gd name="connsiteY41" fmla="*/ 991794 h 1110554"/>
                    <a:gd name="connsiteX42" fmla="*/ 3320716 w 5450768"/>
                    <a:gd name="connsiteY42" fmla="*/ 1010653 h 1110554"/>
                    <a:gd name="connsiteX43" fmla="*/ 3376863 w 5450768"/>
                    <a:gd name="connsiteY43" fmla="*/ 1082843 h 1110554"/>
                    <a:gd name="connsiteX44" fmla="*/ 3640925 w 5450768"/>
                    <a:gd name="connsiteY44" fmla="*/ 1091197 h 1110554"/>
                    <a:gd name="connsiteX45" fmla="*/ 4080889 w 5450768"/>
                    <a:gd name="connsiteY45" fmla="*/ 1099051 h 1110554"/>
                    <a:gd name="connsiteX46" fmla="*/ 4224988 w 5450768"/>
                    <a:gd name="connsiteY46" fmla="*/ 950791 h 1110554"/>
                    <a:gd name="connsiteX47" fmla="*/ 4395082 w 5450768"/>
                    <a:gd name="connsiteY47" fmla="*/ 832516 h 1110554"/>
                    <a:gd name="connsiteX48" fmla="*/ 4627014 w 5450768"/>
                    <a:gd name="connsiteY48" fmla="*/ 718620 h 1110554"/>
                    <a:gd name="connsiteX49" fmla="*/ 4862944 w 5450768"/>
                    <a:gd name="connsiteY49" fmla="*/ 742185 h 1110554"/>
                    <a:gd name="connsiteX50" fmla="*/ 4958915 w 5450768"/>
                    <a:gd name="connsiteY50" fmla="*/ 832516 h 1110554"/>
                    <a:gd name="connsiteX51" fmla="*/ 5106872 w 5450768"/>
                    <a:gd name="connsiteY51" fmla="*/ 887499 h 1110554"/>
                    <a:gd name="connsiteX52" fmla="*/ 5262826 w 5450768"/>
                    <a:gd name="connsiteY52" fmla="*/ 997467 h 1110554"/>
                    <a:gd name="connsiteX53" fmla="*/ 5326808 w 5450768"/>
                    <a:gd name="connsiteY53" fmla="*/ 1056378 h 1110554"/>
                    <a:gd name="connsiteX54" fmla="*/ 5422779 w 5450768"/>
                    <a:gd name="connsiteY54" fmla="*/ 1095652 h 1110554"/>
                    <a:gd name="connsiteX55" fmla="*/ 5426777 w 5450768"/>
                    <a:gd name="connsiteY55" fmla="*/ 1091725 h 1110554"/>
                    <a:gd name="connsiteX56" fmla="*/ 5434774 w 5450768"/>
                    <a:gd name="connsiteY56" fmla="*/ 1099580 h 1110554"/>
                    <a:gd name="connsiteX57" fmla="*/ 5450768 w 5450768"/>
                    <a:gd name="connsiteY57" fmla="*/ 1103507 h 1110554"/>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26777 w 5882641"/>
                    <a:gd name="connsiteY55" fmla="*/ 1091725 h 1771167"/>
                    <a:gd name="connsiteX56" fmla="*/ 5434774 w 5882641"/>
                    <a:gd name="connsiteY56" fmla="*/ 1099580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26777 w 5882641"/>
                    <a:gd name="connsiteY55" fmla="*/ 1091725 h 1771167"/>
                    <a:gd name="connsiteX56" fmla="*/ 5670705 w 5882641"/>
                    <a:gd name="connsiteY56" fmla="*/ 1453047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670705 w 5882641"/>
                    <a:gd name="connsiteY56" fmla="*/ 1453047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702695 w 5882641"/>
                    <a:gd name="connsiteY56" fmla="*/ 1460902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702695 w 5882641"/>
                    <a:gd name="connsiteY56" fmla="*/ 1460902 h 1771167"/>
                    <a:gd name="connsiteX57" fmla="*/ 5806663 w 5882641"/>
                    <a:gd name="connsiteY57" fmla="*/ 1621924 h 1771167"/>
                    <a:gd name="connsiteX58" fmla="*/ 5882641 w 5882641"/>
                    <a:gd name="connsiteY58" fmla="*/ 1771167 h 1771167"/>
                    <a:gd name="connsiteX0" fmla="*/ 0 w 5854649"/>
                    <a:gd name="connsiteY0" fmla="*/ 0 h 1720111"/>
                    <a:gd name="connsiteX1" fmla="*/ 80210 w 5854649"/>
                    <a:gd name="connsiteY1" fmla="*/ 52013 h 1720111"/>
                    <a:gd name="connsiteX2" fmla="*/ 116222 w 5854649"/>
                    <a:gd name="connsiteY2" fmla="*/ 77036 h 1720111"/>
                    <a:gd name="connsiteX3" fmla="*/ 179463 w 5854649"/>
                    <a:gd name="connsiteY3" fmla="*/ 94440 h 1720111"/>
                    <a:gd name="connsiteX4" fmla="*/ 284623 w 5854649"/>
                    <a:gd name="connsiteY4" fmla="*/ 92368 h 1720111"/>
                    <a:gd name="connsiteX5" fmla="*/ 344905 w 5854649"/>
                    <a:gd name="connsiteY5" fmla="*/ 104274 h 1720111"/>
                    <a:gd name="connsiteX6" fmla="*/ 385010 w 5854649"/>
                    <a:gd name="connsiteY6" fmla="*/ 128337 h 1720111"/>
                    <a:gd name="connsiteX7" fmla="*/ 403685 w 5854649"/>
                    <a:gd name="connsiteY7" fmla="*/ 173206 h 1720111"/>
                    <a:gd name="connsiteX8" fmla="*/ 510067 w 5854649"/>
                    <a:gd name="connsiteY8" fmla="*/ 262248 h 1720111"/>
                    <a:gd name="connsiteX9" fmla="*/ 513228 w 5854649"/>
                    <a:gd name="connsiteY9" fmla="*/ 381844 h 1720111"/>
                    <a:gd name="connsiteX10" fmla="*/ 531223 w 5854649"/>
                    <a:gd name="connsiteY10" fmla="*/ 414247 h 1720111"/>
                    <a:gd name="connsiteX11" fmla="*/ 646650 w 5854649"/>
                    <a:gd name="connsiteY11" fmla="*/ 562212 h 1720111"/>
                    <a:gd name="connsiteX12" fmla="*/ 752097 w 5854649"/>
                    <a:gd name="connsiteY12" fmla="*/ 713058 h 1720111"/>
                    <a:gd name="connsiteX13" fmla="*/ 946484 w 5854649"/>
                    <a:gd name="connsiteY13" fmla="*/ 627637 h 1720111"/>
                    <a:gd name="connsiteX14" fmla="*/ 1119604 w 5854649"/>
                    <a:gd name="connsiteY14" fmla="*/ 567548 h 1720111"/>
                    <a:gd name="connsiteX15" fmla="*/ 1491916 w 5854649"/>
                    <a:gd name="connsiteY15" fmla="*/ 505327 h 1720111"/>
                    <a:gd name="connsiteX16" fmla="*/ 1596189 w 5854649"/>
                    <a:gd name="connsiteY16" fmla="*/ 505327 h 1720111"/>
                    <a:gd name="connsiteX17" fmla="*/ 1644316 w 5854649"/>
                    <a:gd name="connsiteY17" fmla="*/ 505327 h 1720111"/>
                    <a:gd name="connsiteX18" fmla="*/ 1779697 w 5854649"/>
                    <a:gd name="connsiteY18" fmla="*/ 493863 h 1720111"/>
                    <a:gd name="connsiteX19" fmla="*/ 2021376 w 5854649"/>
                    <a:gd name="connsiteY19" fmla="*/ 477004 h 1720111"/>
                    <a:gd name="connsiteX20" fmla="*/ 2159417 w 5854649"/>
                    <a:gd name="connsiteY20" fmla="*/ 427124 h 1720111"/>
                    <a:gd name="connsiteX21" fmla="*/ 2243934 w 5854649"/>
                    <a:gd name="connsiteY21" fmla="*/ 407195 h 1720111"/>
                    <a:gd name="connsiteX22" fmla="*/ 2294021 w 5854649"/>
                    <a:gd name="connsiteY22" fmla="*/ 441158 h 1720111"/>
                    <a:gd name="connsiteX23" fmla="*/ 2366210 w 5854649"/>
                    <a:gd name="connsiteY23" fmla="*/ 545432 h 1720111"/>
                    <a:gd name="connsiteX24" fmla="*/ 2401554 w 5854649"/>
                    <a:gd name="connsiteY24" fmla="*/ 577516 h 1720111"/>
                    <a:gd name="connsiteX25" fmla="*/ 2454442 w 5854649"/>
                    <a:gd name="connsiteY25" fmla="*/ 625643 h 1720111"/>
                    <a:gd name="connsiteX26" fmla="*/ 2486526 w 5854649"/>
                    <a:gd name="connsiteY26" fmla="*/ 625643 h 1720111"/>
                    <a:gd name="connsiteX27" fmla="*/ 2550695 w 5854649"/>
                    <a:gd name="connsiteY27" fmla="*/ 617622 h 1720111"/>
                    <a:gd name="connsiteX28" fmla="*/ 2610101 w 5854649"/>
                    <a:gd name="connsiteY28" fmla="*/ 616743 h 1720111"/>
                    <a:gd name="connsiteX29" fmla="*/ 2662989 w 5854649"/>
                    <a:gd name="connsiteY29" fmla="*/ 649706 h 1720111"/>
                    <a:gd name="connsiteX30" fmla="*/ 2698333 w 5854649"/>
                    <a:gd name="connsiteY30" fmla="*/ 682667 h 1720111"/>
                    <a:gd name="connsiteX31" fmla="*/ 2739314 w 5854649"/>
                    <a:gd name="connsiteY31" fmla="*/ 690688 h 1720111"/>
                    <a:gd name="connsiteX32" fmla="*/ 2785060 w 5854649"/>
                    <a:gd name="connsiteY32" fmla="*/ 683545 h 1720111"/>
                    <a:gd name="connsiteX33" fmla="*/ 2862399 w 5854649"/>
                    <a:gd name="connsiteY33" fmla="*/ 696519 h 1720111"/>
                    <a:gd name="connsiteX34" fmla="*/ 2895600 w 5854649"/>
                    <a:gd name="connsiteY34" fmla="*/ 721895 h 1720111"/>
                    <a:gd name="connsiteX35" fmla="*/ 2919663 w 5854649"/>
                    <a:gd name="connsiteY35" fmla="*/ 770022 h 1720111"/>
                    <a:gd name="connsiteX36" fmla="*/ 2962149 w 5854649"/>
                    <a:gd name="connsiteY36" fmla="*/ 821406 h 1720111"/>
                    <a:gd name="connsiteX37" fmla="*/ 3046955 w 5854649"/>
                    <a:gd name="connsiteY37" fmla="*/ 797846 h 1720111"/>
                    <a:gd name="connsiteX38" fmla="*/ 3116303 w 5854649"/>
                    <a:gd name="connsiteY38" fmla="*/ 782179 h 1720111"/>
                    <a:gd name="connsiteX39" fmla="*/ 3186112 w 5854649"/>
                    <a:gd name="connsiteY39" fmla="*/ 843842 h 1720111"/>
                    <a:gd name="connsiteX40" fmla="*/ 3256547 w 5854649"/>
                    <a:gd name="connsiteY40" fmla="*/ 930443 h 1720111"/>
                    <a:gd name="connsiteX41" fmla="*/ 3282632 w 5854649"/>
                    <a:gd name="connsiteY41" fmla="*/ 991794 h 1720111"/>
                    <a:gd name="connsiteX42" fmla="*/ 3320716 w 5854649"/>
                    <a:gd name="connsiteY42" fmla="*/ 1010653 h 1720111"/>
                    <a:gd name="connsiteX43" fmla="*/ 3376863 w 5854649"/>
                    <a:gd name="connsiteY43" fmla="*/ 1082843 h 1720111"/>
                    <a:gd name="connsiteX44" fmla="*/ 3640925 w 5854649"/>
                    <a:gd name="connsiteY44" fmla="*/ 1091197 h 1720111"/>
                    <a:gd name="connsiteX45" fmla="*/ 4080889 w 5854649"/>
                    <a:gd name="connsiteY45" fmla="*/ 1099051 h 1720111"/>
                    <a:gd name="connsiteX46" fmla="*/ 4224988 w 5854649"/>
                    <a:gd name="connsiteY46" fmla="*/ 950791 h 1720111"/>
                    <a:gd name="connsiteX47" fmla="*/ 4395082 w 5854649"/>
                    <a:gd name="connsiteY47" fmla="*/ 832516 h 1720111"/>
                    <a:gd name="connsiteX48" fmla="*/ 4627014 w 5854649"/>
                    <a:gd name="connsiteY48" fmla="*/ 718620 h 1720111"/>
                    <a:gd name="connsiteX49" fmla="*/ 4862944 w 5854649"/>
                    <a:gd name="connsiteY49" fmla="*/ 742185 h 1720111"/>
                    <a:gd name="connsiteX50" fmla="*/ 4958915 w 5854649"/>
                    <a:gd name="connsiteY50" fmla="*/ 832516 h 1720111"/>
                    <a:gd name="connsiteX51" fmla="*/ 5106872 w 5854649"/>
                    <a:gd name="connsiteY51" fmla="*/ 887499 h 1720111"/>
                    <a:gd name="connsiteX52" fmla="*/ 5262826 w 5854649"/>
                    <a:gd name="connsiteY52" fmla="*/ 997467 h 1720111"/>
                    <a:gd name="connsiteX53" fmla="*/ 5326808 w 5854649"/>
                    <a:gd name="connsiteY53" fmla="*/ 1056378 h 1720111"/>
                    <a:gd name="connsiteX54" fmla="*/ 5422779 w 5854649"/>
                    <a:gd name="connsiteY54" fmla="*/ 1095652 h 1720111"/>
                    <a:gd name="connsiteX55" fmla="*/ 5450771 w 5854649"/>
                    <a:gd name="connsiteY55" fmla="*/ 1252749 h 1720111"/>
                    <a:gd name="connsiteX56" fmla="*/ 5702695 w 5854649"/>
                    <a:gd name="connsiteY56" fmla="*/ 1460902 h 1720111"/>
                    <a:gd name="connsiteX57" fmla="*/ 5806663 w 5854649"/>
                    <a:gd name="connsiteY57" fmla="*/ 1621924 h 1720111"/>
                    <a:gd name="connsiteX58" fmla="*/ 5854649 w 5854649"/>
                    <a:gd name="connsiteY58" fmla="*/ 1720111 h 1720111"/>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702695 w 5894637"/>
                    <a:gd name="connsiteY56" fmla="*/ 1460902 h 1751530"/>
                    <a:gd name="connsiteX57" fmla="*/ 5806663 w 5894637"/>
                    <a:gd name="connsiteY57" fmla="*/ 1621924 h 1751530"/>
                    <a:gd name="connsiteX58" fmla="*/ 5894637 w 5894637"/>
                    <a:gd name="connsiteY58"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86728 w 5894637"/>
                    <a:gd name="connsiteY56" fmla="*/ 1354862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96984 w 5894637"/>
                    <a:gd name="connsiteY43" fmla="*/ 1111940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96230 w 5894637"/>
                    <a:gd name="connsiteY3" fmla="*/ 10784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96984 w 5894637"/>
                    <a:gd name="connsiteY43" fmla="*/ 1111940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96230 w 5894637"/>
                    <a:gd name="connsiteY3" fmla="*/ 10784 h 1751530"/>
                    <a:gd name="connsiteX4" fmla="*/ 284623 w 5894637"/>
                    <a:gd name="connsiteY4" fmla="*/ 92368 h 1751530"/>
                    <a:gd name="connsiteX5" fmla="*/ 344905 w 5894637"/>
                    <a:gd name="connsiteY5" fmla="*/ 71540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96984 w 5894637"/>
                    <a:gd name="connsiteY43" fmla="*/ 1111940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96230 w 5894637"/>
                    <a:gd name="connsiteY3" fmla="*/ 10784 h 1751530"/>
                    <a:gd name="connsiteX4" fmla="*/ 344905 w 5894637"/>
                    <a:gd name="connsiteY4" fmla="*/ 71540 h 1751530"/>
                    <a:gd name="connsiteX5" fmla="*/ 385010 w 5894637"/>
                    <a:gd name="connsiteY5" fmla="*/ 128337 h 1751530"/>
                    <a:gd name="connsiteX6" fmla="*/ 403685 w 5894637"/>
                    <a:gd name="connsiteY6" fmla="*/ 173206 h 1751530"/>
                    <a:gd name="connsiteX7" fmla="*/ 510067 w 5894637"/>
                    <a:gd name="connsiteY7" fmla="*/ 262248 h 1751530"/>
                    <a:gd name="connsiteX8" fmla="*/ 513228 w 5894637"/>
                    <a:gd name="connsiteY8" fmla="*/ 381844 h 1751530"/>
                    <a:gd name="connsiteX9" fmla="*/ 531223 w 5894637"/>
                    <a:gd name="connsiteY9" fmla="*/ 414247 h 1751530"/>
                    <a:gd name="connsiteX10" fmla="*/ 646650 w 5894637"/>
                    <a:gd name="connsiteY10" fmla="*/ 562212 h 1751530"/>
                    <a:gd name="connsiteX11" fmla="*/ 752097 w 5894637"/>
                    <a:gd name="connsiteY11" fmla="*/ 713058 h 1751530"/>
                    <a:gd name="connsiteX12" fmla="*/ 946484 w 5894637"/>
                    <a:gd name="connsiteY12" fmla="*/ 627637 h 1751530"/>
                    <a:gd name="connsiteX13" fmla="*/ 1119604 w 5894637"/>
                    <a:gd name="connsiteY13" fmla="*/ 567548 h 1751530"/>
                    <a:gd name="connsiteX14" fmla="*/ 1491916 w 5894637"/>
                    <a:gd name="connsiteY14" fmla="*/ 505327 h 1751530"/>
                    <a:gd name="connsiteX15" fmla="*/ 1596189 w 5894637"/>
                    <a:gd name="connsiteY15" fmla="*/ 505327 h 1751530"/>
                    <a:gd name="connsiteX16" fmla="*/ 1644316 w 5894637"/>
                    <a:gd name="connsiteY16" fmla="*/ 505327 h 1751530"/>
                    <a:gd name="connsiteX17" fmla="*/ 1779697 w 5894637"/>
                    <a:gd name="connsiteY17" fmla="*/ 493863 h 1751530"/>
                    <a:gd name="connsiteX18" fmla="*/ 2021376 w 5894637"/>
                    <a:gd name="connsiteY18" fmla="*/ 477004 h 1751530"/>
                    <a:gd name="connsiteX19" fmla="*/ 2159417 w 5894637"/>
                    <a:gd name="connsiteY19" fmla="*/ 427124 h 1751530"/>
                    <a:gd name="connsiteX20" fmla="*/ 2227168 w 5894637"/>
                    <a:gd name="connsiteY20" fmla="*/ 389009 h 1751530"/>
                    <a:gd name="connsiteX21" fmla="*/ 2294021 w 5894637"/>
                    <a:gd name="connsiteY21" fmla="*/ 441158 h 1751530"/>
                    <a:gd name="connsiteX22" fmla="*/ 2366210 w 5894637"/>
                    <a:gd name="connsiteY22" fmla="*/ 545432 h 1751530"/>
                    <a:gd name="connsiteX23" fmla="*/ 2401554 w 5894637"/>
                    <a:gd name="connsiteY23" fmla="*/ 577516 h 1751530"/>
                    <a:gd name="connsiteX24" fmla="*/ 2454442 w 5894637"/>
                    <a:gd name="connsiteY24" fmla="*/ 625643 h 1751530"/>
                    <a:gd name="connsiteX25" fmla="*/ 2486526 w 5894637"/>
                    <a:gd name="connsiteY25" fmla="*/ 625643 h 1751530"/>
                    <a:gd name="connsiteX26" fmla="*/ 2550695 w 5894637"/>
                    <a:gd name="connsiteY26" fmla="*/ 617622 h 1751530"/>
                    <a:gd name="connsiteX27" fmla="*/ 2610101 w 5894637"/>
                    <a:gd name="connsiteY27" fmla="*/ 616743 h 1751530"/>
                    <a:gd name="connsiteX28" fmla="*/ 2662989 w 5894637"/>
                    <a:gd name="connsiteY28" fmla="*/ 649706 h 1751530"/>
                    <a:gd name="connsiteX29" fmla="*/ 2698333 w 5894637"/>
                    <a:gd name="connsiteY29" fmla="*/ 682667 h 1751530"/>
                    <a:gd name="connsiteX30" fmla="*/ 2739314 w 5894637"/>
                    <a:gd name="connsiteY30" fmla="*/ 690688 h 1751530"/>
                    <a:gd name="connsiteX31" fmla="*/ 2785060 w 5894637"/>
                    <a:gd name="connsiteY31" fmla="*/ 683545 h 1751530"/>
                    <a:gd name="connsiteX32" fmla="*/ 2862399 w 5894637"/>
                    <a:gd name="connsiteY32" fmla="*/ 696519 h 1751530"/>
                    <a:gd name="connsiteX33" fmla="*/ 2895600 w 5894637"/>
                    <a:gd name="connsiteY33" fmla="*/ 721895 h 1751530"/>
                    <a:gd name="connsiteX34" fmla="*/ 2919663 w 5894637"/>
                    <a:gd name="connsiteY34" fmla="*/ 770022 h 1751530"/>
                    <a:gd name="connsiteX35" fmla="*/ 2962149 w 5894637"/>
                    <a:gd name="connsiteY35" fmla="*/ 821406 h 1751530"/>
                    <a:gd name="connsiteX36" fmla="*/ 3046955 w 5894637"/>
                    <a:gd name="connsiteY36" fmla="*/ 797846 h 1751530"/>
                    <a:gd name="connsiteX37" fmla="*/ 3116303 w 5894637"/>
                    <a:gd name="connsiteY37" fmla="*/ 782179 h 1751530"/>
                    <a:gd name="connsiteX38" fmla="*/ 3186112 w 5894637"/>
                    <a:gd name="connsiteY38" fmla="*/ 843842 h 1751530"/>
                    <a:gd name="connsiteX39" fmla="*/ 3256547 w 5894637"/>
                    <a:gd name="connsiteY39" fmla="*/ 930443 h 1751530"/>
                    <a:gd name="connsiteX40" fmla="*/ 3282632 w 5894637"/>
                    <a:gd name="connsiteY40" fmla="*/ 991794 h 1751530"/>
                    <a:gd name="connsiteX41" fmla="*/ 3320716 w 5894637"/>
                    <a:gd name="connsiteY41" fmla="*/ 1010653 h 1751530"/>
                    <a:gd name="connsiteX42" fmla="*/ 3396984 w 5894637"/>
                    <a:gd name="connsiteY42" fmla="*/ 1111940 h 1751530"/>
                    <a:gd name="connsiteX43" fmla="*/ 3640925 w 5894637"/>
                    <a:gd name="connsiteY43" fmla="*/ 1127570 h 1751530"/>
                    <a:gd name="connsiteX44" fmla="*/ 4097657 w 5894637"/>
                    <a:gd name="connsiteY44" fmla="*/ 1142698 h 1751530"/>
                    <a:gd name="connsiteX45" fmla="*/ 4224988 w 5894637"/>
                    <a:gd name="connsiteY45" fmla="*/ 972614 h 1751530"/>
                    <a:gd name="connsiteX46" fmla="*/ 4397143 w 5894637"/>
                    <a:gd name="connsiteY46" fmla="*/ 846485 h 1751530"/>
                    <a:gd name="connsiteX47" fmla="*/ 4627014 w 5894637"/>
                    <a:gd name="connsiteY47" fmla="*/ 718620 h 1751530"/>
                    <a:gd name="connsiteX48" fmla="*/ 4862944 w 5894637"/>
                    <a:gd name="connsiteY48" fmla="*/ 742185 h 1751530"/>
                    <a:gd name="connsiteX49" fmla="*/ 4958915 w 5894637"/>
                    <a:gd name="connsiteY49" fmla="*/ 832516 h 1751530"/>
                    <a:gd name="connsiteX50" fmla="*/ 5106872 w 5894637"/>
                    <a:gd name="connsiteY50" fmla="*/ 887499 h 1751530"/>
                    <a:gd name="connsiteX51" fmla="*/ 5262826 w 5894637"/>
                    <a:gd name="connsiteY51" fmla="*/ 997467 h 1751530"/>
                    <a:gd name="connsiteX52" fmla="*/ 5326808 w 5894637"/>
                    <a:gd name="connsiteY52" fmla="*/ 1056378 h 1751530"/>
                    <a:gd name="connsiteX53" fmla="*/ 5422779 w 5894637"/>
                    <a:gd name="connsiteY53" fmla="*/ 1095652 h 1751530"/>
                    <a:gd name="connsiteX54" fmla="*/ 5450771 w 5894637"/>
                    <a:gd name="connsiteY54" fmla="*/ 1252749 h 1751530"/>
                    <a:gd name="connsiteX55" fmla="*/ 5562735 w 5894637"/>
                    <a:gd name="connsiteY55" fmla="*/ 1366644 h 1751530"/>
                    <a:gd name="connsiteX56" fmla="*/ 5702695 w 5894637"/>
                    <a:gd name="connsiteY56" fmla="*/ 1460902 h 1751530"/>
                    <a:gd name="connsiteX57" fmla="*/ 5806663 w 5894637"/>
                    <a:gd name="connsiteY57" fmla="*/ 1621924 h 1751530"/>
                    <a:gd name="connsiteX58" fmla="*/ 5894637 w 5894637"/>
                    <a:gd name="connsiteY58" fmla="*/ 1751530 h 1751530"/>
                    <a:gd name="connsiteX0" fmla="*/ 0 w 5894637"/>
                    <a:gd name="connsiteY0" fmla="*/ 0 h 1751530"/>
                    <a:gd name="connsiteX1" fmla="*/ 80210 w 5894637"/>
                    <a:gd name="connsiteY1" fmla="*/ 52013 h 1751530"/>
                    <a:gd name="connsiteX2" fmla="*/ 196230 w 5894637"/>
                    <a:gd name="connsiteY2" fmla="*/ 10784 h 1751530"/>
                    <a:gd name="connsiteX3" fmla="*/ 344905 w 5894637"/>
                    <a:gd name="connsiteY3" fmla="*/ 71540 h 1751530"/>
                    <a:gd name="connsiteX4" fmla="*/ 385010 w 5894637"/>
                    <a:gd name="connsiteY4" fmla="*/ 128337 h 1751530"/>
                    <a:gd name="connsiteX5" fmla="*/ 403685 w 5894637"/>
                    <a:gd name="connsiteY5" fmla="*/ 173206 h 1751530"/>
                    <a:gd name="connsiteX6" fmla="*/ 510067 w 5894637"/>
                    <a:gd name="connsiteY6" fmla="*/ 262248 h 1751530"/>
                    <a:gd name="connsiteX7" fmla="*/ 513228 w 5894637"/>
                    <a:gd name="connsiteY7" fmla="*/ 381844 h 1751530"/>
                    <a:gd name="connsiteX8" fmla="*/ 531223 w 5894637"/>
                    <a:gd name="connsiteY8" fmla="*/ 414247 h 1751530"/>
                    <a:gd name="connsiteX9" fmla="*/ 646650 w 5894637"/>
                    <a:gd name="connsiteY9" fmla="*/ 562212 h 1751530"/>
                    <a:gd name="connsiteX10" fmla="*/ 752097 w 5894637"/>
                    <a:gd name="connsiteY10" fmla="*/ 713058 h 1751530"/>
                    <a:gd name="connsiteX11" fmla="*/ 946484 w 5894637"/>
                    <a:gd name="connsiteY11" fmla="*/ 627637 h 1751530"/>
                    <a:gd name="connsiteX12" fmla="*/ 1119604 w 5894637"/>
                    <a:gd name="connsiteY12" fmla="*/ 567548 h 1751530"/>
                    <a:gd name="connsiteX13" fmla="*/ 1491916 w 5894637"/>
                    <a:gd name="connsiteY13" fmla="*/ 505327 h 1751530"/>
                    <a:gd name="connsiteX14" fmla="*/ 1596189 w 5894637"/>
                    <a:gd name="connsiteY14" fmla="*/ 505327 h 1751530"/>
                    <a:gd name="connsiteX15" fmla="*/ 1644316 w 5894637"/>
                    <a:gd name="connsiteY15" fmla="*/ 505327 h 1751530"/>
                    <a:gd name="connsiteX16" fmla="*/ 1779697 w 5894637"/>
                    <a:gd name="connsiteY16" fmla="*/ 493863 h 1751530"/>
                    <a:gd name="connsiteX17" fmla="*/ 2021376 w 5894637"/>
                    <a:gd name="connsiteY17" fmla="*/ 477004 h 1751530"/>
                    <a:gd name="connsiteX18" fmla="*/ 2159417 w 5894637"/>
                    <a:gd name="connsiteY18" fmla="*/ 427124 h 1751530"/>
                    <a:gd name="connsiteX19" fmla="*/ 2227168 w 5894637"/>
                    <a:gd name="connsiteY19" fmla="*/ 389009 h 1751530"/>
                    <a:gd name="connsiteX20" fmla="*/ 2294021 w 5894637"/>
                    <a:gd name="connsiteY20" fmla="*/ 441158 h 1751530"/>
                    <a:gd name="connsiteX21" fmla="*/ 2366210 w 5894637"/>
                    <a:gd name="connsiteY21" fmla="*/ 545432 h 1751530"/>
                    <a:gd name="connsiteX22" fmla="*/ 2401554 w 5894637"/>
                    <a:gd name="connsiteY22" fmla="*/ 577516 h 1751530"/>
                    <a:gd name="connsiteX23" fmla="*/ 2454442 w 5894637"/>
                    <a:gd name="connsiteY23" fmla="*/ 625643 h 1751530"/>
                    <a:gd name="connsiteX24" fmla="*/ 2486526 w 5894637"/>
                    <a:gd name="connsiteY24" fmla="*/ 625643 h 1751530"/>
                    <a:gd name="connsiteX25" fmla="*/ 2550695 w 5894637"/>
                    <a:gd name="connsiteY25" fmla="*/ 617622 h 1751530"/>
                    <a:gd name="connsiteX26" fmla="*/ 2610101 w 5894637"/>
                    <a:gd name="connsiteY26" fmla="*/ 616743 h 1751530"/>
                    <a:gd name="connsiteX27" fmla="*/ 2662989 w 5894637"/>
                    <a:gd name="connsiteY27" fmla="*/ 649706 h 1751530"/>
                    <a:gd name="connsiteX28" fmla="*/ 2698333 w 5894637"/>
                    <a:gd name="connsiteY28" fmla="*/ 682667 h 1751530"/>
                    <a:gd name="connsiteX29" fmla="*/ 2739314 w 5894637"/>
                    <a:gd name="connsiteY29" fmla="*/ 690688 h 1751530"/>
                    <a:gd name="connsiteX30" fmla="*/ 2785060 w 5894637"/>
                    <a:gd name="connsiteY30" fmla="*/ 683545 h 1751530"/>
                    <a:gd name="connsiteX31" fmla="*/ 2862399 w 5894637"/>
                    <a:gd name="connsiteY31" fmla="*/ 696519 h 1751530"/>
                    <a:gd name="connsiteX32" fmla="*/ 2895600 w 5894637"/>
                    <a:gd name="connsiteY32" fmla="*/ 721895 h 1751530"/>
                    <a:gd name="connsiteX33" fmla="*/ 2919663 w 5894637"/>
                    <a:gd name="connsiteY33" fmla="*/ 770022 h 1751530"/>
                    <a:gd name="connsiteX34" fmla="*/ 2962149 w 5894637"/>
                    <a:gd name="connsiteY34" fmla="*/ 821406 h 1751530"/>
                    <a:gd name="connsiteX35" fmla="*/ 3046955 w 5894637"/>
                    <a:gd name="connsiteY35" fmla="*/ 797846 h 1751530"/>
                    <a:gd name="connsiteX36" fmla="*/ 3116303 w 5894637"/>
                    <a:gd name="connsiteY36" fmla="*/ 782179 h 1751530"/>
                    <a:gd name="connsiteX37" fmla="*/ 3186112 w 5894637"/>
                    <a:gd name="connsiteY37" fmla="*/ 843842 h 1751530"/>
                    <a:gd name="connsiteX38" fmla="*/ 3256547 w 5894637"/>
                    <a:gd name="connsiteY38" fmla="*/ 930443 h 1751530"/>
                    <a:gd name="connsiteX39" fmla="*/ 3282632 w 5894637"/>
                    <a:gd name="connsiteY39" fmla="*/ 991794 h 1751530"/>
                    <a:gd name="connsiteX40" fmla="*/ 3320716 w 5894637"/>
                    <a:gd name="connsiteY40" fmla="*/ 1010653 h 1751530"/>
                    <a:gd name="connsiteX41" fmla="*/ 3396984 w 5894637"/>
                    <a:gd name="connsiteY41" fmla="*/ 1111940 h 1751530"/>
                    <a:gd name="connsiteX42" fmla="*/ 3640925 w 5894637"/>
                    <a:gd name="connsiteY42" fmla="*/ 1127570 h 1751530"/>
                    <a:gd name="connsiteX43" fmla="*/ 4097657 w 5894637"/>
                    <a:gd name="connsiteY43" fmla="*/ 1142698 h 1751530"/>
                    <a:gd name="connsiteX44" fmla="*/ 4224988 w 5894637"/>
                    <a:gd name="connsiteY44" fmla="*/ 972614 h 1751530"/>
                    <a:gd name="connsiteX45" fmla="*/ 4397143 w 5894637"/>
                    <a:gd name="connsiteY45" fmla="*/ 846485 h 1751530"/>
                    <a:gd name="connsiteX46" fmla="*/ 4627014 w 5894637"/>
                    <a:gd name="connsiteY46" fmla="*/ 718620 h 1751530"/>
                    <a:gd name="connsiteX47" fmla="*/ 4862944 w 5894637"/>
                    <a:gd name="connsiteY47" fmla="*/ 742185 h 1751530"/>
                    <a:gd name="connsiteX48" fmla="*/ 4958915 w 5894637"/>
                    <a:gd name="connsiteY48" fmla="*/ 832516 h 1751530"/>
                    <a:gd name="connsiteX49" fmla="*/ 5106872 w 5894637"/>
                    <a:gd name="connsiteY49" fmla="*/ 887499 h 1751530"/>
                    <a:gd name="connsiteX50" fmla="*/ 5262826 w 5894637"/>
                    <a:gd name="connsiteY50" fmla="*/ 997467 h 1751530"/>
                    <a:gd name="connsiteX51" fmla="*/ 5326808 w 5894637"/>
                    <a:gd name="connsiteY51" fmla="*/ 1056378 h 1751530"/>
                    <a:gd name="connsiteX52" fmla="*/ 5422779 w 5894637"/>
                    <a:gd name="connsiteY52" fmla="*/ 1095652 h 1751530"/>
                    <a:gd name="connsiteX53" fmla="*/ 5450771 w 5894637"/>
                    <a:gd name="connsiteY53" fmla="*/ 1252749 h 1751530"/>
                    <a:gd name="connsiteX54" fmla="*/ 5562735 w 5894637"/>
                    <a:gd name="connsiteY54" fmla="*/ 1366644 h 1751530"/>
                    <a:gd name="connsiteX55" fmla="*/ 5702695 w 5894637"/>
                    <a:gd name="connsiteY55" fmla="*/ 1460902 h 1751530"/>
                    <a:gd name="connsiteX56" fmla="*/ 5806663 w 5894637"/>
                    <a:gd name="connsiteY56" fmla="*/ 1621924 h 1751530"/>
                    <a:gd name="connsiteX57" fmla="*/ 5894637 w 5894637"/>
                    <a:gd name="connsiteY57" fmla="*/ 1751530 h 1751530"/>
                    <a:gd name="connsiteX0" fmla="*/ 0 w 5894637"/>
                    <a:gd name="connsiteY0" fmla="*/ 2662 h 1754192"/>
                    <a:gd name="connsiteX1" fmla="*/ 73502 w 5894637"/>
                    <a:gd name="connsiteY1" fmla="*/ 117 h 1754192"/>
                    <a:gd name="connsiteX2" fmla="*/ 196230 w 5894637"/>
                    <a:gd name="connsiteY2" fmla="*/ 13446 h 1754192"/>
                    <a:gd name="connsiteX3" fmla="*/ 344905 w 5894637"/>
                    <a:gd name="connsiteY3" fmla="*/ 74202 h 1754192"/>
                    <a:gd name="connsiteX4" fmla="*/ 385010 w 5894637"/>
                    <a:gd name="connsiteY4" fmla="*/ 130999 h 1754192"/>
                    <a:gd name="connsiteX5" fmla="*/ 403685 w 5894637"/>
                    <a:gd name="connsiteY5" fmla="*/ 175868 h 1754192"/>
                    <a:gd name="connsiteX6" fmla="*/ 510067 w 5894637"/>
                    <a:gd name="connsiteY6" fmla="*/ 264910 h 1754192"/>
                    <a:gd name="connsiteX7" fmla="*/ 513228 w 5894637"/>
                    <a:gd name="connsiteY7" fmla="*/ 384506 h 1754192"/>
                    <a:gd name="connsiteX8" fmla="*/ 531223 w 5894637"/>
                    <a:gd name="connsiteY8" fmla="*/ 416909 h 1754192"/>
                    <a:gd name="connsiteX9" fmla="*/ 646650 w 5894637"/>
                    <a:gd name="connsiteY9" fmla="*/ 564874 h 1754192"/>
                    <a:gd name="connsiteX10" fmla="*/ 752097 w 5894637"/>
                    <a:gd name="connsiteY10" fmla="*/ 715720 h 1754192"/>
                    <a:gd name="connsiteX11" fmla="*/ 946484 w 5894637"/>
                    <a:gd name="connsiteY11" fmla="*/ 630299 h 1754192"/>
                    <a:gd name="connsiteX12" fmla="*/ 1119604 w 5894637"/>
                    <a:gd name="connsiteY12" fmla="*/ 570210 h 1754192"/>
                    <a:gd name="connsiteX13" fmla="*/ 1491916 w 5894637"/>
                    <a:gd name="connsiteY13" fmla="*/ 507989 h 1754192"/>
                    <a:gd name="connsiteX14" fmla="*/ 1596189 w 5894637"/>
                    <a:gd name="connsiteY14" fmla="*/ 507989 h 1754192"/>
                    <a:gd name="connsiteX15" fmla="*/ 1644316 w 5894637"/>
                    <a:gd name="connsiteY15" fmla="*/ 507989 h 1754192"/>
                    <a:gd name="connsiteX16" fmla="*/ 1779697 w 5894637"/>
                    <a:gd name="connsiteY16" fmla="*/ 496525 h 1754192"/>
                    <a:gd name="connsiteX17" fmla="*/ 2021376 w 5894637"/>
                    <a:gd name="connsiteY17" fmla="*/ 479666 h 1754192"/>
                    <a:gd name="connsiteX18" fmla="*/ 2159417 w 5894637"/>
                    <a:gd name="connsiteY18" fmla="*/ 429786 h 1754192"/>
                    <a:gd name="connsiteX19" fmla="*/ 2227168 w 5894637"/>
                    <a:gd name="connsiteY19" fmla="*/ 391671 h 1754192"/>
                    <a:gd name="connsiteX20" fmla="*/ 2294021 w 5894637"/>
                    <a:gd name="connsiteY20" fmla="*/ 443820 h 1754192"/>
                    <a:gd name="connsiteX21" fmla="*/ 2366210 w 5894637"/>
                    <a:gd name="connsiteY21" fmla="*/ 548094 h 1754192"/>
                    <a:gd name="connsiteX22" fmla="*/ 2401554 w 5894637"/>
                    <a:gd name="connsiteY22" fmla="*/ 580178 h 1754192"/>
                    <a:gd name="connsiteX23" fmla="*/ 2454442 w 5894637"/>
                    <a:gd name="connsiteY23" fmla="*/ 628305 h 1754192"/>
                    <a:gd name="connsiteX24" fmla="*/ 2486526 w 5894637"/>
                    <a:gd name="connsiteY24" fmla="*/ 628305 h 1754192"/>
                    <a:gd name="connsiteX25" fmla="*/ 2550695 w 5894637"/>
                    <a:gd name="connsiteY25" fmla="*/ 620284 h 1754192"/>
                    <a:gd name="connsiteX26" fmla="*/ 2610101 w 5894637"/>
                    <a:gd name="connsiteY26" fmla="*/ 619405 h 1754192"/>
                    <a:gd name="connsiteX27" fmla="*/ 2662989 w 5894637"/>
                    <a:gd name="connsiteY27" fmla="*/ 652368 h 1754192"/>
                    <a:gd name="connsiteX28" fmla="*/ 2698333 w 5894637"/>
                    <a:gd name="connsiteY28" fmla="*/ 685329 h 1754192"/>
                    <a:gd name="connsiteX29" fmla="*/ 2739314 w 5894637"/>
                    <a:gd name="connsiteY29" fmla="*/ 693350 h 1754192"/>
                    <a:gd name="connsiteX30" fmla="*/ 2785060 w 5894637"/>
                    <a:gd name="connsiteY30" fmla="*/ 686207 h 1754192"/>
                    <a:gd name="connsiteX31" fmla="*/ 2862399 w 5894637"/>
                    <a:gd name="connsiteY31" fmla="*/ 699181 h 1754192"/>
                    <a:gd name="connsiteX32" fmla="*/ 2895600 w 5894637"/>
                    <a:gd name="connsiteY32" fmla="*/ 724557 h 1754192"/>
                    <a:gd name="connsiteX33" fmla="*/ 2919663 w 5894637"/>
                    <a:gd name="connsiteY33" fmla="*/ 772684 h 1754192"/>
                    <a:gd name="connsiteX34" fmla="*/ 2962149 w 5894637"/>
                    <a:gd name="connsiteY34" fmla="*/ 824068 h 1754192"/>
                    <a:gd name="connsiteX35" fmla="*/ 3046955 w 5894637"/>
                    <a:gd name="connsiteY35" fmla="*/ 800508 h 1754192"/>
                    <a:gd name="connsiteX36" fmla="*/ 3116303 w 5894637"/>
                    <a:gd name="connsiteY36" fmla="*/ 784841 h 1754192"/>
                    <a:gd name="connsiteX37" fmla="*/ 3186112 w 5894637"/>
                    <a:gd name="connsiteY37" fmla="*/ 846504 h 1754192"/>
                    <a:gd name="connsiteX38" fmla="*/ 3256547 w 5894637"/>
                    <a:gd name="connsiteY38" fmla="*/ 933105 h 1754192"/>
                    <a:gd name="connsiteX39" fmla="*/ 3282632 w 5894637"/>
                    <a:gd name="connsiteY39" fmla="*/ 994456 h 1754192"/>
                    <a:gd name="connsiteX40" fmla="*/ 3320716 w 5894637"/>
                    <a:gd name="connsiteY40" fmla="*/ 1013315 h 1754192"/>
                    <a:gd name="connsiteX41" fmla="*/ 3396984 w 5894637"/>
                    <a:gd name="connsiteY41" fmla="*/ 1114602 h 1754192"/>
                    <a:gd name="connsiteX42" fmla="*/ 3640925 w 5894637"/>
                    <a:gd name="connsiteY42" fmla="*/ 1130232 h 1754192"/>
                    <a:gd name="connsiteX43" fmla="*/ 4097657 w 5894637"/>
                    <a:gd name="connsiteY43" fmla="*/ 1145360 h 1754192"/>
                    <a:gd name="connsiteX44" fmla="*/ 4224988 w 5894637"/>
                    <a:gd name="connsiteY44" fmla="*/ 975276 h 1754192"/>
                    <a:gd name="connsiteX45" fmla="*/ 4397143 w 5894637"/>
                    <a:gd name="connsiteY45" fmla="*/ 849147 h 1754192"/>
                    <a:gd name="connsiteX46" fmla="*/ 4627014 w 5894637"/>
                    <a:gd name="connsiteY46" fmla="*/ 721282 h 1754192"/>
                    <a:gd name="connsiteX47" fmla="*/ 4862944 w 5894637"/>
                    <a:gd name="connsiteY47" fmla="*/ 744847 h 1754192"/>
                    <a:gd name="connsiteX48" fmla="*/ 4958915 w 5894637"/>
                    <a:gd name="connsiteY48" fmla="*/ 835178 h 1754192"/>
                    <a:gd name="connsiteX49" fmla="*/ 5106872 w 5894637"/>
                    <a:gd name="connsiteY49" fmla="*/ 890161 h 1754192"/>
                    <a:gd name="connsiteX50" fmla="*/ 5262826 w 5894637"/>
                    <a:gd name="connsiteY50" fmla="*/ 1000129 h 1754192"/>
                    <a:gd name="connsiteX51" fmla="*/ 5326808 w 5894637"/>
                    <a:gd name="connsiteY51" fmla="*/ 1059040 h 1754192"/>
                    <a:gd name="connsiteX52" fmla="*/ 5422779 w 5894637"/>
                    <a:gd name="connsiteY52" fmla="*/ 1098314 h 1754192"/>
                    <a:gd name="connsiteX53" fmla="*/ 5450771 w 5894637"/>
                    <a:gd name="connsiteY53" fmla="*/ 1255411 h 1754192"/>
                    <a:gd name="connsiteX54" fmla="*/ 5562735 w 5894637"/>
                    <a:gd name="connsiteY54" fmla="*/ 1369306 h 1754192"/>
                    <a:gd name="connsiteX55" fmla="*/ 5702695 w 5894637"/>
                    <a:gd name="connsiteY55" fmla="*/ 1463564 h 1754192"/>
                    <a:gd name="connsiteX56" fmla="*/ 5806663 w 5894637"/>
                    <a:gd name="connsiteY56" fmla="*/ 1624586 h 1754192"/>
                    <a:gd name="connsiteX57" fmla="*/ 5894637 w 5894637"/>
                    <a:gd name="connsiteY57" fmla="*/ 1754192 h 175419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43926 w 5934878"/>
                    <a:gd name="connsiteY5" fmla="*/ 235038 h 1813362"/>
                    <a:gd name="connsiteX6" fmla="*/ 550308 w 5934878"/>
                    <a:gd name="connsiteY6" fmla="*/ 324080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50308 w 5934878"/>
                    <a:gd name="connsiteY6" fmla="*/ 324080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5046103 w 5934878"/>
                    <a:gd name="connsiteY48" fmla="*/ 897985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5046103 w 5934878"/>
                    <a:gd name="connsiteY48" fmla="*/ 897985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521194 w 5934878"/>
                    <a:gd name="connsiteY53" fmla="*/ 1310944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5046103 w 5934878"/>
                    <a:gd name="connsiteY48" fmla="*/ 897985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521194 w 5934878"/>
                    <a:gd name="connsiteY53" fmla="*/ 1310944 h 1813362"/>
                    <a:gd name="connsiteX54" fmla="*/ 5602976 w 5934878"/>
                    <a:gd name="connsiteY54" fmla="*/ 1428476 h 1813362"/>
                    <a:gd name="connsiteX55" fmla="*/ 5695988 w 5934878"/>
                    <a:gd name="connsiteY55" fmla="*/ 1548192 h 1813362"/>
                    <a:gd name="connsiteX56" fmla="*/ 5846904 w 5934878"/>
                    <a:gd name="connsiteY56" fmla="*/ 1683756 h 1813362"/>
                    <a:gd name="connsiteX57" fmla="*/ 5934878 w 5934878"/>
                    <a:gd name="connsiteY57" fmla="*/ 1813362 h 1813362"/>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6411062 w 6411062"/>
                    <a:gd name="connsiteY57"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6130459 w 6411062"/>
                    <a:gd name="connsiteY57" fmla="*/ 1991986 h 2315294"/>
                    <a:gd name="connsiteX58" fmla="*/ 6411062 w 6411062"/>
                    <a:gd name="connsiteY58"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411062 w 6411062"/>
                    <a:gd name="connsiteY58"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411062 w 6411062"/>
                    <a:gd name="connsiteY58"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33812 w 6411062"/>
                    <a:gd name="connsiteY58" fmla="*/ 2072003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01483 w 6411062"/>
                    <a:gd name="connsiteY59" fmla="*/ 2290235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41724 w 6411062"/>
                    <a:gd name="connsiteY59" fmla="*/ 2210216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41724 w 6411062"/>
                    <a:gd name="connsiteY59" fmla="*/ 2210216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41724 w 6411062"/>
                    <a:gd name="connsiteY59" fmla="*/ 2210216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14897 w 6411062"/>
                    <a:gd name="connsiteY59" fmla="*/ 2210216 h 2315294"/>
                    <a:gd name="connsiteX60" fmla="*/ 6411062 w 6411062"/>
                    <a:gd name="connsiteY60" fmla="*/ 2315294 h 2315294"/>
                    <a:gd name="connsiteX0" fmla="*/ 0 w 6419602"/>
                    <a:gd name="connsiteY0" fmla="*/ 0 h 2324344"/>
                    <a:gd name="connsiteX1" fmla="*/ 113743 w 6419602"/>
                    <a:gd name="connsiteY1" fmla="*/ 59287 h 2324344"/>
                    <a:gd name="connsiteX2" fmla="*/ 236471 w 6419602"/>
                    <a:gd name="connsiteY2" fmla="*/ 72616 h 2324344"/>
                    <a:gd name="connsiteX3" fmla="*/ 385146 w 6419602"/>
                    <a:gd name="connsiteY3" fmla="*/ 133372 h 2324344"/>
                    <a:gd name="connsiteX4" fmla="*/ 425251 w 6419602"/>
                    <a:gd name="connsiteY4" fmla="*/ 190169 h 2324344"/>
                    <a:gd name="connsiteX5" fmla="*/ 457340 w 6419602"/>
                    <a:gd name="connsiteY5" fmla="*/ 235038 h 2324344"/>
                    <a:gd name="connsiteX6" fmla="*/ 526833 w 6419602"/>
                    <a:gd name="connsiteY6" fmla="*/ 327716 h 2324344"/>
                    <a:gd name="connsiteX7" fmla="*/ 553469 w 6419602"/>
                    <a:gd name="connsiteY7" fmla="*/ 443676 h 2324344"/>
                    <a:gd name="connsiteX8" fmla="*/ 618412 w 6419602"/>
                    <a:gd name="connsiteY8" fmla="*/ 501539 h 2324344"/>
                    <a:gd name="connsiteX9" fmla="*/ 686891 w 6419602"/>
                    <a:gd name="connsiteY9" fmla="*/ 624044 h 2324344"/>
                    <a:gd name="connsiteX10" fmla="*/ 792338 w 6419602"/>
                    <a:gd name="connsiteY10" fmla="*/ 774890 h 2324344"/>
                    <a:gd name="connsiteX11" fmla="*/ 986725 w 6419602"/>
                    <a:gd name="connsiteY11" fmla="*/ 689469 h 2324344"/>
                    <a:gd name="connsiteX12" fmla="*/ 1159845 w 6419602"/>
                    <a:gd name="connsiteY12" fmla="*/ 629380 h 2324344"/>
                    <a:gd name="connsiteX13" fmla="*/ 1532157 w 6419602"/>
                    <a:gd name="connsiteY13" fmla="*/ 567159 h 2324344"/>
                    <a:gd name="connsiteX14" fmla="*/ 1636430 w 6419602"/>
                    <a:gd name="connsiteY14" fmla="*/ 567159 h 2324344"/>
                    <a:gd name="connsiteX15" fmla="*/ 1684557 w 6419602"/>
                    <a:gd name="connsiteY15" fmla="*/ 567159 h 2324344"/>
                    <a:gd name="connsiteX16" fmla="*/ 1819938 w 6419602"/>
                    <a:gd name="connsiteY16" fmla="*/ 555695 h 2324344"/>
                    <a:gd name="connsiteX17" fmla="*/ 2061617 w 6419602"/>
                    <a:gd name="connsiteY17" fmla="*/ 538836 h 2324344"/>
                    <a:gd name="connsiteX18" fmla="*/ 2199658 w 6419602"/>
                    <a:gd name="connsiteY18" fmla="*/ 488956 h 2324344"/>
                    <a:gd name="connsiteX19" fmla="*/ 2267409 w 6419602"/>
                    <a:gd name="connsiteY19" fmla="*/ 450841 h 2324344"/>
                    <a:gd name="connsiteX20" fmla="*/ 2334262 w 6419602"/>
                    <a:gd name="connsiteY20" fmla="*/ 502990 h 2324344"/>
                    <a:gd name="connsiteX21" fmla="*/ 2406451 w 6419602"/>
                    <a:gd name="connsiteY21" fmla="*/ 607264 h 2324344"/>
                    <a:gd name="connsiteX22" fmla="*/ 2441795 w 6419602"/>
                    <a:gd name="connsiteY22" fmla="*/ 639348 h 2324344"/>
                    <a:gd name="connsiteX23" fmla="*/ 2494683 w 6419602"/>
                    <a:gd name="connsiteY23" fmla="*/ 687475 h 2324344"/>
                    <a:gd name="connsiteX24" fmla="*/ 2526767 w 6419602"/>
                    <a:gd name="connsiteY24" fmla="*/ 687475 h 2324344"/>
                    <a:gd name="connsiteX25" fmla="*/ 2590936 w 6419602"/>
                    <a:gd name="connsiteY25" fmla="*/ 679454 h 2324344"/>
                    <a:gd name="connsiteX26" fmla="*/ 2650342 w 6419602"/>
                    <a:gd name="connsiteY26" fmla="*/ 678575 h 2324344"/>
                    <a:gd name="connsiteX27" fmla="*/ 2703230 w 6419602"/>
                    <a:gd name="connsiteY27" fmla="*/ 711538 h 2324344"/>
                    <a:gd name="connsiteX28" fmla="*/ 2738574 w 6419602"/>
                    <a:gd name="connsiteY28" fmla="*/ 744499 h 2324344"/>
                    <a:gd name="connsiteX29" fmla="*/ 2779555 w 6419602"/>
                    <a:gd name="connsiteY29" fmla="*/ 752520 h 2324344"/>
                    <a:gd name="connsiteX30" fmla="*/ 2825301 w 6419602"/>
                    <a:gd name="connsiteY30" fmla="*/ 745377 h 2324344"/>
                    <a:gd name="connsiteX31" fmla="*/ 2902640 w 6419602"/>
                    <a:gd name="connsiteY31" fmla="*/ 758351 h 2324344"/>
                    <a:gd name="connsiteX32" fmla="*/ 2935841 w 6419602"/>
                    <a:gd name="connsiteY32" fmla="*/ 783727 h 2324344"/>
                    <a:gd name="connsiteX33" fmla="*/ 2959904 w 6419602"/>
                    <a:gd name="connsiteY33" fmla="*/ 831854 h 2324344"/>
                    <a:gd name="connsiteX34" fmla="*/ 3002390 w 6419602"/>
                    <a:gd name="connsiteY34" fmla="*/ 883238 h 2324344"/>
                    <a:gd name="connsiteX35" fmla="*/ 3087196 w 6419602"/>
                    <a:gd name="connsiteY35" fmla="*/ 859678 h 2324344"/>
                    <a:gd name="connsiteX36" fmla="*/ 3156544 w 6419602"/>
                    <a:gd name="connsiteY36" fmla="*/ 844011 h 2324344"/>
                    <a:gd name="connsiteX37" fmla="*/ 3226353 w 6419602"/>
                    <a:gd name="connsiteY37" fmla="*/ 905674 h 2324344"/>
                    <a:gd name="connsiteX38" fmla="*/ 3296788 w 6419602"/>
                    <a:gd name="connsiteY38" fmla="*/ 992275 h 2324344"/>
                    <a:gd name="connsiteX39" fmla="*/ 3322873 w 6419602"/>
                    <a:gd name="connsiteY39" fmla="*/ 1053626 h 2324344"/>
                    <a:gd name="connsiteX40" fmla="*/ 3360957 w 6419602"/>
                    <a:gd name="connsiteY40" fmla="*/ 1072485 h 2324344"/>
                    <a:gd name="connsiteX41" fmla="*/ 3437225 w 6419602"/>
                    <a:gd name="connsiteY41" fmla="*/ 1173772 h 2324344"/>
                    <a:gd name="connsiteX42" fmla="*/ 3681166 w 6419602"/>
                    <a:gd name="connsiteY42" fmla="*/ 1189402 h 2324344"/>
                    <a:gd name="connsiteX43" fmla="*/ 4137898 w 6419602"/>
                    <a:gd name="connsiteY43" fmla="*/ 1204530 h 2324344"/>
                    <a:gd name="connsiteX44" fmla="*/ 4265229 w 6419602"/>
                    <a:gd name="connsiteY44" fmla="*/ 1034446 h 2324344"/>
                    <a:gd name="connsiteX45" fmla="*/ 4437384 w 6419602"/>
                    <a:gd name="connsiteY45" fmla="*/ 908317 h 2324344"/>
                    <a:gd name="connsiteX46" fmla="*/ 4667255 w 6419602"/>
                    <a:gd name="connsiteY46" fmla="*/ 780452 h 2324344"/>
                    <a:gd name="connsiteX47" fmla="*/ 4903185 w 6419602"/>
                    <a:gd name="connsiteY47" fmla="*/ 804017 h 2324344"/>
                    <a:gd name="connsiteX48" fmla="*/ 5046103 w 6419602"/>
                    <a:gd name="connsiteY48" fmla="*/ 897985 h 2324344"/>
                    <a:gd name="connsiteX49" fmla="*/ 5147113 w 6419602"/>
                    <a:gd name="connsiteY49" fmla="*/ 949331 h 2324344"/>
                    <a:gd name="connsiteX50" fmla="*/ 5303067 w 6419602"/>
                    <a:gd name="connsiteY50" fmla="*/ 1059299 h 2324344"/>
                    <a:gd name="connsiteX51" fmla="*/ 5367049 w 6419602"/>
                    <a:gd name="connsiteY51" fmla="*/ 1118210 h 2324344"/>
                    <a:gd name="connsiteX52" fmla="*/ 5463020 w 6419602"/>
                    <a:gd name="connsiteY52" fmla="*/ 1157484 h 2324344"/>
                    <a:gd name="connsiteX53" fmla="*/ 5521194 w 6419602"/>
                    <a:gd name="connsiteY53" fmla="*/ 1310944 h 2324344"/>
                    <a:gd name="connsiteX54" fmla="*/ 5602976 w 6419602"/>
                    <a:gd name="connsiteY54" fmla="*/ 1428476 h 2324344"/>
                    <a:gd name="connsiteX55" fmla="*/ 5695988 w 6419602"/>
                    <a:gd name="connsiteY55" fmla="*/ 1548192 h 2324344"/>
                    <a:gd name="connsiteX56" fmla="*/ 5846904 w 6419602"/>
                    <a:gd name="connsiteY56" fmla="*/ 1683756 h 2324344"/>
                    <a:gd name="connsiteX57" fmla="*/ 5986262 w 6419602"/>
                    <a:gd name="connsiteY57" fmla="*/ 1933791 h 2324344"/>
                    <a:gd name="connsiteX58" fmla="*/ 6117045 w 6419602"/>
                    <a:gd name="connsiteY58" fmla="*/ 2250225 h 2324344"/>
                    <a:gd name="connsiteX59" fmla="*/ 6314897 w 6419602"/>
                    <a:gd name="connsiteY59" fmla="*/ 2210216 h 2324344"/>
                    <a:gd name="connsiteX60" fmla="*/ 6411062 w 6419602"/>
                    <a:gd name="connsiteY60" fmla="*/ 2315294 h 2324344"/>
                    <a:gd name="connsiteX61" fmla="*/ 6415498 w 6419602"/>
                    <a:gd name="connsiteY61" fmla="*/ 2319333 h 2324344"/>
                    <a:gd name="connsiteX0" fmla="*/ 0 w 6596583"/>
                    <a:gd name="connsiteY0" fmla="*/ 0 h 2508467"/>
                    <a:gd name="connsiteX1" fmla="*/ 113743 w 6596583"/>
                    <a:gd name="connsiteY1" fmla="*/ 59287 h 2508467"/>
                    <a:gd name="connsiteX2" fmla="*/ 236471 w 6596583"/>
                    <a:gd name="connsiteY2" fmla="*/ 72616 h 2508467"/>
                    <a:gd name="connsiteX3" fmla="*/ 385146 w 6596583"/>
                    <a:gd name="connsiteY3" fmla="*/ 133372 h 2508467"/>
                    <a:gd name="connsiteX4" fmla="*/ 425251 w 6596583"/>
                    <a:gd name="connsiteY4" fmla="*/ 190169 h 2508467"/>
                    <a:gd name="connsiteX5" fmla="*/ 457340 w 6596583"/>
                    <a:gd name="connsiteY5" fmla="*/ 235038 h 2508467"/>
                    <a:gd name="connsiteX6" fmla="*/ 526833 w 6596583"/>
                    <a:gd name="connsiteY6" fmla="*/ 327716 h 2508467"/>
                    <a:gd name="connsiteX7" fmla="*/ 553469 w 6596583"/>
                    <a:gd name="connsiteY7" fmla="*/ 443676 h 2508467"/>
                    <a:gd name="connsiteX8" fmla="*/ 618412 w 6596583"/>
                    <a:gd name="connsiteY8" fmla="*/ 501539 h 2508467"/>
                    <a:gd name="connsiteX9" fmla="*/ 686891 w 6596583"/>
                    <a:gd name="connsiteY9" fmla="*/ 624044 h 2508467"/>
                    <a:gd name="connsiteX10" fmla="*/ 792338 w 6596583"/>
                    <a:gd name="connsiteY10" fmla="*/ 774890 h 2508467"/>
                    <a:gd name="connsiteX11" fmla="*/ 986725 w 6596583"/>
                    <a:gd name="connsiteY11" fmla="*/ 689469 h 2508467"/>
                    <a:gd name="connsiteX12" fmla="*/ 1159845 w 6596583"/>
                    <a:gd name="connsiteY12" fmla="*/ 629380 h 2508467"/>
                    <a:gd name="connsiteX13" fmla="*/ 1532157 w 6596583"/>
                    <a:gd name="connsiteY13" fmla="*/ 567159 h 2508467"/>
                    <a:gd name="connsiteX14" fmla="*/ 1636430 w 6596583"/>
                    <a:gd name="connsiteY14" fmla="*/ 567159 h 2508467"/>
                    <a:gd name="connsiteX15" fmla="*/ 1684557 w 6596583"/>
                    <a:gd name="connsiteY15" fmla="*/ 567159 h 2508467"/>
                    <a:gd name="connsiteX16" fmla="*/ 1819938 w 6596583"/>
                    <a:gd name="connsiteY16" fmla="*/ 555695 h 2508467"/>
                    <a:gd name="connsiteX17" fmla="*/ 2061617 w 6596583"/>
                    <a:gd name="connsiteY17" fmla="*/ 538836 h 2508467"/>
                    <a:gd name="connsiteX18" fmla="*/ 2199658 w 6596583"/>
                    <a:gd name="connsiteY18" fmla="*/ 488956 h 2508467"/>
                    <a:gd name="connsiteX19" fmla="*/ 2267409 w 6596583"/>
                    <a:gd name="connsiteY19" fmla="*/ 450841 h 2508467"/>
                    <a:gd name="connsiteX20" fmla="*/ 2334262 w 6596583"/>
                    <a:gd name="connsiteY20" fmla="*/ 502990 h 2508467"/>
                    <a:gd name="connsiteX21" fmla="*/ 2406451 w 6596583"/>
                    <a:gd name="connsiteY21" fmla="*/ 607264 h 2508467"/>
                    <a:gd name="connsiteX22" fmla="*/ 2441795 w 6596583"/>
                    <a:gd name="connsiteY22" fmla="*/ 639348 h 2508467"/>
                    <a:gd name="connsiteX23" fmla="*/ 2494683 w 6596583"/>
                    <a:gd name="connsiteY23" fmla="*/ 687475 h 2508467"/>
                    <a:gd name="connsiteX24" fmla="*/ 2526767 w 6596583"/>
                    <a:gd name="connsiteY24" fmla="*/ 687475 h 2508467"/>
                    <a:gd name="connsiteX25" fmla="*/ 2590936 w 6596583"/>
                    <a:gd name="connsiteY25" fmla="*/ 679454 h 2508467"/>
                    <a:gd name="connsiteX26" fmla="*/ 2650342 w 6596583"/>
                    <a:gd name="connsiteY26" fmla="*/ 678575 h 2508467"/>
                    <a:gd name="connsiteX27" fmla="*/ 2703230 w 6596583"/>
                    <a:gd name="connsiteY27" fmla="*/ 711538 h 2508467"/>
                    <a:gd name="connsiteX28" fmla="*/ 2738574 w 6596583"/>
                    <a:gd name="connsiteY28" fmla="*/ 744499 h 2508467"/>
                    <a:gd name="connsiteX29" fmla="*/ 2779555 w 6596583"/>
                    <a:gd name="connsiteY29" fmla="*/ 752520 h 2508467"/>
                    <a:gd name="connsiteX30" fmla="*/ 2825301 w 6596583"/>
                    <a:gd name="connsiteY30" fmla="*/ 745377 h 2508467"/>
                    <a:gd name="connsiteX31" fmla="*/ 2902640 w 6596583"/>
                    <a:gd name="connsiteY31" fmla="*/ 758351 h 2508467"/>
                    <a:gd name="connsiteX32" fmla="*/ 2935841 w 6596583"/>
                    <a:gd name="connsiteY32" fmla="*/ 783727 h 2508467"/>
                    <a:gd name="connsiteX33" fmla="*/ 2959904 w 6596583"/>
                    <a:gd name="connsiteY33" fmla="*/ 831854 h 2508467"/>
                    <a:gd name="connsiteX34" fmla="*/ 3002390 w 6596583"/>
                    <a:gd name="connsiteY34" fmla="*/ 883238 h 2508467"/>
                    <a:gd name="connsiteX35" fmla="*/ 3087196 w 6596583"/>
                    <a:gd name="connsiteY35" fmla="*/ 859678 h 2508467"/>
                    <a:gd name="connsiteX36" fmla="*/ 3156544 w 6596583"/>
                    <a:gd name="connsiteY36" fmla="*/ 844011 h 2508467"/>
                    <a:gd name="connsiteX37" fmla="*/ 3226353 w 6596583"/>
                    <a:gd name="connsiteY37" fmla="*/ 905674 h 2508467"/>
                    <a:gd name="connsiteX38" fmla="*/ 3296788 w 6596583"/>
                    <a:gd name="connsiteY38" fmla="*/ 992275 h 2508467"/>
                    <a:gd name="connsiteX39" fmla="*/ 3322873 w 6596583"/>
                    <a:gd name="connsiteY39" fmla="*/ 1053626 h 2508467"/>
                    <a:gd name="connsiteX40" fmla="*/ 3360957 w 6596583"/>
                    <a:gd name="connsiteY40" fmla="*/ 1072485 h 2508467"/>
                    <a:gd name="connsiteX41" fmla="*/ 3437225 w 6596583"/>
                    <a:gd name="connsiteY41" fmla="*/ 1173772 h 2508467"/>
                    <a:gd name="connsiteX42" fmla="*/ 3681166 w 6596583"/>
                    <a:gd name="connsiteY42" fmla="*/ 1189402 h 2508467"/>
                    <a:gd name="connsiteX43" fmla="*/ 4137898 w 6596583"/>
                    <a:gd name="connsiteY43" fmla="*/ 1204530 h 2508467"/>
                    <a:gd name="connsiteX44" fmla="*/ 4265229 w 6596583"/>
                    <a:gd name="connsiteY44" fmla="*/ 1034446 h 2508467"/>
                    <a:gd name="connsiteX45" fmla="*/ 4437384 w 6596583"/>
                    <a:gd name="connsiteY45" fmla="*/ 908317 h 2508467"/>
                    <a:gd name="connsiteX46" fmla="*/ 4667255 w 6596583"/>
                    <a:gd name="connsiteY46" fmla="*/ 780452 h 2508467"/>
                    <a:gd name="connsiteX47" fmla="*/ 4903185 w 6596583"/>
                    <a:gd name="connsiteY47" fmla="*/ 804017 h 2508467"/>
                    <a:gd name="connsiteX48" fmla="*/ 5046103 w 6596583"/>
                    <a:gd name="connsiteY48" fmla="*/ 897985 h 2508467"/>
                    <a:gd name="connsiteX49" fmla="*/ 5147113 w 6596583"/>
                    <a:gd name="connsiteY49" fmla="*/ 949331 h 2508467"/>
                    <a:gd name="connsiteX50" fmla="*/ 5303067 w 6596583"/>
                    <a:gd name="connsiteY50" fmla="*/ 1059299 h 2508467"/>
                    <a:gd name="connsiteX51" fmla="*/ 5367049 w 6596583"/>
                    <a:gd name="connsiteY51" fmla="*/ 1118210 h 2508467"/>
                    <a:gd name="connsiteX52" fmla="*/ 5463020 w 6596583"/>
                    <a:gd name="connsiteY52" fmla="*/ 1157484 h 2508467"/>
                    <a:gd name="connsiteX53" fmla="*/ 5521194 w 6596583"/>
                    <a:gd name="connsiteY53" fmla="*/ 1310944 h 2508467"/>
                    <a:gd name="connsiteX54" fmla="*/ 5602976 w 6596583"/>
                    <a:gd name="connsiteY54" fmla="*/ 1428476 h 2508467"/>
                    <a:gd name="connsiteX55" fmla="*/ 5695988 w 6596583"/>
                    <a:gd name="connsiteY55" fmla="*/ 1548192 h 2508467"/>
                    <a:gd name="connsiteX56" fmla="*/ 5846904 w 6596583"/>
                    <a:gd name="connsiteY56" fmla="*/ 1683756 h 2508467"/>
                    <a:gd name="connsiteX57" fmla="*/ 5986262 w 6596583"/>
                    <a:gd name="connsiteY57" fmla="*/ 1933791 h 2508467"/>
                    <a:gd name="connsiteX58" fmla="*/ 6117045 w 6596583"/>
                    <a:gd name="connsiteY58" fmla="*/ 2250225 h 2508467"/>
                    <a:gd name="connsiteX59" fmla="*/ 6314897 w 6596583"/>
                    <a:gd name="connsiteY59" fmla="*/ 2210216 h 2508467"/>
                    <a:gd name="connsiteX60" fmla="*/ 6411062 w 6596583"/>
                    <a:gd name="connsiteY60" fmla="*/ 2315294 h 2508467"/>
                    <a:gd name="connsiteX61" fmla="*/ 6596583 w 6596583"/>
                    <a:gd name="connsiteY61" fmla="*/ 2508467 h 2508467"/>
                    <a:gd name="connsiteX0" fmla="*/ 0 w 6612416"/>
                    <a:gd name="connsiteY0" fmla="*/ 0 h 2519993"/>
                    <a:gd name="connsiteX1" fmla="*/ 113743 w 6612416"/>
                    <a:gd name="connsiteY1" fmla="*/ 59287 h 2519993"/>
                    <a:gd name="connsiteX2" fmla="*/ 236471 w 6612416"/>
                    <a:gd name="connsiteY2" fmla="*/ 72616 h 2519993"/>
                    <a:gd name="connsiteX3" fmla="*/ 385146 w 6612416"/>
                    <a:gd name="connsiteY3" fmla="*/ 133372 h 2519993"/>
                    <a:gd name="connsiteX4" fmla="*/ 425251 w 6612416"/>
                    <a:gd name="connsiteY4" fmla="*/ 190169 h 2519993"/>
                    <a:gd name="connsiteX5" fmla="*/ 457340 w 6612416"/>
                    <a:gd name="connsiteY5" fmla="*/ 235038 h 2519993"/>
                    <a:gd name="connsiteX6" fmla="*/ 526833 w 6612416"/>
                    <a:gd name="connsiteY6" fmla="*/ 327716 h 2519993"/>
                    <a:gd name="connsiteX7" fmla="*/ 553469 w 6612416"/>
                    <a:gd name="connsiteY7" fmla="*/ 443676 h 2519993"/>
                    <a:gd name="connsiteX8" fmla="*/ 618412 w 6612416"/>
                    <a:gd name="connsiteY8" fmla="*/ 501539 h 2519993"/>
                    <a:gd name="connsiteX9" fmla="*/ 686891 w 6612416"/>
                    <a:gd name="connsiteY9" fmla="*/ 624044 h 2519993"/>
                    <a:gd name="connsiteX10" fmla="*/ 792338 w 6612416"/>
                    <a:gd name="connsiteY10" fmla="*/ 774890 h 2519993"/>
                    <a:gd name="connsiteX11" fmla="*/ 986725 w 6612416"/>
                    <a:gd name="connsiteY11" fmla="*/ 689469 h 2519993"/>
                    <a:gd name="connsiteX12" fmla="*/ 1159845 w 6612416"/>
                    <a:gd name="connsiteY12" fmla="*/ 629380 h 2519993"/>
                    <a:gd name="connsiteX13" fmla="*/ 1532157 w 6612416"/>
                    <a:gd name="connsiteY13" fmla="*/ 567159 h 2519993"/>
                    <a:gd name="connsiteX14" fmla="*/ 1636430 w 6612416"/>
                    <a:gd name="connsiteY14" fmla="*/ 567159 h 2519993"/>
                    <a:gd name="connsiteX15" fmla="*/ 1684557 w 6612416"/>
                    <a:gd name="connsiteY15" fmla="*/ 567159 h 2519993"/>
                    <a:gd name="connsiteX16" fmla="*/ 1819938 w 6612416"/>
                    <a:gd name="connsiteY16" fmla="*/ 555695 h 2519993"/>
                    <a:gd name="connsiteX17" fmla="*/ 2061617 w 6612416"/>
                    <a:gd name="connsiteY17" fmla="*/ 538836 h 2519993"/>
                    <a:gd name="connsiteX18" fmla="*/ 2199658 w 6612416"/>
                    <a:gd name="connsiteY18" fmla="*/ 488956 h 2519993"/>
                    <a:gd name="connsiteX19" fmla="*/ 2267409 w 6612416"/>
                    <a:gd name="connsiteY19" fmla="*/ 450841 h 2519993"/>
                    <a:gd name="connsiteX20" fmla="*/ 2334262 w 6612416"/>
                    <a:gd name="connsiteY20" fmla="*/ 502990 h 2519993"/>
                    <a:gd name="connsiteX21" fmla="*/ 2406451 w 6612416"/>
                    <a:gd name="connsiteY21" fmla="*/ 607264 h 2519993"/>
                    <a:gd name="connsiteX22" fmla="*/ 2441795 w 6612416"/>
                    <a:gd name="connsiteY22" fmla="*/ 639348 h 2519993"/>
                    <a:gd name="connsiteX23" fmla="*/ 2494683 w 6612416"/>
                    <a:gd name="connsiteY23" fmla="*/ 687475 h 2519993"/>
                    <a:gd name="connsiteX24" fmla="*/ 2526767 w 6612416"/>
                    <a:gd name="connsiteY24" fmla="*/ 687475 h 2519993"/>
                    <a:gd name="connsiteX25" fmla="*/ 2590936 w 6612416"/>
                    <a:gd name="connsiteY25" fmla="*/ 679454 h 2519993"/>
                    <a:gd name="connsiteX26" fmla="*/ 2650342 w 6612416"/>
                    <a:gd name="connsiteY26" fmla="*/ 678575 h 2519993"/>
                    <a:gd name="connsiteX27" fmla="*/ 2703230 w 6612416"/>
                    <a:gd name="connsiteY27" fmla="*/ 711538 h 2519993"/>
                    <a:gd name="connsiteX28" fmla="*/ 2738574 w 6612416"/>
                    <a:gd name="connsiteY28" fmla="*/ 744499 h 2519993"/>
                    <a:gd name="connsiteX29" fmla="*/ 2779555 w 6612416"/>
                    <a:gd name="connsiteY29" fmla="*/ 752520 h 2519993"/>
                    <a:gd name="connsiteX30" fmla="*/ 2825301 w 6612416"/>
                    <a:gd name="connsiteY30" fmla="*/ 745377 h 2519993"/>
                    <a:gd name="connsiteX31" fmla="*/ 2902640 w 6612416"/>
                    <a:gd name="connsiteY31" fmla="*/ 758351 h 2519993"/>
                    <a:gd name="connsiteX32" fmla="*/ 2935841 w 6612416"/>
                    <a:gd name="connsiteY32" fmla="*/ 783727 h 2519993"/>
                    <a:gd name="connsiteX33" fmla="*/ 2959904 w 6612416"/>
                    <a:gd name="connsiteY33" fmla="*/ 831854 h 2519993"/>
                    <a:gd name="connsiteX34" fmla="*/ 3002390 w 6612416"/>
                    <a:gd name="connsiteY34" fmla="*/ 883238 h 2519993"/>
                    <a:gd name="connsiteX35" fmla="*/ 3087196 w 6612416"/>
                    <a:gd name="connsiteY35" fmla="*/ 859678 h 2519993"/>
                    <a:gd name="connsiteX36" fmla="*/ 3156544 w 6612416"/>
                    <a:gd name="connsiteY36" fmla="*/ 844011 h 2519993"/>
                    <a:gd name="connsiteX37" fmla="*/ 3226353 w 6612416"/>
                    <a:gd name="connsiteY37" fmla="*/ 905674 h 2519993"/>
                    <a:gd name="connsiteX38" fmla="*/ 3296788 w 6612416"/>
                    <a:gd name="connsiteY38" fmla="*/ 992275 h 2519993"/>
                    <a:gd name="connsiteX39" fmla="*/ 3322873 w 6612416"/>
                    <a:gd name="connsiteY39" fmla="*/ 1053626 h 2519993"/>
                    <a:gd name="connsiteX40" fmla="*/ 3360957 w 6612416"/>
                    <a:gd name="connsiteY40" fmla="*/ 1072485 h 2519993"/>
                    <a:gd name="connsiteX41" fmla="*/ 3437225 w 6612416"/>
                    <a:gd name="connsiteY41" fmla="*/ 1173772 h 2519993"/>
                    <a:gd name="connsiteX42" fmla="*/ 3681166 w 6612416"/>
                    <a:gd name="connsiteY42" fmla="*/ 1189402 h 2519993"/>
                    <a:gd name="connsiteX43" fmla="*/ 4137898 w 6612416"/>
                    <a:gd name="connsiteY43" fmla="*/ 1204530 h 2519993"/>
                    <a:gd name="connsiteX44" fmla="*/ 4265229 w 6612416"/>
                    <a:gd name="connsiteY44" fmla="*/ 1034446 h 2519993"/>
                    <a:gd name="connsiteX45" fmla="*/ 4437384 w 6612416"/>
                    <a:gd name="connsiteY45" fmla="*/ 908317 h 2519993"/>
                    <a:gd name="connsiteX46" fmla="*/ 4667255 w 6612416"/>
                    <a:gd name="connsiteY46" fmla="*/ 780452 h 2519993"/>
                    <a:gd name="connsiteX47" fmla="*/ 4903185 w 6612416"/>
                    <a:gd name="connsiteY47" fmla="*/ 804017 h 2519993"/>
                    <a:gd name="connsiteX48" fmla="*/ 5046103 w 6612416"/>
                    <a:gd name="connsiteY48" fmla="*/ 897985 h 2519993"/>
                    <a:gd name="connsiteX49" fmla="*/ 5147113 w 6612416"/>
                    <a:gd name="connsiteY49" fmla="*/ 949331 h 2519993"/>
                    <a:gd name="connsiteX50" fmla="*/ 5303067 w 6612416"/>
                    <a:gd name="connsiteY50" fmla="*/ 1059299 h 2519993"/>
                    <a:gd name="connsiteX51" fmla="*/ 5367049 w 6612416"/>
                    <a:gd name="connsiteY51" fmla="*/ 1118210 h 2519993"/>
                    <a:gd name="connsiteX52" fmla="*/ 5463020 w 6612416"/>
                    <a:gd name="connsiteY52" fmla="*/ 1157484 h 2519993"/>
                    <a:gd name="connsiteX53" fmla="*/ 5521194 w 6612416"/>
                    <a:gd name="connsiteY53" fmla="*/ 1310944 h 2519993"/>
                    <a:gd name="connsiteX54" fmla="*/ 5602976 w 6612416"/>
                    <a:gd name="connsiteY54" fmla="*/ 1428476 h 2519993"/>
                    <a:gd name="connsiteX55" fmla="*/ 5695988 w 6612416"/>
                    <a:gd name="connsiteY55" fmla="*/ 1548192 h 2519993"/>
                    <a:gd name="connsiteX56" fmla="*/ 5846904 w 6612416"/>
                    <a:gd name="connsiteY56" fmla="*/ 1683756 h 2519993"/>
                    <a:gd name="connsiteX57" fmla="*/ 5986262 w 6612416"/>
                    <a:gd name="connsiteY57" fmla="*/ 1933791 h 2519993"/>
                    <a:gd name="connsiteX58" fmla="*/ 6117045 w 6612416"/>
                    <a:gd name="connsiteY58" fmla="*/ 2250225 h 2519993"/>
                    <a:gd name="connsiteX59" fmla="*/ 6314897 w 6612416"/>
                    <a:gd name="connsiteY59" fmla="*/ 2210216 h 2519993"/>
                    <a:gd name="connsiteX60" fmla="*/ 6411062 w 6612416"/>
                    <a:gd name="connsiteY60" fmla="*/ 2315294 h 2519993"/>
                    <a:gd name="connsiteX61" fmla="*/ 6596583 w 6612416"/>
                    <a:gd name="connsiteY61" fmla="*/ 2508467 h 2519993"/>
                    <a:gd name="connsiteX62" fmla="*/ 6603289 w 6612416"/>
                    <a:gd name="connsiteY62" fmla="*/ 2497557 h 2519993"/>
                    <a:gd name="connsiteX0" fmla="*/ 0 w 6770959"/>
                    <a:gd name="connsiteY0" fmla="*/ 0 h 2883109"/>
                    <a:gd name="connsiteX1" fmla="*/ 113743 w 6770959"/>
                    <a:gd name="connsiteY1" fmla="*/ 59287 h 2883109"/>
                    <a:gd name="connsiteX2" fmla="*/ 236471 w 6770959"/>
                    <a:gd name="connsiteY2" fmla="*/ 72616 h 2883109"/>
                    <a:gd name="connsiteX3" fmla="*/ 385146 w 6770959"/>
                    <a:gd name="connsiteY3" fmla="*/ 133372 h 2883109"/>
                    <a:gd name="connsiteX4" fmla="*/ 425251 w 6770959"/>
                    <a:gd name="connsiteY4" fmla="*/ 190169 h 2883109"/>
                    <a:gd name="connsiteX5" fmla="*/ 457340 w 6770959"/>
                    <a:gd name="connsiteY5" fmla="*/ 235038 h 2883109"/>
                    <a:gd name="connsiteX6" fmla="*/ 526833 w 6770959"/>
                    <a:gd name="connsiteY6" fmla="*/ 327716 h 2883109"/>
                    <a:gd name="connsiteX7" fmla="*/ 553469 w 6770959"/>
                    <a:gd name="connsiteY7" fmla="*/ 443676 h 2883109"/>
                    <a:gd name="connsiteX8" fmla="*/ 618412 w 6770959"/>
                    <a:gd name="connsiteY8" fmla="*/ 501539 h 2883109"/>
                    <a:gd name="connsiteX9" fmla="*/ 686891 w 6770959"/>
                    <a:gd name="connsiteY9" fmla="*/ 624044 h 2883109"/>
                    <a:gd name="connsiteX10" fmla="*/ 792338 w 6770959"/>
                    <a:gd name="connsiteY10" fmla="*/ 774890 h 2883109"/>
                    <a:gd name="connsiteX11" fmla="*/ 986725 w 6770959"/>
                    <a:gd name="connsiteY11" fmla="*/ 689469 h 2883109"/>
                    <a:gd name="connsiteX12" fmla="*/ 1159845 w 6770959"/>
                    <a:gd name="connsiteY12" fmla="*/ 629380 h 2883109"/>
                    <a:gd name="connsiteX13" fmla="*/ 1532157 w 6770959"/>
                    <a:gd name="connsiteY13" fmla="*/ 567159 h 2883109"/>
                    <a:gd name="connsiteX14" fmla="*/ 1636430 w 6770959"/>
                    <a:gd name="connsiteY14" fmla="*/ 567159 h 2883109"/>
                    <a:gd name="connsiteX15" fmla="*/ 1684557 w 6770959"/>
                    <a:gd name="connsiteY15" fmla="*/ 567159 h 2883109"/>
                    <a:gd name="connsiteX16" fmla="*/ 1819938 w 6770959"/>
                    <a:gd name="connsiteY16" fmla="*/ 555695 h 2883109"/>
                    <a:gd name="connsiteX17" fmla="*/ 2061617 w 6770959"/>
                    <a:gd name="connsiteY17" fmla="*/ 538836 h 2883109"/>
                    <a:gd name="connsiteX18" fmla="*/ 2199658 w 6770959"/>
                    <a:gd name="connsiteY18" fmla="*/ 488956 h 2883109"/>
                    <a:gd name="connsiteX19" fmla="*/ 2267409 w 6770959"/>
                    <a:gd name="connsiteY19" fmla="*/ 450841 h 2883109"/>
                    <a:gd name="connsiteX20" fmla="*/ 2334262 w 6770959"/>
                    <a:gd name="connsiteY20" fmla="*/ 502990 h 2883109"/>
                    <a:gd name="connsiteX21" fmla="*/ 2406451 w 6770959"/>
                    <a:gd name="connsiteY21" fmla="*/ 607264 h 2883109"/>
                    <a:gd name="connsiteX22" fmla="*/ 2441795 w 6770959"/>
                    <a:gd name="connsiteY22" fmla="*/ 639348 h 2883109"/>
                    <a:gd name="connsiteX23" fmla="*/ 2494683 w 6770959"/>
                    <a:gd name="connsiteY23" fmla="*/ 687475 h 2883109"/>
                    <a:gd name="connsiteX24" fmla="*/ 2526767 w 6770959"/>
                    <a:gd name="connsiteY24" fmla="*/ 687475 h 2883109"/>
                    <a:gd name="connsiteX25" fmla="*/ 2590936 w 6770959"/>
                    <a:gd name="connsiteY25" fmla="*/ 679454 h 2883109"/>
                    <a:gd name="connsiteX26" fmla="*/ 2650342 w 6770959"/>
                    <a:gd name="connsiteY26" fmla="*/ 678575 h 2883109"/>
                    <a:gd name="connsiteX27" fmla="*/ 2703230 w 6770959"/>
                    <a:gd name="connsiteY27" fmla="*/ 711538 h 2883109"/>
                    <a:gd name="connsiteX28" fmla="*/ 2738574 w 6770959"/>
                    <a:gd name="connsiteY28" fmla="*/ 744499 h 2883109"/>
                    <a:gd name="connsiteX29" fmla="*/ 2779555 w 6770959"/>
                    <a:gd name="connsiteY29" fmla="*/ 752520 h 2883109"/>
                    <a:gd name="connsiteX30" fmla="*/ 2825301 w 6770959"/>
                    <a:gd name="connsiteY30" fmla="*/ 745377 h 2883109"/>
                    <a:gd name="connsiteX31" fmla="*/ 2902640 w 6770959"/>
                    <a:gd name="connsiteY31" fmla="*/ 758351 h 2883109"/>
                    <a:gd name="connsiteX32" fmla="*/ 2935841 w 6770959"/>
                    <a:gd name="connsiteY32" fmla="*/ 783727 h 2883109"/>
                    <a:gd name="connsiteX33" fmla="*/ 2959904 w 6770959"/>
                    <a:gd name="connsiteY33" fmla="*/ 831854 h 2883109"/>
                    <a:gd name="connsiteX34" fmla="*/ 3002390 w 6770959"/>
                    <a:gd name="connsiteY34" fmla="*/ 883238 h 2883109"/>
                    <a:gd name="connsiteX35" fmla="*/ 3087196 w 6770959"/>
                    <a:gd name="connsiteY35" fmla="*/ 859678 h 2883109"/>
                    <a:gd name="connsiteX36" fmla="*/ 3156544 w 6770959"/>
                    <a:gd name="connsiteY36" fmla="*/ 844011 h 2883109"/>
                    <a:gd name="connsiteX37" fmla="*/ 3226353 w 6770959"/>
                    <a:gd name="connsiteY37" fmla="*/ 905674 h 2883109"/>
                    <a:gd name="connsiteX38" fmla="*/ 3296788 w 6770959"/>
                    <a:gd name="connsiteY38" fmla="*/ 992275 h 2883109"/>
                    <a:gd name="connsiteX39" fmla="*/ 3322873 w 6770959"/>
                    <a:gd name="connsiteY39" fmla="*/ 1053626 h 2883109"/>
                    <a:gd name="connsiteX40" fmla="*/ 3360957 w 6770959"/>
                    <a:gd name="connsiteY40" fmla="*/ 1072485 h 2883109"/>
                    <a:gd name="connsiteX41" fmla="*/ 3437225 w 6770959"/>
                    <a:gd name="connsiteY41" fmla="*/ 1173772 h 2883109"/>
                    <a:gd name="connsiteX42" fmla="*/ 3681166 w 6770959"/>
                    <a:gd name="connsiteY42" fmla="*/ 1189402 h 2883109"/>
                    <a:gd name="connsiteX43" fmla="*/ 4137898 w 6770959"/>
                    <a:gd name="connsiteY43" fmla="*/ 1204530 h 2883109"/>
                    <a:gd name="connsiteX44" fmla="*/ 4265229 w 6770959"/>
                    <a:gd name="connsiteY44" fmla="*/ 1034446 h 2883109"/>
                    <a:gd name="connsiteX45" fmla="*/ 4437384 w 6770959"/>
                    <a:gd name="connsiteY45" fmla="*/ 908317 h 2883109"/>
                    <a:gd name="connsiteX46" fmla="*/ 4667255 w 6770959"/>
                    <a:gd name="connsiteY46" fmla="*/ 780452 h 2883109"/>
                    <a:gd name="connsiteX47" fmla="*/ 4903185 w 6770959"/>
                    <a:gd name="connsiteY47" fmla="*/ 804017 h 2883109"/>
                    <a:gd name="connsiteX48" fmla="*/ 5046103 w 6770959"/>
                    <a:gd name="connsiteY48" fmla="*/ 897985 h 2883109"/>
                    <a:gd name="connsiteX49" fmla="*/ 5147113 w 6770959"/>
                    <a:gd name="connsiteY49" fmla="*/ 949331 h 2883109"/>
                    <a:gd name="connsiteX50" fmla="*/ 5303067 w 6770959"/>
                    <a:gd name="connsiteY50" fmla="*/ 1059299 h 2883109"/>
                    <a:gd name="connsiteX51" fmla="*/ 5367049 w 6770959"/>
                    <a:gd name="connsiteY51" fmla="*/ 1118210 h 2883109"/>
                    <a:gd name="connsiteX52" fmla="*/ 5463020 w 6770959"/>
                    <a:gd name="connsiteY52" fmla="*/ 1157484 h 2883109"/>
                    <a:gd name="connsiteX53" fmla="*/ 5521194 w 6770959"/>
                    <a:gd name="connsiteY53" fmla="*/ 1310944 h 2883109"/>
                    <a:gd name="connsiteX54" fmla="*/ 5602976 w 6770959"/>
                    <a:gd name="connsiteY54" fmla="*/ 1428476 h 2883109"/>
                    <a:gd name="connsiteX55" fmla="*/ 5695988 w 6770959"/>
                    <a:gd name="connsiteY55" fmla="*/ 1548192 h 2883109"/>
                    <a:gd name="connsiteX56" fmla="*/ 5846904 w 6770959"/>
                    <a:gd name="connsiteY56" fmla="*/ 1683756 h 2883109"/>
                    <a:gd name="connsiteX57" fmla="*/ 5986262 w 6770959"/>
                    <a:gd name="connsiteY57" fmla="*/ 1933791 h 2883109"/>
                    <a:gd name="connsiteX58" fmla="*/ 6117045 w 6770959"/>
                    <a:gd name="connsiteY58" fmla="*/ 2250225 h 2883109"/>
                    <a:gd name="connsiteX59" fmla="*/ 6314897 w 6770959"/>
                    <a:gd name="connsiteY59" fmla="*/ 2210216 h 2883109"/>
                    <a:gd name="connsiteX60" fmla="*/ 6411062 w 6770959"/>
                    <a:gd name="connsiteY60" fmla="*/ 2315294 h 2883109"/>
                    <a:gd name="connsiteX61" fmla="*/ 6596583 w 6770959"/>
                    <a:gd name="connsiteY61" fmla="*/ 2508467 h 2883109"/>
                    <a:gd name="connsiteX62" fmla="*/ 6770959 w 6770959"/>
                    <a:gd name="connsiteY62" fmla="*/ 2883098 h 2883109"/>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3156544 w 6770959"/>
                    <a:gd name="connsiteY36" fmla="*/ 844011 h 2883098"/>
                    <a:gd name="connsiteX37" fmla="*/ 3226353 w 6770959"/>
                    <a:gd name="connsiteY37" fmla="*/ 905674 h 2883098"/>
                    <a:gd name="connsiteX38" fmla="*/ 3296788 w 6770959"/>
                    <a:gd name="connsiteY38" fmla="*/ 992275 h 2883098"/>
                    <a:gd name="connsiteX39" fmla="*/ 3322873 w 6770959"/>
                    <a:gd name="connsiteY39" fmla="*/ 1053626 h 2883098"/>
                    <a:gd name="connsiteX40" fmla="*/ 3360957 w 6770959"/>
                    <a:gd name="connsiteY40" fmla="*/ 1072485 h 2883098"/>
                    <a:gd name="connsiteX41" fmla="*/ 3437225 w 6770959"/>
                    <a:gd name="connsiteY41" fmla="*/ 1173772 h 2883098"/>
                    <a:gd name="connsiteX42" fmla="*/ 3681166 w 6770959"/>
                    <a:gd name="connsiteY42" fmla="*/ 1189402 h 2883098"/>
                    <a:gd name="connsiteX43" fmla="*/ 4137898 w 6770959"/>
                    <a:gd name="connsiteY43" fmla="*/ 1204530 h 2883098"/>
                    <a:gd name="connsiteX44" fmla="*/ 4265229 w 6770959"/>
                    <a:gd name="connsiteY44" fmla="*/ 1034446 h 2883098"/>
                    <a:gd name="connsiteX45" fmla="*/ 4437384 w 6770959"/>
                    <a:gd name="connsiteY45" fmla="*/ 908317 h 2883098"/>
                    <a:gd name="connsiteX46" fmla="*/ 4667255 w 6770959"/>
                    <a:gd name="connsiteY46" fmla="*/ 780452 h 2883098"/>
                    <a:gd name="connsiteX47" fmla="*/ 4903185 w 6770959"/>
                    <a:gd name="connsiteY47" fmla="*/ 804017 h 2883098"/>
                    <a:gd name="connsiteX48" fmla="*/ 5046103 w 6770959"/>
                    <a:gd name="connsiteY48" fmla="*/ 897985 h 2883098"/>
                    <a:gd name="connsiteX49" fmla="*/ 5147113 w 6770959"/>
                    <a:gd name="connsiteY49" fmla="*/ 949331 h 2883098"/>
                    <a:gd name="connsiteX50" fmla="*/ 5303067 w 6770959"/>
                    <a:gd name="connsiteY50" fmla="*/ 1059299 h 2883098"/>
                    <a:gd name="connsiteX51" fmla="*/ 5367049 w 6770959"/>
                    <a:gd name="connsiteY51" fmla="*/ 1118210 h 2883098"/>
                    <a:gd name="connsiteX52" fmla="*/ 5463020 w 6770959"/>
                    <a:gd name="connsiteY52" fmla="*/ 1157484 h 2883098"/>
                    <a:gd name="connsiteX53" fmla="*/ 5521194 w 6770959"/>
                    <a:gd name="connsiteY53" fmla="*/ 1310944 h 2883098"/>
                    <a:gd name="connsiteX54" fmla="*/ 5602976 w 6770959"/>
                    <a:gd name="connsiteY54" fmla="*/ 1428476 h 2883098"/>
                    <a:gd name="connsiteX55" fmla="*/ 5695988 w 6770959"/>
                    <a:gd name="connsiteY55" fmla="*/ 1548192 h 2883098"/>
                    <a:gd name="connsiteX56" fmla="*/ 5846904 w 6770959"/>
                    <a:gd name="connsiteY56" fmla="*/ 1683756 h 2883098"/>
                    <a:gd name="connsiteX57" fmla="*/ 5986262 w 6770959"/>
                    <a:gd name="connsiteY57" fmla="*/ 1933791 h 2883098"/>
                    <a:gd name="connsiteX58" fmla="*/ 6117045 w 6770959"/>
                    <a:gd name="connsiteY58" fmla="*/ 2250225 h 2883098"/>
                    <a:gd name="connsiteX59" fmla="*/ 6314897 w 6770959"/>
                    <a:gd name="connsiteY59" fmla="*/ 2210216 h 2883098"/>
                    <a:gd name="connsiteX60" fmla="*/ 6411062 w 6770959"/>
                    <a:gd name="connsiteY60" fmla="*/ 2315294 h 2883098"/>
                    <a:gd name="connsiteX61" fmla="*/ 6596583 w 6770959"/>
                    <a:gd name="connsiteY61" fmla="*/ 2508467 h 2883098"/>
                    <a:gd name="connsiteX62" fmla="*/ 6677064 w 6770959"/>
                    <a:gd name="connsiteY62" fmla="*/ 2672142 h 2883098"/>
                    <a:gd name="connsiteX63" fmla="*/ 6770959 w 6770959"/>
                    <a:gd name="connsiteY63"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3156544 w 6770959"/>
                    <a:gd name="connsiteY36" fmla="*/ 844011 h 2883098"/>
                    <a:gd name="connsiteX37" fmla="*/ 3226353 w 6770959"/>
                    <a:gd name="connsiteY37" fmla="*/ 905674 h 2883098"/>
                    <a:gd name="connsiteX38" fmla="*/ 3296788 w 6770959"/>
                    <a:gd name="connsiteY38" fmla="*/ 992275 h 2883098"/>
                    <a:gd name="connsiteX39" fmla="*/ 3322873 w 6770959"/>
                    <a:gd name="connsiteY39" fmla="*/ 1053626 h 2883098"/>
                    <a:gd name="connsiteX40" fmla="*/ 3360957 w 6770959"/>
                    <a:gd name="connsiteY40" fmla="*/ 1072485 h 2883098"/>
                    <a:gd name="connsiteX41" fmla="*/ 3437225 w 6770959"/>
                    <a:gd name="connsiteY41" fmla="*/ 1173772 h 2883098"/>
                    <a:gd name="connsiteX42" fmla="*/ 3681166 w 6770959"/>
                    <a:gd name="connsiteY42" fmla="*/ 1189402 h 2883098"/>
                    <a:gd name="connsiteX43" fmla="*/ 4137898 w 6770959"/>
                    <a:gd name="connsiteY43" fmla="*/ 1204530 h 2883098"/>
                    <a:gd name="connsiteX44" fmla="*/ 4265229 w 6770959"/>
                    <a:gd name="connsiteY44" fmla="*/ 1034446 h 2883098"/>
                    <a:gd name="connsiteX45" fmla="*/ 4437384 w 6770959"/>
                    <a:gd name="connsiteY45" fmla="*/ 908317 h 2883098"/>
                    <a:gd name="connsiteX46" fmla="*/ 4667255 w 6770959"/>
                    <a:gd name="connsiteY46" fmla="*/ 780452 h 2883098"/>
                    <a:gd name="connsiteX47" fmla="*/ 4903185 w 6770959"/>
                    <a:gd name="connsiteY47" fmla="*/ 804017 h 2883098"/>
                    <a:gd name="connsiteX48" fmla="*/ 5046103 w 6770959"/>
                    <a:gd name="connsiteY48" fmla="*/ 897985 h 2883098"/>
                    <a:gd name="connsiteX49" fmla="*/ 5147113 w 6770959"/>
                    <a:gd name="connsiteY49" fmla="*/ 949331 h 2883098"/>
                    <a:gd name="connsiteX50" fmla="*/ 5303067 w 6770959"/>
                    <a:gd name="connsiteY50" fmla="*/ 1059299 h 2883098"/>
                    <a:gd name="connsiteX51" fmla="*/ 5367049 w 6770959"/>
                    <a:gd name="connsiteY51" fmla="*/ 1118210 h 2883098"/>
                    <a:gd name="connsiteX52" fmla="*/ 5463020 w 6770959"/>
                    <a:gd name="connsiteY52" fmla="*/ 1157484 h 2883098"/>
                    <a:gd name="connsiteX53" fmla="*/ 5521194 w 6770959"/>
                    <a:gd name="connsiteY53" fmla="*/ 1310944 h 2883098"/>
                    <a:gd name="connsiteX54" fmla="*/ 5602976 w 6770959"/>
                    <a:gd name="connsiteY54" fmla="*/ 1428476 h 2883098"/>
                    <a:gd name="connsiteX55" fmla="*/ 5695988 w 6770959"/>
                    <a:gd name="connsiteY55" fmla="*/ 1548192 h 2883098"/>
                    <a:gd name="connsiteX56" fmla="*/ 5846904 w 6770959"/>
                    <a:gd name="connsiteY56" fmla="*/ 1683756 h 2883098"/>
                    <a:gd name="connsiteX57" fmla="*/ 5986262 w 6770959"/>
                    <a:gd name="connsiteY57" fmla="*/ 1933791 h 2883098"/>
                    <a:gd name="connsiteX58" fmla="*/ 6117045 w 6770959"/>
                    <a:gd name="connsiteY58" fmla="*/ 2250225 h 2883098"/>
                    <a:gd name="connsiteX59" fmla="*/ 6314897 w 6770959"/>
                    <a:gd name="connsiteY59" fmla="*/ 2210216 h 2883098"/>
                    <a:gd name="connsiteX60" fmla="*/ 6411062 w 6770959"/>
                    <a:gd name="connsiteY60" fmla="*/ 2315294 h 2883098"/>
                    <a:gd name="connsiteX61" fmla="*/ 6596583 w 6770959"/>
                    <a:gd name="connsiteY61" fmla="*/ 2508467 h 2883098"/>
                    <a:gd name="connsiteX62" fmla="*/ 6737426 w 6770959"/>
                    <a:gd name="connsiteY62" fmla="*/ 2650319 h 2883098"/>
                    <a:gd name="connsiteX63" fmla="*/ 6770959 w 6770959"/>
                    <a:gd name="connsiteY63" fmla="*/ 2883098 h 288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770959" h="2883098">
                      <a:moveTo>
                        <a:pt x="0" y="0"/>
                      </a:moveTo>
                      <a:cubicBezTo>
                        <a:pt x="25400" y="15374"/>
                        <a:pt x="74331" y="47184"/>
                        <a:pt x="113743" y="59287"/>
                      </a:cubicBezTo>
                      <a:cubicBezTo>
                        <a:pt x="153155" y="71390"/>
                        <a:pt x="191237" y="60268"/>
                        <a:pt x="236471" y="72616"/>
                      </a:cubicBezTo>
                      <a:cubicBezTo>
                        <a:pt x="281705" y="84964"/>
                        <a:pt x="353683" y="113780"/>
                        <a:pt x="385146" y="133372"/>
                      </a:cubicBezTo>
                      <a:cubicBezTo>
                        <a:pt x="416609" y="152964"/>
                        <a:pt x="413219" y="173225"/>
                        <a:pt x="425251" y="190169"/>
                      </a:cubicBezTo>
                      <a:cubicBezTo>
                        <a:pt x="437283" y="207113"/>
                        <a:pt x="440410" y="212114"/>
                        <a:pt x="457340" y="235038"/>
                      </a:cubicBezTo>
                      <a:cubicBezTo>
                        <a:pt x="474270" y="257962"/>
                        <a:pt x="520872" y="289305"/>
                        <a:pt x="526833" y="327716"/>
                      </a:cubicBezTo>
                      <a:cubicBezTo>
                        <a:pt x="532794" y="366127"/>
                        <a:pt x="538206" y="414706"/>
                        <a:pt x="553469" y="443676"/>
                      </a:cubicBezTo>
                      <a:cubicBezTo>
                        <a:pt x="568732" y="472647"/>
                        <a:pt x="596175" y="471478"/>
                        <a:pt x="618412" y="501539"/>
                      </a:cubicBezTo>
                      <a:cubicBezTo>
                        <a:pt x="640649" y="531600"/>
                        <a:pt x="657903" y="578486"/>
                        <a:pt x="686891" y="624044"/>
                      </a:cubicBezTo>
                      <a:cubicBezTo>
                        <a:pt x="715879" y="669602"/>
                        <a:pt x="736368" y="772822"/>
                        <a:pt x="792338" y="774890"/>
                      </a:cubicBezTo>
                      <a:cubicBezTo>
                        <a:pt x="848308" y="776958"/>
                        <a:pt x="925474" y="713721"/>
                        <a:pt x="986725" y="689469"/>
                      </a:cubicBezTo>
                      <a:cubicBezTo>
                        <a:pt x="1047976" y="665217"/>
                        <a:pt x="1068940" y="649765"/>
                        <a:pt x="1159845" y="629380"/>
                      </a:cubicBezTo>
                      <a:cubicBezTo>
                        <a:pt x="1250750" y="608995"/>
                        <a:pt x="1452726" y="577529"/>
                        <a:pt x="1532157" y="567159"/>
                      </a:cubicBezTo>
                      <a:cubicBezTo>
                        <a:pt x="1611588" y="556789"/>
                        <a:pt x="1636430" y="567159"/>
                        <a:pt x="1636430" y="567159"/>
                      </a:cubicBezTo>
                      <a:lnTo>
                        <a:pt x="1684557" y="567159"/>
                      </a:lnTo>
                      <a:cubicBezTo>
                        <a:pt x="1715142" y="565248"/>
                        <a:pt x="1757095" y="560416"/>
                        <a:pt x="1819938" y="555695"/>
                      </a:cubicBezTo>
                      <a:cubicBezTo>
                        <a:pt x="1882781" y="550974"/>
                        <a:pt x="1998330" y="549959"/>
                        <a:pt x="2061617" y="538836"/>
                      </a:cubicBezTo>
                      <a:cubicBezTo>
                        <a:pt x="2124904" y="527713"/>
                        <a:pt x="2165359" y="503622"/>
                        <a:pt x="2199658" y="488956"/>
                      </a:cubicBezTo>
                      <a:cubicBezTo>
                        <a:pt x="2233957" y="474290"/>
                        <a:pt x="2244975" y="448502"/>
                        <a:pt x="2267409" y="450841"/>
                      </a:cubicBezTo>
                      <a:cubicBezTo>
                        <a:pt x="2289843" y="453180"/>
                        <a:pt x="2311088" y="476920"/>
                        <a:pt x="2334262" y="502990"/>
                      </a:cubicBezTo>
                      <a:cubicBezTo>
                        <a:pt x="2357436" y="529060"/>
                        <a:pt x="2388529" y="584538"/>
                        <a:pt x="2406451" y="607264"/>
                      </a:cubicBezTo>
                      <a:cubicBezTo>
                        <a:pt x="2424373" y="629990"/>
                        <a:pt x="2427090" y="625980"/>
                        <a:pt x="2441795" y="639348"/>
                      </a:cubicBezTo>
                      <a:cubicBezTo>
                        <a:pt x="2456500" y="652716"/>
                        <a:pt x="2480521" y="679454"/>
                        <a:pt x="2494683" y="687475"/>
                      </a:cubicBezTo>
                      <a:cubicBezTo>
                        <a:pt x="2508845" y="695496"/>
                        <a:pt x="2510725" y="688812"/>
                        <a:pt x="2526767" y="687475"/>
                      </a:cubicBezTo>
                      <a:cubicBezTo>
                        <a:pt x="2542809" y="686138"/>
                        <a:pt x="2570340" y="680937"/>
                        <a:pt x="2590936" y="679454"/>
                      </a:cubicBezTo>
                      <a:cubicBezTo>
                        <a:pt x="2611532" y="677971"/>
                        <a:pt x="2631626" y="673228"/>
                        <a:pt x="2650342" y="678575"/>
                      </a:cubicBezTo>
                      <a:cubicBezTo>
                        <a:pt x="2669058" y="683922"/>
                        <a:pt x="2688525" y="700551"/>
                        <a:pt x="2703230" y="711538"/>
                      </a:cubicBezTo>
                      <a:cubicBezTo>
                        <a:pt x="2717935" y="722525"/>
                        <a:pt x="2725853" y="737669"/>
                        <a:pt x="2738574" y="744499"/>
                      </a:cubicBezTo>
                      <a:cubicBezTo>
                        <a:pt x="2751295" y="751329"/>
                        <a:pt x="2765101" y="752374"/>
                        <a:pt x="2779555" y="752520"/>
                      </a:cubicBezTo>
                      <a:cubicBezTo>
                        <a:pt x="2794009" y="752666"/>
                        <a:pt x="2804787" y="744405"/>
                        <a:pt x="2825301" y="745377"/>
                      </a:cubicBezTo>
                      <a:cubicBezTo>
                        <a:pt x="2845815" y="746349"/>
                        <a:pt x="2884217" y="751959"/>
                        <a:pt x="2902640" y="758351"/>
                      </a:cubicBezTo>
                      <a:cubicBezTo>
                        <a:pt x="2921063" y="764743"/>
                        <a:pt x="2926297" y="771477"/>
                        <a:pt x="2935841" y="783727"/>
                      </a:cubicBezTo>
                      <a:cubicBezTo>
                        <a:pt x="2945385" y="795977"/>
                        <a:pt x="2948813" y="815269"/>
                        <a:pt x="2959904" y="831854"/>
                      </a:cubicBezTo>
                      <a:cubicBezTo>
                        <a:pt x="2970996" y="848439"/>
                        <a:pt x="2981175" y="878601"/>
                        <a:pt x="3002390" y="883238"/>
                      </a:cubicBezTo>
                      <a:cubicBezTo>
                        <a:pt x="3023605" y="887875"/>
                        <a:pt x="3061504" y="866216"/>
                        <a:pt x="3087196" y="859678"/>
                      </a:cubicBezTo>
                      <a:cubicBezTo>
                        <a:pt x="3112888" y="853140"/>
                        <a:pt x="3133351" y="836345"/>
                        <a:pt x="3156544" y="844011"/>
                      </a:cubicBezTo>
                      <a:cubicBezTo>
                        <a:pt x="3179737" y="851677"/>
                        <a:pt x="3202979" y="880963"/>
                        <a:pt x="3226353" y="905674"/>
                      </a:cubicBezTo>
                      <a:cubicBezTo>
                        <a:pt x="3249727" y="930385"/>
                        <a:pt x="3280701" y="967616"/>
                        <a:pt x="3296788" y="992275"/>
                      </a:cubicBezTo>
                      <a:cubicBezTo>
                        <a:pt x="3312875" y="1016934"/>
                        <a:pt x="3322873" y="1053626"/>
                        <a:pt x="3322873" y="1053626"/>
                      </a:cubicBezTo>
                      <a:cubicBezTo>
                        <a:pt x="3333568" y="1066994"/>
                        <a:pt x="3341898" y="1052461"/>
                        <a:pt x="3360957" y="1072485"/>
                      </a:cubicBezTo>
                      <a:cubicBezTo>
                        <a:pt x="3380016" y="1092509"/>
                        <a:pt x="3383857" y="1154286"/>
                        <a:pt x="3437225" y="1173772"/>
                      </a:cubicBezTo>
                      <a:cubicBezTo>
                        <a:pt x="3490593" y="1193258"/>
                        <a:pt x="3564387" y="1184276"/>
                        <a:pt x="3681166" y="1189402"/>
                      </a:cubicBezTo>
                      <a:cubicBezTo>
                        <a:pt x="3797945" y="1194528"/>
                        <a:pt x="3819293" y="1233332"/>
                        <a:pt x="4137898" y="1204530"/>
                      </a:cubicBezTo>
                      <a:cubicBezTo>
                        <a:pt x="4213923" y="1151183"/>
                        <a:pt x="4217196" y="1083866"/>
                        <a:pt x="4265229" y="1034446"/>
                      </a:cubicBezTo>
                      <a:cubicBezTo>
                        <a:pt x="4346919" y="1026025"/>
                        <a:pt x="4350386" y="1033415"/>
                        <a:pt x="4437384" y="908317"/>
                      </a:cubicBezTo>
                      <a:cubicBezTo>
                        <a:pt x="4552375" y="830347"/>
                        <a:pt x="4549956" y="775870"/>
                        <a:pt x="4667255" y="780452"/>
                      </a:cubicBezTo>
                      <a:cubicBezTo>
                        <a:pt x="4737234" y="771288"/>
                        <a:pt x="4823209" y="795508"/>
                        <a:pt x="4903185" y="804017"/>
                      </a:cubicBezTo>
                      <a:cubicBezTo>
                        <a:pt x="4943839" y="854419"/>
                        <a:pt x="4997450" y="893403"/>
                        <a:pt x="5046103" y="897985"/>
                      </a:cubicBezTo>
                      <a:cubicBezTo>
                        <a:pt x="5050768" y="973260"/>
                        <a:pt x="5025149" y="957841"/>
                        <a:pt x="5147113" y="949331"/>
                      </a:cubicBezTo>
                      <a:cubicBezTo>
                        <a:pt x="5217759" y="1012824"/>
                        <a:pt x="5252416" y="1006279"/>
                        <a:pt x="5303067" y="1059299"/>
                      </a:cubicBezTo>
                      <a:cubicBezTo>
                        <a:pt x="5353719" y="1092682"/>
                        <a:pt x="5342390" y="1099882"/>
                        <a:pt x="5367049" y="1118210"/>
                      </a:cubicBezTo>
                      <a:cubicBezTo>
                        <a:pt x="5377046" y="1135229"/>
                        <a:pt x="5464686" y="1154211"/>
                        <a:pt x="5463020" y="1157484"/>
                      </a:cubicBezTo>
                      <a:cubicBezTo>
                        <a:pt x="5479681" y="1163375"/>
                        <a:pt x="5520361" y="1311762"/>
                        <a:pt x="5521194" y="1310944"/>
                      </a:cubicBezTo>
                      <a:cubicBezTo>
                        <a:pt x="5548519" y="1354146"/>
                        <a:pt x="5573844" y="1388935"/>
                        <a:pt x="5602976" y="1428476"/>
                      </a:cubicBezTo>
                      <a:cubicBezTo>
                        <a:pt x="5632108" y="1468017"/>
                        <a:pt x="5659332" y="1503682"/>
                        <a:pt x="5695988" y="1548192"/>
                      </a:cubicBezTo>
                      <a:cubicBezTo>
                        <a:pt x="5755303" y="1609721"/>
                        <a:pt x="5816913" y="1632045"/>
                        <a:pt x="5846904" y="1683756"/>
                      </a:cubicBezTo>
                      <a:cubicBezTo>
                        <a:pt x="5919316" y="1757722"/>
                        <a:pt x="5922416" y="1817625"/>
                        <a:pt x="5986262" y="1933791"/>
                      </a:cubicBezTo>
                      <a:cubicBezTo>
                        <a:pt x="6084381" y="2005774"/>
                        <a:pt x="6093192" y="2012056"/>
                        <a:pt x="6117045" y="2250225"/>
                      </a:cubicBezTo>
                      <a:cubicBezTo>
                        <a:pt x="6253416" y="2298720"/>
                        <a:pt x="6229006" y="2290301"/>
                        <a:pt x="6314897" y="2210216"/>
                      </a:cubicBezTo>
                      <a:lnTo>
                        <a:pt x="6411062" y="2315294"/>
                      </a:lnTo>
                      <a:cubicBezTo>
                        <a:pt x="6427829" y="2333480"/>
                        <a:pt x="6595659" y="2507626"/>
                        <a:pt x="6596583" y="2508467"/>
                      </a:cubicBezTo>
                      <a:cubicBezTo>
                        <a:pt x="6640917" y="2567942"/>
                        <a:pt x="6708363" y="2587881"/>
                        <a:pt x="6737426" y="2650319"/>
                      </a:cubicBezTo>
                      <a:cubicBezTo>
                        <a:pt x="6766489" y="2712758"/>
                        <a:pt x="6755310" y="2847939"/>
                        <a:pt x="6770959" y="2883098"/>
                      </a:cubicBezTo>
                    </a:path>
                  </a:pathLst>
                </a:custGeom>
                <a:noFill/>
                <a:ln w="25400">
                  <a:solidFill>
                    <a:srgbClr val="00B0F0"/>
                  </a:solidFill>
                </a:ln>
                <a:effectLst/>
                <a:scene3d>
                  <a:camera prst="orthographicFront"/>
                  <a:lightRig rig="threePt" dir="t"/>
                </a:scene3d>
                <a:sp3d contourW="12700">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Shape 13">
                <a:extLst>
                  <a:ext uri="{FF2B5EF4-FFF2-40B4-BE49-F238E27FC236}">
                    <a16:creationId xmlns:a16="http://schemas.microsoft.com/office/drawing/2014/main" id="{B7E7DE6E-7CBF-435C-9EB2-14DE66C51AF8}"/>
                  </a:ext>
                </a:extLst>
              </p:cNvPr>
              <p:cNvSpPr/>
              <p:nvPr/>
            </p:nvSpPr>
            <p:spPr>
              <a:xfrm>
                <a:off x="10309773" y="1052616"/>
                <a:ext cx="744641" cy="1886291"/>
              </a:xfrm>
              <a:custGeom>
                <a:avLst/>
                <a:gdLst>
                  <a:gd name="connsiteX0" fmla="*/ 23371 w 456054"/>
                  <a:gd name="connsiteY0" fmla="*/ 0 h 1257746"/>
                  <a:gd name="connsiteX1" fmla="*/ 23371 w 456054"/>
                  <a:gd name="connsiteY1" fmla="*/ 423862 h 1257746"/>
                  <a:gd name="connsiteX2" fmla="*/ 266258 w 456054"/>
                  <a:gd name="connsiteY2" fmla="*/ 423862 h 1257746"/>
                  <a:gd name="connsiteX3" fmla="*/ 313883 w 456054"/>
                  <a:gd name="connsiteY3" fmla="*/ 628650 h 1257746"/>
                  <a:gd name="connsiteX4" fmla="*/ 294833 w 456054"/>
                  <a:gd name="connsiteY4" fmla="*/ 704850 h 1257746"/>
                  <a:gd name="connsiteX5" fmla="*/ 423421 w 456054"/>
                  <a:gd name="connsiteY5" fmla="*/ 747712 h 1257746"/>
                  <a:gd name="connsiteX6" fmla="*/ 442471 w 456054"/>
                  <a:gd name="connsiteY6" fmla="*/ 947737 h 1257746"/>
                  <a:gd name="connsiteX7" fmla="*/ 247208 w 456054"/>
                  <a:gd name="connsiteY7" fmla="*/ 1019175 h 1257746"/>
                  <a:gd name="connsiteX8" fmla="*/ 294833 w 456054"/>
                  <a:gd name="connsiteY8" fmla="*/ 1162050 h 1257746"/>
                  <a:gd name="connsiteX9" fmla="*/ 128146 w 456054"/>
                  <a:gd name="connsiteY9" fmla="*/ 1247775 h 1257746"/>
                  <a:gd name="connsiteX10" fmla="*/ 137671 w 456054"/>
                  <a:gd name="connsiteY10" fmla="*/ 1252537 h 1257746"/>
                  <a:gd name="connsiteX0" fmla="*/ 23371 w 456054"/>
                  <a:gd name="connsiteY0" fmla="*/ 0 h 1257746"/>
                  <a:gd name="connsiteX1" fmla="*/ 23371 w 456054"/>
                  <a:gd name="connsiteY1" fmla="*/ 423862 h 1257746"/>
                  <a:gd name="connsiteX2" fmla="*/ 266258 w 456054"/>
                  <a:gd name="connsiteY2" fmla="*/ 423862 h 1257746"/>
                  <a:gd name="connsiteX3" fmla="*/ 313883 w 456054"/>
                  <a:gd name="connsiteY3" fmla="*/ 628650 h 1257746"/>
                  <a:gd name="connsiteX4" fmla="*/ 294833 w 456054"/>
                  <a:gd name="connsiteY4" fmla="*/ 704850 h 1257746"/>
                  <a:gd name="connsiteX5" fmla="*/ 423421 w 456054"/>
                  <a:gd name="connsiteY5" fmla="*/ 747712 h 1257746"/>
                  <a:gd name="connsiteX6" fmla="*/ 442471 w 456054"/>
                  <a:gd name="connsiteY6" fmla="*/ 947737 h 1257746"/>
                  <a:gd name="connsiteX7" fmla="*/ 247208 w 456054"/>
                  <a:gd name="connsiteY7" fmla="*/ 1019175 h 1257746"/>
                  <a:gd name="connsiteX8" fmla="*/ 294833 w 456054"/>
                  <a:gd name="connsiteY8" fmla="*/ 1162050 h 1257746"/>
                  <a:gd name="connsiteX9" fmla="*/ 128146 w 456054"/>
                  <a:gd name="connsiteY9" fmla="*/ 1247775 h 1257746"/>
                  <a:gd name="connsiteX10" fmla="*/ 137671 w 456054"/>
                  <a:gd name="connsiteY10" fmla="*/ 1252537 h 1257746"/>
                  <a:gd name="connsiteX0" fmla="*/ 23371 w 456054"/>
                  <a:gd name="connsiteY0" fmla="*/ 0 h 1257746"/>
                  <a:gd name="connsiteX1" fmla="*/ 23371 w 456054"/>
                  <a:gd name="connsiteY1" fmla="*/ 423862 h 1257746"/>
                  <a:gd name="connsiteX2" fmla="*/ 266258 w 456054"/>
                  <a:gd name="connsiteY2" fmla="*/ 423862 h 1257746"/>
                  <a:gd name="connsiteX3" fmla="*/ 313883 w 456054"/>
                  <a:gd name="connsiteY3" fmla="*/ 628650 h 1257746"/>
                  <a:gd name="connsiteX4" fmla="*/ 294833 w 456054"/>
                  <a:gd name="connsiteY4" fmla="*/ 704850 h 1257746"/>
                  <a:gd name="connsiteX5" fmla="*/ 423421 w 456054"/>
                  <a:gd name="connsiteY5" fmla="*/ 747712 h 1257746"/>
                  <a:gd name="connsiteX6" fmla="*/ 442471 w 456054"/>
                  <a:gd name="connsiteY6" fmla="*/ 947737 h 1257746"/>
                  <a:gd name="connsiteX7" fmla="*/ 247208 w 456054"/>
                  <a:gd name="connsiteY7" fmla="*/ 1019175 h 1257746"/>
                  <a:gd name="connsiteX8" fmla="*/ 294833 w 456054"/>
                  <a:gd name="connsiteY8" fmla="*/ 1162050 h 1257746"/>
                  <a:gd name="connsiteX9" fmla="*/ 128146 w 456054"/>
                  <a:gd name="connsiteY9" fmla="*/ 1247775 h 1257746"/>
                  <a:gd name="connsiteX10" fmla="*/ 137671 w 456054"/>
                  <a:gd name="connsiteY10" fmla="*/ 1252537 h 1257746"/>
                  <a:gd name="connsiteX0" fmla="*/ 23371 w 456054"/>
                  <a:gd name="connsiteY0" fmla="*/ 0 h 1257746"/>
                  <a:gd name="connsiteX1" fmla="*/ 23371 w 456054"/>
                  <a:gd name="connsiteY1" fmla="*/ 423862 h 1257746"/>
                  <a:gd name="connsiteX2" fmla="*/ 266258 w 456054"/>
                  <a:gd name="connsiteY2" fmla="*/ 423862 h 1257746"/>
                  <a:gd name="connsiteX3" fmla="*/ 313883 w 456054"/>
                  <a:gd name="connsiteY3" fmla="*/ 628650 h 1257746"/>
                  <a:gd name="connsiteX4" fmla="*/ 294833 w 456054"/>
                  <a:gd name="connsiteY4" fmla="*/ 704850 h 1257746"/>
                  <a:gd name="connsiteX5" fmla="*/ 423421 w 456054"/>
                  <a:gd name="connsiteY5" fmla="*/ 747712 h 1257746"/>
                  <a:gd name="connsiteX6" fmla="*/ 442471 w 456054"/>
                  <a:gd name="connsiteY6" fmla="*/ 947737 h 1257746"/>
                  <a:gd name="connsiteX7" fmla="*/ 247208 w 456054"/>
                  <a:gd name="connsiteY7" fmla="*/ 1019175 h 1257746"/>
                  <a:gd name="connsiteX8" fmla="*/ 294833 w 456054"/>
                  <a:gd name="connsiteY8" fmla="*/ 1162050 h 1257746"/>
                  <a:gd name="connsiteX9" fmla="*/ 128146 w 456054"/>
                  <a:gd name="connsiteY9" fmla="*/ 1247775 h 1257746"/>
                  <a:gd name="connsiteX10" fmla="*/ 137671 w 456054"/>
                  <a:gd name="connsiteY10" fmla="*/ 1252537 h 1257746"/>
                  <a:gd name="connsiteX0" fmla="*/ 23371 w 456054"/>
                  <a:gd name="connsiteY0" fmla="*/ 0 h 1257746"/>
                  <a:gd name="connsiteX1" fmla="*/ 23371 w 456054"/>
                  <a:gd name="connsiteY1" fmla="*/ 423862 h 1257746"/>
                  <a:gd name="connsiteX2" fmla="*/ 266258 w 456054"/>
                  <a:gd name="connsiteY2" fmla="*/ 423862 h 1257746"/>
                  <a:gd name="connsiteX3" fmla="*/ 313883 w 456054"/>
                  <a:gd name="connsiteY3" fmla="*/ 628650 h 1257746"/>
                  <a:gd name="connsiteX4" fmla="*/ 294833 w 456054"/>
                  <a:gd name="connsiteY4" fmla="*/ 704850 h 1257746"/>
                  <a:gd name="connsiteX5" fmla="*/ 423421 w 456054"/>
                  <a:gd name="connsiteY5" fmla="*/ 747712 h 1257746"/>
                  <a:gd name="connsiteX6" fmla="*/ 442471 w 456054"/>
                  <a:gd name="connsiteY6" fmla="*/ 947737 h 1257746"/>
                  <a:gd name="connsiteX7" fmla="*/ 247208 w 456054"/>
                  <a:gd name="connsiteY7" fmla="*/ 1019175 h 1257746"/>
                  <a:gd name="connsiteX8" fmla="*/ 294833 w 456054"/>
                  <a:gd name="connsiteY8" fmla="*/ 1162050 h 1257746"/>
                  <a:gd name="connsiteX9" fmla="*/ 128146 w 456054"/>
                  <a:gd name="connsiteY9" fmla="*/ 1247775 h 1257746"/>
                  <a:gd name="connsiteX10" fmla="*/ 137671 w 456054"/>
                  <a:gd name="connsiteY10" fmla="*/ 1252537 h 1257746"/>
                  <a:gd name="connsiteX0" fmla="*/ 88290 w 520973"/>
                  <a:gd name="connsiteY0" fmla="*/ 0 h 1257746"/>
                  <a:gd name="connsiteX1" fmla="*/ 88290 w 520973"/>
                  <a:gd name="connsiteY1" fmla="*/ 423862 h 1257746"/>
                  <a:gd name="connsiteX2" fmla="*/ 331177 w 520973"/>
                  <a:gd name="connsiteY2" fmla="*/ 423862 h 1257746"/>
                  <a:gd name="connsiteX3" fmla="*/ 378802 w 520973"/>
                  <a:gd name="connsiteY3" fmla="*/ 628650 h 1257746"/>
                  <a:gd name="connsiteX4" fmla="*/ 359752 w 520973"/>
                  <a:gd name="connsiteY4" fmla="*/ 704850 h 1257746"/>
                  <a:gd name="connsiteX5" fmla="*/ 488340 w 520973"/>
                  <a:gd name="connsiteY5" fmla="*/ 747712 h 1257746"/>
                  <a:gd name="connsiteX6" fmla="*/ 507390 w 520973"/>
                  <a:gd name="connsiteY6" fmla="*/ 947737 h 1257746"/>
                  <a:gd name="connsiteX7" fmla="*/ 312127 w 520973"/>
                  <a:gd name="connsiteY7" fmla="*/ 1019175 h 1257746"/>
                  <a:gd name="connsiteX8" fmla="*/ 359752 w 520973"/>
                  <a:gd name="connsiteY8" fmla="*/ 1162050 h 1257746"/>
                  <a:gd name="connsiteX9" fmla="*/ 193065 w 520973"/>
                  <a:gd name="connsiteY9" fmla="*/ 1247775 h 1257746"/>
                  <a:gd name="connsiteX10" fmla="*/ 202590 w 520973"/>
                  <a:gd name="connsiteY10" fmla="*/ 1252537 h 1257746"/>
                  <a:gd name="connsiteX0" fmla="*/ 12252 w 444935"/>
                  <a:gd name="connsiteY0" fmla="*/ 0 h 1257746"/>
                  <a:gd name="connsiteX1" fmla="*/ 12252 w 444935"/>
                  <a:gd name="connsiteY1" fmla="*/ 423862 h 1257746"/>
                  <a:gd name="connsiteX2" fmla="*/ 255139 w 444935"/>
                  <a:gd name="connsiteY2" fmla="*/ 423862 h 1257746"/>
                  <a:gd name="connsiteX3" fmla="*/ 302764 w 444935"/>
                  <a:gd name="connsiteY3" fmla="*/ 628650 h 1257746"/>
                  <a:gd name="connsiteX4" fmla="*/ 283714 w 444935"/>
                  <a:gd name="connsiteY4" fmla="*/ 704850 h 1257746"/>
                  <a:gd name="connsiteX5" fmla="*/ 412302 w 444935"/>
                  <a:gd name="connsiteY5" fmla="*/ 747712 h 1257746"/>
                  <a:gd name="connsiteX6" fmla="*/ 431352 w 444935"/>
                  <a:gd name="connsiteY6" fmla="*/ 947737 h 1257746"/>
                  <a:gd name="connsiteX7" fmla="*/ 236089 w 444935"/>
                  <a:gd name="connsiteY7" fmla="*/ 1019175 h 1257746"/>
                  <a:gd name="connsiteX8" fmla="*/ 283714 w 444935"/>
                  <a:gd name="connsiteY8" fmla="*/ 1162050 h 1257746"/>
                  <a:gd name="connsiteX9" fmla="*/ 117027 w 444935"/>
                  <a:gd name="connsiteY9" fmla="*/ 1247775 h 1257746"/>
                  <a:gd name="connsiteX10" fmla="*/ 126552 w 444935"/>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917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282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282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282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282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282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12252 w 426168"/>
                  <a:gd name="connsiteY0" fmla="*/ 0 h 1257746"/>
                  <a:gd name="connsiteX1" fmla="*/ 12252 w 426168"/>
                  <a:gd name="connsiteY1" fmla="*/ 423862 h 1257746"/>
                  <a:gd name="connsiteX2" fmla="*/ 255139 w 426168"/>
                  <a:gd name="connsiteY2" fmla="*/ 423862 h 1257746"/>
                  <a:gd name="connsiteX3" fmla="*/ 302764 w 426168"/>
                  <a:gd name="connsiteY3" fmla="*/ 628650 h 1257746"/>
                  <a:gd name="connsiteX4" fmla="*/ 283714 w 426168"/>
                  <a:gd name="connsiteY4" fmla="*/ 704850 h 1257746"/>
                  <a:gd name="connsiteX5" fmla="*/ 412302 w 426168"/>
                  <a:gd name="connsiteY5" fmla="*/ 747712 h 1257746"/>
                  <a:gd name="connsiteX6" fmla="*/ 402777 w 426168"/>
                  <a:gd name="connsiteY6" fmla="*/ 947737 h 1257746"/>
                  <a:gd name="connsiteX7" fmla="*/ 236089 w 426168"/>
                  <a:gd name="connsiteY7" fmla="*/ 1012825 h 1257746"/>
                  <a:gd name="connsiteX8" fmla="*/ 283714 w 426168"/>
                  <a:gd name="connsiteY8" fmla="*/ 1162050 h 1257746"/>
                  <a:gd name="connsiteX9" fmla="*/ 117027 w 426168"/>
                  <a:gd name="connsiteY9" fmla="*/ 1247775 h 1257746"/>
                  <a:gd name="connsiteX10" fmla="*/ 126552 w 426168"/>
                  <a:gd name="connsiteY10" fmla="*/ 1252537 h 1257746"/>
                  <a:gd name="connsiteX0" fmla="*/ 22035 w 435951"/>
                  <a:gd name="connsiteY0" fmla="*/ 0 h 1257746"/>
                  <a:gd name="connsiteX1" fmla="*/ 22035 w 435951"/>
                  <a:gd name="connsiteY1" fmla="*/ 423862 h 1257746"/>
                  <a:gd name="connsiteX2" fmla="*/ 264922 w 435951"/>
                  <a:gd name="connsiteY2" fmla="*/ 423862 h 1257746"/>
                  <a:gd name="connsiteX3" fmla="*/ 312547 w 435951"/>
                  <a:gd name="connsiteY3" fmla="*/ 628650 h 1257746"/>
                  <a:gd name="connsiteX4" fmla="*/ 293497 w 435951"/>
                  <a:gd name="connsiteY4" fmla="*/ 704850 h 1257746"/>
                  <a:gd name="connsiteX5" fmla="*/ 422085 w 435951"/>
                  <a:gd name="connsiteY5" fmla="*/ 747712 h 1257746"/>
                  <a:gd name="connsiteX6" fmla="*/ 412560 w 435951"/>
                  <a:gd name="connsiteY6" fmla="*/ 947737 h 1257746"/>
                  <a:gd name="connsiteX7" fmla="*/ 245872 w 435951"/>
                  <a:gd name="connsiteY7" fmla="*/ 1012825 h 1257746"/>
                  <a:gd name="connsiteX8" fmla="*/ 293497 w 435951"/>
                  <a:gd name="connsiteY8" fmla="*/ 1162050 h 1257746"/>
                  <a:gd name="connsiteX9" fmla="*/ 126810 w 435951"/>
                  <a:gd name="connsiteY9" fmla="*/ 1247775 h 1257746"/>
                  <a:gd name="connsiteX10" fmla="*/ 136335 w 435951"/>
                  <a:gd name="connsiteY10" fmla="*/ 1252537 h 1257746"/>
                  <a:gd name="connsiteX0" fmla="*/ 16849 w 430765"/>
                  <a:gd name="connsiteY0" fmla="*/ 0 h 1257746"/>
                  <a:gd name="connsiteX1" fmla="*/ 16849 w 430765"/>
                  <a:gd name="connsiteY1" fmla="*/ 423862 h 1257746"/>
                  <a:gd name="connsiteX2" fmla="*/ 259736 w 430765"/>
                  <a:gd name="connsiteY2" fmla="*/ 423862 h 1257746"/>
                  <a:gd name="connsiteX3" fmla="*/ 307361 w 430765"/>
                  <a:gd name="connsiteY3" fmla="*/ 628650 h 1257746"/>
                  <a:gd name="connsiteX4" fmla="*/ 288311 w 430765"/>
                  <a:gd name="connsiteY4" fmla="*/ 704850 h 1257746"/>
                  <a:gd name="connsiteX5" fmla="*/ 416899 w 430765"/>
                  <a:gd name="connsiteY5" fmla="*/ 747712 h 1257746"/>
                  <a:gd name="connsiteX6" fmla="*/ 407374 w 430765"/>
                  <a:gd name="connsiteY6" fmla="*/ 947737 h 1257746"/>
                  <a:gd name="connsiteX7" fmla="*/ 240686 w 430765"/>
                  <a:gd name="connsiteY7" fmla="*/ 1012825 h 1257746"/>
                  <a:gd name="connsiteX8" fmla="*/ 288311 w 430765"/>
                  <a:gd name="connsiteY8" fmla="*/ 1162050 h 1257746"/>
                  <a:gd name="connsiteX9" fmla="*/ 121624 w 430765"/>
                  <a:gd name="connsiteY9" fmla="*/ 1247775 h 1257746"/>
                  <a:gd name="connsiteX10" fmla="*/ 131149 w 430765"/>
                  <a:gd name="connsiteY10" fmla="*/ 1252537 h 1257746"/>
                  <a:gd name="connsiteX0" fmla="*/ 4160 w 418076"/>
                  <a:gd name="connsiteY0" fmla="*/ 0 h 1257746"/>
                  <a:gd name="connsiteX1" fmla="*/ 4160 w 418076"/>
                  <a:gd name="connsiteY1" fmla="*/ 423862 h 1257746"/>
                  <a:gd name="connsiteX2" fmla="*/ 247047 w 418076"/>
                  <a:gd name="connsiteY2" fmla="*/ 423862 h 1257746"/>
                  <a:gd name="connsiteX3" fmla="*/ 294672 w 418076"/>
                  <a:gd name="connsiteY3" fmla="*/ 628650 h 1257746"/>
                  <a:gd name="connsiteX4" fmla="*/ 275622 w 418076"/>
                  <a:gd name="connsiteY4" fmla="*/ 704850 h 1257746"/>
                  <a:gd name="connsiteX5" fmla="*/ 404210 w 418076"/>
                  <a:gd name="connsiteY5" fmla="*/ 747712 h 1257746"/>
                  <a:gd name="connsiteX6" fmla="*/ 394685 w 418076"/>
                  <a:gd name="connsiteY6" fmla="*/ 947737 h 1257746"/>
                  <a:gd name="connsiteX7" fmla="*/ 227997 w 418076"/>
                  <a:gd name="connsiteY7" fmla="*/ 1012825 h 1257746"/>
                  <a:gd name="connsiteX8" fmla="*/ 275622 w 418076"/>
                  <a:gd name="connsiteY8" fmla="*/ 1162050 h 1257746"/>
                  <a:gd name="connsiteX9" fmla="*/ 108935 w 418076"/>
                  <a:gd name="connsiteY9" fmla="*/ 1247775 h 1257746"/>
                  <a:gd name="connsiteX10" fmla="*/ 118460 w 418076"/>
                  <a:gd name="connsiteY10" fmla="*/ 1252537 h 1257746"/>
                  <a:gd name="connsiteX0" fmla="*/ 4160 w 413165"/>
                  <a:gd name="connsiteY0" fmla="*/ 0 h 1257746"/>
                  <a:gd name="connsiteX1" fmla="*/ 4160 w 413165"/>
                  <a:gd name="connsiteY1" fmla="*/ 423862 h 1257746"/>
                  <a:gd name="connsiteX2" fmla="*/ 247047 w 413165"/>
                  <a:gd name="connsiteY2" fmla="*/ 423862 h 1257746"/>
                  <a:gd name="connsiteX3" fmla="*/ 294672 w 413165"/>
                  <a:gd name="connsiteY3" fmla="*/ 628650 h 1257746"/>
                  <a:gd name="connsiteX4" fmla="*/ 275622 w 413165"/>
                  <a:gd name="connsiteY4" fmla="*/ 704850 h 1257746"/>
                  <a:gd name="connsiteX5" fmla="*/ 404210 w 413165"/>
                  <a:gd name="connsiteY5" fmla="*/ 747712 h 1257746"/>
                  <a:gd name="connsiteX6" fmla="*/ 394685 w 413165"/>
                  <a:gd name="connsiteY6" fmla="*/ 947737 h 1257746"/>
                  <a:gd name="connsiteX7" fmla="*/ 227997 w 413165"/>
                  <a:gd name="connsiteY7" fmla="*/ 1012825 h 1257746"/>
                  <a:gd name="connsiteX8" fmla="*/ 275622 w 413165"/>
                  <a:gd name="connsiteY8" fmla="*/ 1162050 h 1257746"/>
                  <a:gd name="connsiteX9" fmla="*/ 108935 w 413165"/>
                  <a:gd name="connsiteY9" fmla="*/ 1247775 h 1257746"/>
                  <a:gd name="connsiteX10" fmla="*/ 118460 w 413165"/>
                  <a:gd name="connsiteY10" fmla="*/ 1252537 h 1257746"/>
                  <a:gd name="connsiteX0" fmla="*/ 4160 w 413165"/>
                  <a:gd name="connsiteY0" fmla="*/ 0 h 1257746"/>
                  <a:gd name="connsiteX1" fmla="*/ 4160 w 413165"/>
                  <a:gd name="connsiteY1" fmla="*/ 423862 h 1257746"/>
                  <a:gd name="connsiteX2" fmla="*/ 247047 w 413165"/>
                  <a:gd name="connsiteY2" fmla="*/ 423862 h 1257746"/>
                  <a:gd name="connsiteX3" fmla="*/ 294672 w 413165"/>
                  <a:gd name="connsiteY3" fmla="*/ 596900 h 1257746"/>
                  <a:gd name="connsiteX4" fmla="*/ 275622 w 413165"/>
                  <a:gd name="connsiteY4" fmla="*/ 704850 h 1257746"/>
                  <a:gd name="connsiteX5" fmla="*/ 404210 w 413165"/>
                  <a:gd name="connsiteY5" fmla="*/ 747712 h 1257746"/>
                  <a:gd name="connsiteX6" fmla="*/ 394685 w 413165"/>
                  <a:gd name="connsiteY6" fmla="*/ 947737 h 1257746"/>
                  <a:gd name="connsiteX7" fmla="*/ 227997 w 413165"/>
                  <a:gd name="connsiteY7" fmla="*/ 1012825 h 1257746"/>
                  <a:gd name="connsiteX8" fmla="*/ 275622 w 413165"/>
                  <a:gd name="connsiteY8" fmla="*/ 1162050 h 1257746"/>
                  <a:gd name="connsiteX9" fmla="*/ 108935 w 413165"/>
                  <a:gd name="connsiteY9" fmla="*/ 1247775 h 1257746"/>
                  <a:gd name="connsiteX10" fmla="*/ 118460 w 413165"/>
                  <a:gd name="connsiteY10" fmla="*/ 1252537 h 1257746"/>
                  <a:gd name="connsiteX0" fmla="*/ 4160 w 413165"/>
                  <a:gd name="connsiteY0" fmla="*/ 0 h 1257746"/>
                  <a:gd name="connsiteX1" fmla="*/ 4160 w 413165"/>
                  <a:gd name="connsiteY1" fmla="*/ 423862 h 1257746"/>
                  <a:gd name="connsiteX2" fmla="*/ 247047 w 413165"/>
                  <a:gd name="connsiteY2" fmla="*/ 423862 h 1257746"/>
                  <a:gd name="connsiteX3" fmla="*/ 294672 w 413165"/>
                  <a:gd name="connsiteY3" fmla="*/ 596900 h 1257746"/>
                  <a:gd name="connsiteX4" fmla="*/ 275622 w 413165"/>
                  <a:gd name="connsiteY4" fmla="*/ 704850 h 1257746"/>
                  <a:gd name="connsiteX5" fmla="*/ 404210 w 413165"/>
                  <a:gd name="connsiteY5" fmla="*/ 747712 h 1257746"/>
                  <a:gd name="connsiteX6" fmla="*/ 394685 w 413165"/>
                  <a:gd name="connsiteY6" fmla="*/ 947737 h 1257746"/>
                  <a:gd name="connsiteX7" fmla="*/ 227997 w 413165"/>
                  <a:gd name="connsiteY7" fmla="*/ 1012825 h 1257746"/>
                  <a:gd name="connsiteX8" fmla="*/ 275622 w 413165"/>
                  <a:gd name="connsiteY8" fmla="*/ 1162050 h 1257746"/>
                  <a:gd name="connsiteX9" fmla="*/ 108935 w 413165"/>
                  <a:gd name="connsiteY9" fmla="*/ 1247775 h 1257746"/>
                  <a:gd name="connsiteX10" fmla="*/ 118460 w 413165"/>
                  <a:gd name="connsiteY10" fmla="*/ 1252537 h 1257746"/>
                  <a:gd name="connsiteX0" fmla="*/ 4160 w 413165"/>
                  <a:gd name="connsiteY0" fmla="*/ 0 h 1257746"/>
                  <a:gd name="connsiteX1" fmla="*/ 4160 w 413165"/>
                  <a:gd name="connsiteY1" fmla="*/ 423862 h 1257746"/>
                  <a:gd name="connsiteX2" fmla="*/ 247047 w 413165"/>
                  <a:gd name="connsiteY2" fmla="*/ 423862 h 1257746"/>
                  <a:gd name="connsiteX3" fmla="*/ 294672 w 413165"/>
                  <a:gd name="connsiteY3" fmla="*/ 596900 h 1257746"/>
                  <a:gd name="connsiteX4" fmla="*/ 275622 w 413165"/>
                  <a:gd name="connsiteY4" fmla="*/ 704850 h 1257746"/>
                  <a:gd name="connsiteX5" fmla="*/ 404210 w 413165"/>
                  <a:gd name="connsiteY5" fmla="*/ 747712 h 1257746"/>
                  <a:gd name="connsiteX6" fmla="*/ 394685 w 413165"/>
                  <a:gd name="connsiteY6" fmla="*/ 947737 h 1257746"/>
                  <a:gd name="connsiteX7" fmla="*/ 227997 w 413165"/>
                  <a:gd name="connsiteY7" fmla="*/ 1012825 h 1257746"/>
                  <a:gd name="connsiteX8" fmla="*/ 275622 w 413165"/>
                  <a:gd name="connsiteY8" fmla="*/ 1162050 h 1257746"/>
                  <a:gd name="connsiteX9" fmla="*/ 108935 w 413165"/>
                  <a:gd name="connsiteY9" fmla="*/ 1247775 h 1257746"/>
                  <a:gd name="connsiteX10" fmla="*/ 118460 w 413165"/>
                  <a:gd name="connsiteY10" fmla="*/ 1252537 h 1257746"/>
                  <a:gd name="connsiteX0" fmla="*/ 16378 w 425383"/>
                  <a:gd name="connsiteY0" fmla="*/ 0 h 1257746"/>
                  <a:gd name="connsiteX1" fmla="*/ 16378 w 425383"/>
                  <a:gd name="connsiteY1" fmla="*/ 423862 h 1257746"/>
                  <a:gd name="connsiteX2" fmla="*/ 233865 w 425383"/>
                  <a:gd name="connsiteY2" fmla="*/ 427037 h 1257746"/>
                  <a:gd name="connsiteX3" fmla="*/ 306890 w 425383"/>
                  <a:gd name="connsiteY3" fmla="*/ 596900 h 1257746"/>
                  <a:gd name="connsiteX4" fmla="*/ 287840 w 425383"/>
                  <a:gd name="connsiteY4" fmla="*/ 704850 h 1257746"/>
                  <a:gd name="connsiteX5" fmla="*/ 416428 w 425383"/>
                  <a:gd name="connsiteY5" fmla="*/ 747712 h 1257746"/>
                  <a:gd name="connsiteX6" fmla="*/ 406903 w 425383"/>
                  <a:gd name="connsiteY6" fmla="*/ 947737 h 1257746"/>
                  <a:gd name="connsiteX7" fmla="*/ 240215 w 425383"/>
                  <a:gd name="connsiteY7" fmla="*/ 1012825 h 1257746"/>
                  <a:gd name="connsiteX8" fmla="*/ 287840 w 425383"/>
                  <a:gd name="connsiteY8" fmla="*/ 1162050 h 1257746"/>
                  <a:gd name="connsiteX9" fmla="*/ 121153 w 425383"/>
                  <a:gd name="connsiteY9" fmla="*/ 1247775 h 1257746"/>
                  <a:gd name="connsiteX10" fmla="*/ 130678 w 425383"/>
                  <a:gd name="connsiteY10" fmla="*/ 1252537 h 1257746"/>
                  <a:gd name="connsiteX0" fmla="*/ 16378 w 425383"/>
                  <a:gd name="connsiteY0" fmla="*/ 0 h 1257746"/>
                  <a:gd name="connsiteX1" fmla="*/ 16378 w 425383"/>
                  <a:gd name="connsiteY1" fmla="*/ 423862 h 1257746"/>
                  <a:gd name="connsiteX2" fmla="*/ 233865 w 425383"/>
                  <a:gd name="connsiteY2" fmla="*/ 427037 h 1257746"/>
                  <a:gd name="connsiteX3" fmla="*/ 306890 w 425383"/>
                  <a:gd name="connsiteY3" fmla="*/ 596900 h 1257746"/>
                  <a:gd name="connsiteX4" fmla="*/ 287840 w 425383"/>
                  <a:gd name="connsiteY4" fmla="*/ 704850 h 1257746"/>
                  <a:gd name="connsiteX5" fmla="*/ 416428 w 425383"/>
                  <a:gd name="connsiteY5" fmla="*/ 747712 h 1257746"/>
                  <a:gd name="connsiteX6" fmla="*/ 406903 w 425383"/>
                  <a:gd name="connsiteY6" fmla="*/ 947737 h 1257746"/>
                  <a:gd name="connsiteX7" fmla="*/ 240215 w 425383"/>
                  <a:gd name="connsiteY7" fmla="*/ 1012825 h 1257746"/>
                  <a:gd name="connsiteX8" fmla="*/ 287840 w 425383"/>
                  <a:gd name="connsiteY8" fmla="*/ 1162050 h 1257746"/>
                  <a:gd name="connsiteX9" fmla="*/ 121153 w 425383"/>
                  <a:gd name="connsiteY9" fmla="*/ 1247775 h 1257746"/>
                  <a:gd name="connsiteX10" fmla="*/ 130678 w 425383"/>
                  <a:gd name="connsiteY10" fmla="*/ 1252537 h 1257746"/>
                  <a:gd name="connsiteX0" fmla="*/ 16378 w 425383"/>
                  <a:gd name="connsiteY0" fmla="*/ 0 h 1257746"/>
                  <a:gd name="connsiteX1" fmla="*/ 16378 w 425383"/>
                  <a:gd name="connsiteY1" fmla="*/ 423862 h 1257746"/>
                  <a:gd name="connsiteX2" fmla="*/ 233865 w 425383"/>
                  <a:gd name="connsiteY2" fmla="*/ 427037 h 1257746"/>
                  <a:gd name="connsiteX3" fmla="*/ 306890 w 425383"/>
                  <a:gd name="connsiteY3" fmla="*/ 596900 h 1257746"/>
                  <a:gd name="connsiteX4" fmla="*/ 287840 w 425383"/>
                  <a:gd name="connsiteY4" fmla="*/ 704850 h 1257746"/>
                  <a:gd name="connsiteX5" fmla="*/ 416428 w 425383"/>
                  <a:gd name="connsiteY5" fmla="*/ 747712 h 1257746"/>
                  <a:gd name="connsiteX6" fmla="*/ 406903 w 425383"/>
                  <a:gd name="connsiteY6" fmla="*/ 947737 h 1257746"/>
                  <a:gd name="connsiteX7" fmla="*/ 240215 w 425383"/>
                  <a:gd name="connsiteY7" fmla="*/ 1012825 h 1257746"/>
                  <a:gd name="connsiteX8" fmla="*/ 287840 w 425383"/>
                  <a:gd name="connsiteY8" fmla="*/ 1162050 h 1257746"/>
                  <a:gd name="connsiteX9" fmla="*/ 121153 w 425383"/>
                  <a:gd name="connsiteY9" fmla="*/ 1247775 h 1257746"/>
                  <a:gd name="connsiteX10" fmla="*/ 130678 w 425383"/>
                  <a:gd name="connsiteY10" fmla="*/ 1252537 h 1257746"/>
                  <a:gd name="connsiteX0" fmla="*/ 16378 w 425383"/>
                  <a:gd name="connsiteY0" fmla="*/ 0 h 1257746"/>
                  <a:gd name="connsiteX1" fmla="*/ 16378 w 425383"/>
                  <a:gd name="connsiteY1" fmla="*/ 423862 h 1257746"/>
                  <a:gd name="connsiteX2" fmla="*/ 233865 w 425383"/>
                  <a:gd name="connsiteY2" fmla="*/ 427037 h 1257746"/>
                  <a:gd name="connsiteX3" fmla="*/ 306890 w 425383"/>
                  <a:gd name="connsiteY3" fmla="*/ 596900 h 1257746"/>
                  <a:gd name="connsiteX4" fmla="*/ 287840 w 425383"/>
                  <a:gd name="connsiteY4" fmla="*/ 704850 h 1257746"/>
                  <a:gd name="connsiteX5" fmla="*/ 416428 w 425383"/>
                  <a:gd name="connsiteY5" fmla="*/ 747712 h 1257746"/>
                  <a:gd name="connsiteX6" fmla="*/ 406903 w 425383"/>
                  <a:gd name="connsiteY6" fmla="*/ 947737 h 1257746"/>
                  <a:gd name="connsiteX7" fmla="*/ 240215 w 425383"/>
                  <a:gd name="connsiteY7" fmla="*/ 1012825 h 1257746"/>
                  <a:gd name="connsiteX8" fmla="*/ 287840 w 425383"/>
                  <a:gd name="connsiteY8" fmla="*/ 1162050 h 1257746"/>
                  <a:gd name="connsiteX9" fmla="*/ 121153 w 425383"/>
                  <a:gd name="connsiteY9" fmla="*/ 1247775 h 1257746"/>
                  <a:gd name="connsiteX10" fmla="*/ 130678 w 425383"/>
                  <a:gd name="connsiteY10"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12825 h 1257746"/>
                  <a:gd name="connsiteX8" fmla="*/ 276560 w 414103"/>
                  <a:gd name="connsiteY8" fmla="*/ 1162050 h 1257746"/>
                  <a:gd name="connsiteX9" fmla="*/ 109873 w 414103"/>
                  <a:gd name="connsiteY9" fmla="*/ 1247775 h 1257746"/>
                  <a:gd name="connsiteX10" fmla="*/ 119398 w 414103"/>
                  <a:gd name="connsiteY10"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12825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12825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09650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09650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09650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09650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95610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09650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5098 w 414103"/>
                  <a:gd name="connsiteY0" fmla="*/ 0 h 1257746"/>
                  <a:gd name="connsiteX1" fmla="*/ 5098 w 414103"/>
                  <a:gd name="connsiteY1" fmla="*/ 423862 h 1257746"/>
                  <a:gd name="connsiteX2" fmla="*/ 222585 w 414103"/>
                  <a:gd name="connsiteY2" fmla="*/ 427037 h 1257746"/>
                  <a:gd name="connsiteX3" fmla="*/ 286085 w 414103"/>
                  <a:gd name="connsiteY3" fmla="*/ 596900 h 1257746"/>
                  <a:gd name="connsiteX4" fmla="*/ 276560 w 414103"/>
                  <a:gd name="connsiteY4" fmla="*/ 704850 h 1257746"/>
                  <a:gd name="connsiteX5" fmla="*/ 405148 w 414103"/>
                  <a:gd name="connsiteY5" fmla="*/ 747712 h 1257746"/>
                  <a:gd name="connsiteX6" fmla="*/ 395623 w 414103"/>
                  <a:gd name="connsiteY6" fmla="*/ 947737 h 1257746"/>
                  <a:gd name="connsiteX7" fmla="*/ 228935 w 414103"/>
                  <a:gd name="connsiteY7" fmla="*/ 1009650 h 1257746"/>
                  <a:gd name="connsiteX8" fmla="*/ 238462 w 414103"/>
                  <a:gd name="connsiteY8" fmla="*/ 1058862 h 1257746"/>
                  <a:gd name="connsiteX9" fmla="*/ 276560 w 414103"/>
                  <a:gd name="connsiteY9" fmla="*/ 1162050 h 1257746"/>
                  <a:gd name="connsiteX10" fmla="*/ 109873 w 414103"/>
                  <a:gd name="connsiteY10" fmla="*/ 1247775 h 1257746"/>
                  <a:gd name="connsiteX11" fmla="*/ 119398 w 414103"/>
                  <a:gd name="connsiteY11" fmla="*/ 1252537 h 1257746"/>
                  <a:gd name="connsiteX0" fmla="*/ 17789 w 426794"/>
                  <a:gd name="connsiteY0" fmla="*/ 0 h 1257746"/>
                  <a:gd name="connsiteX1" fmla="*/ 17789 w 426794"/>
                  <a:gd name="connsiteY1" fmla="*/ 423862 h 1257746"/>
                  <a:gd name="connsiteX2" fmla="*/ 254326 w 426794"/>
                  <a:gd name="connsiteY2" fmla="*/ 427037 h 1257746"/>
                  <a:gd name="connsiteX3" fmla="*/ 298776 w 426794"/>
                  <a:gd name="connsiteY3" fmla="*/ 596900 h 1257746"/>
                  <a:gd name="connsiteX4" fmla="*/ 289251 w 426794"/>
                  <a:gd name="connsiteY4" fmla="*/ 704850 h 1257746"/>
                  <a:gd name="connsiteX5" fmla="*/ 417839 w 426794"/>
                  <a:gd name="connsiteY5" fmla="*/ 747712 h 1257746"/>
                  <a:gd name="connsiteX6" fmla="*/ 408314 w 426794"/>
                  <a:gd name="connsiteY6" fmla="*/ 947737 h 1257746"/>
                  <a:gd name="connsiteX7" fmla="*/ 241626 w 426794"/>
                  <a:gd name="connsiteY7" fmla="*/ 1009650 h 1257746"/>
                  <a:gd name="connsiteX8" fmla="*/ 251153 w 426794"/>
                  <a:gd name="connsiteY8" fmla="*/ 1058862 h 1257746"/>
                  <a:gd name="connsiteX9" fmla="*/ 289251 w 426794"/>
                  <a:gd name="connsiteY9" fmla="*/ 1162050 h 1257746"/>
                  <a:gd name="connsiteX10" fmla="*/ 122564 w 426794"/>
                  <a:gd name="connsiteY10" fmla="*/ 1247775 h 1257746"/>
                  <a:gd name="connsiteX11" fmla="*/ 132089 w 426794"/>
                  <a:gd name="connsiteY11" fmla="*/ 1252537 h 1257746"/>
                  <a:gd name="connsiteX0" fmla="*/ 17789 w 426794"/>
                  <a:gd name="connsiteY0" fmla="*/ 0 h 1257746"/>
                  <a:gd name="connsiteX1" fmla="*/ 17789 w 426794"/>
                  <a:gd name="connsiteY1" fmla="*/ 423862 h 1257746"/>
                  <a:gd name="connsiteX2" fmla="*/ 254326 w 426794"/>
                  <a:gd name="connsiteY2" fmla="*/ 427037 h 1257746"/>
                  <a:gd name="connsiteX3" fmla="*/ 298776 w 426794"/>
                  <a:gd name="connsiteY3" fmla="*/ 596900 h 1257746"/>
                  <a:gd name="connsiteX4" fmla="*/ 289251 w 426794"/>
                  <a:gd name="connsiteY4" fmla="*/ 704850 h 1257746"/>
                  <a:gd name="connsiteX5" fmla="*/ 417839 w 426794"/>
                  <a:gd name="connsiteY5" fmla="*/ 747712 h 1257746"/>
                  <a:gd name="connsiteX6" fmla="*/ 408314 w 426794"/>
                  <a:gd name="connsiteY6" fmla="*/ 947737 h 1257746"/>
                  <a:gd name="connsiteX7" fmla="*/ 241626 w 426794"/>
                  <a:gd name="connsiteY7" fmla="*/ 1009650 h 1257746"/>
                  <a:gd name="connsiteX8" fmla="*/ 251153 w 426794"/>
                  <a:gd name="connsiteY8" fmla="*/ 1058862 h 1257746"/>
                  <a:gd name="connsiteX9" fmla="*/ 289251 w 426794"/>
                  <a:gd name="connsiteY9" fmla="*/ 1162050 h 1257746"/>
                  <a:gd name="connsiteX10" fmla="*/ 122564 w 426794"/>
                  <a:gd name="connsiteY10" fmla="*/ 1247775 h 1257746"/>
                  <a:gd name="connsiteX11" fmla="*/ 132089 w 426794"/>
                  <a:gd name="connsiteY11" fmla="*/ 1252537 h 1257746"/>
                  <a:gd name="connsiteX0" fmla="*/ 22021 w 431026"/>
                  <a:gd name="connsiteY0" fmla="*/ 0 h 1257746"/>
                  <a:gd name="connsiteX1" fmla="*/ 22021 w 431026"/>
                  <a:gd name="connsiteY1" fmla="*/ 423862 h 1257746"/>
                  <a:gd name="connsiteX2" fmla="*/ 258558 w 431026"/>
                  <a:gd name="connsiteY2" fmla="*/ 427037 h 1257746"/>
                  <a:gd name="connsiteX3" fmla="*/ 303008 w 431026"/>
                  <a:gd name="connsiteY3" fmla="*/ 596900 h 1257746"/>
                  <a:gd name="connsiteX4" fmla="*/ 293483 w 431026"/>
                  <a:gd name="connsiteY4" fmla="*/ 704850 h 1257746"/>
                  <a:gd name="connsiteX5" fmla="*/ 422071 w 431026"/>
                  <a:gd name="connsiteY5" fmla="*/ 747712 h 1257746"/>
                  <a:gd name="connsiteX6" fmla="*/ 412546 w 431026"/>
                  <a:gd name="connsiteY6" fmla="*/ 947737 h 1257746"/>
                  <a:gd name="connsiteX7" fmla="*/ 245858 w 431026"/>
                  <a:gd name="connsiteY7" fmla="*/ 1009650 h 1257746"/>
                  <a:gd name="connsiteX8" fmla="*/ 255385 w 431026"/>
                  <a:gd name="connsiteY8" fmla="*/ 1058862 h 1257746"/>
                  <a:gd name="connsiteX9" fmla="*/ 293483 w 431026"/>
                  <a:gd name="connsiteY9" fmla="*/ 1162050 h 1257746"/>
                  <a:gd name="connsiteX10" fmla="*/ 126796 w 431026"/>
                  <a:gd name="connsiteY10" fmla="*/ 1247775 h 1257746"/>
                  <a:gd name="connsiteX11" fmla="*/ 136321 w 431026"/>
                  <a:gd name="connsiteY11" fmla="*/ 1252537 h 1257746"/>
                  <a:gd name="connsiteX0" fmla="*/ 9326 w 418331"/>
                  <a:gd name="connsiteY0" fmla="*/ 0 h 1257746"/>
                  <a:gd name="connsiteX1" fmla="*/ 9326 w 418331"/>
                  <a:gd name="connsiteY1" fmla="*/ 423862 h 1257746"/>
                  <a:gd name="connsiteX2" fmla="*/ 245863 w 418331"/>
                  <a:gd name="connsiteY2" fmla="*/ 427037 h 1257746"/>
                  <a:gd name="connsiteX3" fmla="*/ 290313 w 418331"/>
                  <a:gd name="connsiteY3" fmla="*/ 596900 h 1257746"/>
                  <a:gd name="connsiteX4" fmla="*/ 280788 w 418331"/>
                  <a:gd name="connsiteY4" fmla="*/ 704850 h 1257746"/>
                  <a:gd name="connsiteX5" fmla="*/ 409376 w 418331"/>
                  <a:gd name="connsiteY5" fmla="*/ 747712 h 1257746"/>
                  <a:gd name="connsiteX6" fmla="*/ 399851 w 418331"/>
                  <a:gd name="connsiteY6" fmla="*/ 947737 h 1257746"/>
                  <a:gd name="connsiteX7" fmla="*/ 233163 w 418331"/>
                  <a:gd name="connsiteY7" fmla="*/ 1009650 h 1257746"/>
                  <a:gd name="connsiteX8" fmla="*/ 242690 w 418331"/>
                  <a:gd name="connsiteY8" fmla="*/ 1058862 h 1257746"/>
                  <a:gd name="connsiteX9" fmla="*/ 280788 w 418331"/>
                  <a:gd name="connsiteY9" fmla="*/ 1162050 h 1257746"/>
                  <a:gd name="connsiteX10" fmla="*/ 114101 w 418331"/>
                  <a:gd name="connsiteY10" fmla="*/ 1247775 h 1257746"/>
                  <a:gd name="connsiteX11" fmla="*/ 123626 w 418331"/>
                  <a:gd name="connsiteY11" fmla="*/ 1252537 h 1257746"/>
                  <a:gd name="connsiteX0" fmla="*/ 6506 w 415511"/>
                  <a:gd name="connsiteY0" fmla="*/ 0 h 1257746"/>
                  <a:gd name="connsiteX1" fmla="*/ 6506 w 415511"/>
                  <a:gd name="connsiteY1" fmla="*/ 423862 h 1257746"/>
                  <a:gd name="connsiteX2" fmla="*/ 243043 w 415511"/>
                  <a:gd name="connsiteY2" fmla="*/ 427037 h 1257746"/>
                  <a:gd name="connsiteX3" fmla="*/ 287493 w 415511"/>
                  <a:gd name="connsiteY3" fmla="*/ 596900 h 1257746"/>
                  <a:gd name="connsiteX4" fmla="*/ 277968 w 415511"/>
                  <a:gd name="connsiteY4" fmla="*/ 704850 h 1257746"/>
                  <a:gd name="connsiteX5" fmla="*/ 406556 w 415511"/>
                  <a:gd name="connsiteY5" fmla="*/ 747712 h 1257746"/>
                  <a:gd name="connsiteX6" fmla="*/ 397031 w 415511"/>
                  <a:gd name="connsiteY6" fmla="*/ 947737 h 1257746"/>
                  <a:gd name="connsiteX7" fmla="*/ 230343 w 415511"/>
                  <a:gd name="connsiteY7" fmla="*/ 1009650 h 1257746"/>
                  <a:gd name="connsiteX8" fmla="*/ 239870 w 415511"/>
                  <a:gd name="connsiteY8" fmla="*/ 1058862 h 1257746"/>
                  <a:gd name="connsiteX9" fmla="*/ 277968 w 415511"/>
                  <a:gd name="connsiteY9" fmla="*/ 1162050 h 1257746"/>
                  <a:gd name="connsiteX10" fmla="*/ 111281 w 415511"/>
                  <a:gd name="connsiteY10" fmla="*/ 1247775 h 1257746"/>
                  <a:gd name="connsiteX11" fmla="*/ 120806 w 415511"/>
                  <a:gd name="connsiteY11" fmla="*/ 1252537 h 1257746"/>
                  <a:gd name="connsiteX0" fmla="*/ 6506 w 415100"/>
                  <a:gd name="connsiteY0" fmla="*/ 0 h 1257746"/>
                  <a:gd name="connsiteX1" fmla="*/ 6506 w 415100"/>
                  <a:gd name="connsiteY1" fmla="*/ 423862 h 1257746"/>
                  <a:gd name="connsiteX2" fmla="*/ 243043 w 415100"/>
                  <a:gd name="connsiteY2" fmla="*/ 427037 h 1257746"/>
                  <a:gd name="connsiteX3" fmla="*/ 287493 w 415100"/>
                  <a:gd name="connsiteY3" fmla="*/ 596900 h 1257746"/>
                  <a:gd name="connsiteX4" fmla="*/ 277968 w 415100"/>
                  <a:gd name="connsiteY4" fmla="*/ 704850 h 1257746"/>
                  <a:gd name="connsiteX5" fmla="*/ 406556 w 415100"/>
                  <a:gd name="connsiteY5" fmla="*/ 747712 h 1257746"/>
                  <a:gd name="connsiteX6" fmla="*/ 397031 w 415100"/>
                  <a:gd name="connsiteY6" fmla="*/ 947737 h 1257746"/>
                  <a:gd name="connsiteX7" fmla="*/ 236693 w 415100"/>
                  <a:gd name="connsiteY7" fmla="*/ 993775 h 1257746"/>
                  <a:gd name="connsiteX8" fmla="*/ 239870 w 415100"/>
                  <a:gd name="connsiteY8" fmla="*/ 1058862 h 1257746"/>
                  <a:gd name="connsiteX9" fmla="*/ 277968 w 415100"/>
                  <a:gd name="connsiteY9" fmla="*/ 1162050 h 1257746"/>
                  <a:gd name="connsiteX10" fmla="*/ 111281 w 415100"/>
                  <a:gd name="connsiteY10" fmla="*/ 1247775 h 1257746"/>
                  <a:gd name="connsiteX11" fmla="*/ 120806 w 415100"/>
                  <a:gd name="connsiteY11" fmla="*/ 1252537 h 1257746"/>
                  <a:gd name="connsiteX0" fmla="*/ 6506 w 415100"/>
                  <a:gd name="connsiteY0" fmla="*/ 0 h 1257746"/>
                  <a:gd name="connsiteX1" fmla="*/ 6506 w 415100"/>
                  <a:gd name="connsiteY1" fmla="*/ 423862 h 1257746"/>
                  <a:gd name="connsiteX2" fmla="*/ 243043 w 415100"/>
                  <a:gd name="connsiteY2" fmla="*/ 427037 h 1257746"/>
                  <a:gd name="connsiteX3" fmla="*/ 287493 w 415100"/>
                  <a:gd name="connsiteY3" fmla="*/ 596900 h 1257746"/>
                  <a:gd name="connsiteX4" fmla="*/ 277968 w 415100"/>
                  <a:gd name="connsiteY4" fmla="*/ 704850 h 1257746"/>
                  <a:gd name="connsiteX5" fmla="*/ 406556 w 415100"/>
                  <a:gd name="connsiteY5" fmla="*/ 747712 h 1257746"/>
                  <a:gd name="connsiteX6" fmla="*/ 397031 w 415100"/>
                  <a:gd name="connsiteY6" fmla="*/ 947737 h 1257746"/>
                  <a:gd name="connsiteX7" fmla="*/ 236693 w 415100"/>
                  <a:gd name="connsiteY7" fmla="*/ 993775 h 1257746"/>
                  <a:gd name="connsiteX8" fmla="*/ 230345 w 415100"/>
                  <a:gd name="connsiteY8" fmla="*/ 1062037 h 1257746"/>
                  <a:gd name="connsiteX9" fmla="*/ 277968 w 415100"/>
                  <a:gd name="connsiteY9" fmla="*/ 1162050 h 1257746"/>
                  <a:gd name="connsiteX10" fmla="*/ 111281 w 415100"/>
                  <a:gd name="connsiteY10" fmla="*/ 1247775 h 1257746"/>
                  <a:gd name="connsiteX11" fmla="*/ 120806 w 415100"/>
                  <a:gd name="connsiteY11" fmla="*/ 1252537 h 1257746"/>
                  <a:gd name="connsiteX0" fmla="*/ 6506 w 429392"/>
                  <a:gd name="connsiteY0" fmla="*/ 0 h 1257746"/>
                  <a:gd name="connsiteX1" fmla="*/ 6506 w 429392"/>
                  <a:gd name="connsiteY1" fmla="*/ 423862 h 1257746"/>
                  <a:gd name="connsiteX2" fmla="*/ 243043 w 429392"/>
                  <a:gd name="connsiteY2" fmla="*/ 427037 h 1257746"/>
                  <a:gd name="connsiteX3" fmla="*/ 287493 w 429392"/>
                  <a:gd name="connsiteY3" fmla="*/ 596900 h 1257746"/>
                  <a:gd name="connsiteX4" fmla="*/ 277968 w 429392"/>
                  <a:gd name="connsiteY4" fmla="*/ 704850 h 1257746"/>
                  <a:gd name="connsiteX5" fmla="*/ 406556 w 429392"/>
                  <a:gd name="connsiteY5" fmla="*/ 747712 h 1257746"/>
                  <a:gd name="connsiteX6" fmla="*/ 412906 w 429392"/>
                  <a:gd name="connsiteY6" fmla="*/ 944562 h 1257746"/>
                  <a:gd name="connsiteX7" fmla="*/ 236693 w 429392"/>
                  <a:gd name="connsiteY7" fmla="*/ 993775 h 1257746"/>
                  <a:gd name="connsiteX8" fmla="*/ 230345 w 429392"/>
                  <a:gd name="connsiteY8" fmla="*/ 1062037 h 1257746"/>
                  <a:gd name="connsiteX9" fmla="*/ 277968 w 429392"/>
                  <a:gd name="connsiteY9" fmla="*/ 1162050 h 1257746"/>
                  <a:gd name="connsiteX10" fmla="*/ 111281 w 429392"/>
                  <a:gd name="connsiteY10" fmla="*/ 1247775 h 1257746"/>
                  <a:gd name="connsiteX11" fmla="*/ 120806 w 42939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3034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3034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2399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2399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2399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2399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4102"/>
                  <a:gd name="connsiteY0" fmla="*/ 0 h 1257746"/>
                  <a:gd name="connsiteX1" fmla="*/ 6506 w 424102"/>
                  <a:gd name="connsiteY1" fmla="*/ 423862 h 1257746"/>
                  <a:gd name="connsiteX2" fmla="*/ 243043 w 424102"/>
                  <a:gd name="connsiteY2" fmla="*/ 427037 h 1257746"/>
                  <a:gd name="connsiteX3" fmla="*/ 287493 w 424102"/>
                  <a:gd name="connsiteY3" fmla="*/ 596900 h 1257746"/>
                  <a:gd name="connsiteX4" fmla="*/ 277968 w 424102"/>
                  <a:gd name="connsiteY4" fmla="*/ 704850 h 1257746"/>
                  <a:gd name="connsiteX5" fmla="*/ 406556 w 424102"/>
                  <a:gd name="connsiteY5" fmla="*/ 747712 h 1257746"/>
                  <a:gd name="connsiteX6" fmla="*/ 412906 w 424102"/>
                  <a:gd name="connsiteY6" fmla="*/ 944562 h 1257746"/>
                  <a:gd name="connsiteX7" fmla="*/ 236693 w 424102"/>
                  <a:gd name="connsiteY7" fmla="*/ 993775 h 1257746"/>
                  <a:gd name="connsiteX8" fmla="*/ 217645 w 424102"/>
                  <a:gd name="connsiteY8" fmla="*/ 1062037 h 1257746"/>
                  <a:gd name="connsiteX9" fmla="*/ 277968 w 424102"/>
                  <a:gd name="connsiteY9" fmla="*/ 1162050 h 1257746"/>
                  <a:gd name="connsiteX10" fmla="*/ 111281 w 424102"/>
                  <a:gd name="connsiteY10" fmla="*/ 1247775 h 1257746"/>
                  <a:gd name="connsiteX11" fmla="*/ 120806 w 424102"/>
                  <a:gd name="connsiteY11" fmla="*/ 1252537 h 1257746"/>
                  <a:gd name="connsiteX0" fmla="*/ 6506 w 429619"/>
                  <a:gd name="connsiteY0" fmla="*/ 0 h 1257746"/>
                  <a:gd name="connsiteX1" fmla="*/ 6506 w 429619"/>
                  <a:gd name="connsiteY1" fmla="*/ 423862 h 1257746"/>
                  <a:gd name="connsiteX2" fmla="*/ 243043 w 429619"/>
                  <a:gd name="connsiteY2" fmla="*/ 427037 h 1257746"/>
                  <a:gd name="connsiteX3" fmla="*/ 287493 w 429619"/>
                  <a:gd name="connsiteY3" fmla="*/ 596900 h 1257746"/>
                  <a:gd name="connsiteX4" fmla="*/ 277968 w 429619"/>
                  <a:gd name="connsiteY4" fmla="*/ 704850 h 1257746"/>
                  <a:gd name="connsiteX5" fmla="*/ 406556 w 429619"/>
                  <a:gd name="connsiteY5" fmla="*/ 747712 h 1257746"/>
                  <a:gd name="connsiteX6" fmla="*/ 412906 w 429619"/>
                  <a:gd name="connsiteY6" fmla="*/ 944562 h 1257746"/>
                  <a:gd name="connsiteX7" fmla="*/ 233518 w 429619"/>
                  <a:gd name="connsiteY7" fmla="*/ 993775 h 1257746"/>
                  <a:gd name="connsiteX8" fmla="*/ 217645 w 429619"/>
                  <a:gd name="connsiteY8" fmla="*/ 1062037 h 1257746"/>
                  <a:gd name="connsiteX9" fmla="*/ 277968 w 429619"/>
                  <a:gd name="connsiteY9" fmla="*/ 1162050 h 1257746"/>
                  <a:gd name="connsiteX10" fmla="*/ 111281 w 429619"/>
                  <a:gd name="connsiteY10" fmla="*/ 1247775 h 1257746"/>
                  <a:gd name="connsiteX11" fmla="*/ 120806 w 429619"/>
                  <a:gd name="connsiteY11" fmla="*/ 1252537 h 1257746"/>
                  <a:gd name="connsiteX0" fmla="*/ 6506 w 429619"/>
                  <a:gd name="connsiteY0" fmla="*/ 0 h 1257746"/>
                  <a:gd name="connsiteX1" fmla="*/ 6506 w 429619"/>
                  <a:gd name="connsiteY1" fmla="*/ 423862 h 1257746"/>
                  <a:gd name="connsiteX2" fmla="*/ 243043 w 429619"/>
                  <a:gd name="connsiteY2" fmla="*/ 427037 h 1257746"/>
                  <a:gd name="connsiteX3" fmla="*/ 287493 w 429619"/>
                  <a:gd name="connsiteY3" fmla="*/ 596900 h 1257746"/>
                  <a:gd name="connsiteX4" fmla="*/ 277968 w 429619"/>
                  <a:gd name="connsiteY4" fmla="*/ 704850 h 1257746"/>
                  <a:gd name="connsiteX5" fmla="*/ 406556 w 429619"/>
                  <a:gd name="connsiteY5" fmla="*/ 747712 h 1257746"/>
                  <a:gd name="connsiteX6" fmla="*/ 412906 w 429619"/>
                  <a:gd name="connsiteY6" fmla="*/ 944562 h 1257746"/>
                  <a:gd name="connsiteX7" fmla="*/ 233518 w 429619"/>
                  <a:gd name="connsiteY7" fmla="*/ 993775 h 1257746"/>
                  <a:gd name="connsiteX8" fmla="*/ 230345 w 429619"/>
                  <a:gd name="connsiteY8" fmla="*/ 1062037 h 1257746"/>
                  <a:gd name="connsiteX9" fmla="*/ 277968 w 429619"/>
                  <a:gd name="connsiteY9" fmla="*/ 1162050 h 1257746"/>
                  <a:gd name="connsiteX10" fmla="*/ 111281 w 429619"/>
                  <a:gd name="connsiteY10" fmla="*/ 1247775 h 1257746"/>
                  <a:gd name="connsiteX11" fmla="*/ 120806 w 429619"/>
                  <a:gd name="connsiteY11" fmla="*/ 1252537 h 1257746"/>
                  <a:gd name="connsiteX0" fmla="*/ 6506 w 426257"/>
                  <a:gd name="connsiteY0" fmla="*/ 0 h 1257746"/>
                  <a:gd name="connsiteX1" fmla="*/ 6506 w 426257"/>
                  <a:gd name="connsiteY1" fmla="*/ 423862 h 1257746"/>
                  <a:gd name="connsiteX2" fmla="*/ 243043 w 426257"/>
                  <a:gd name="connsiteY2" fmla="*/ 427037 h 1257746"/>
                  <a:gd name="connsiteX3" fmla="*/ 287493 w 426257"/>
                  <a:gd name="connsiteY3" fmla="*/ 596900 h 1257746"/>
                  <a:gd name="connsiteX4" fmla="*/ 277968 w 426257"/>
                  <a:gd name="connsiteY4" fmla="*/ 704850 h 1257746"/>
                  <a:gd name="connsiteX5" fmla="*/ 406556 w 426257"/>
                  <a:gd name="connsiteY5" fmla="*/ 747712 h 1257746"/>
                  <a:gd name="connsiteX6" fmla="*/ 412906 w 426257"/>
                  <a:gd name="connsiteY6" fmla="*/ 944562 h 1257746"/>
                  <a:gd name="connsiteX7" fmla="*/ 233518 w 426257"/>
                  <a:gd name="connsiteY7" fmla="*/ 993775 h 1257746"/>
                  <a:gd name="connsiteX8" fmla="*/ 230345 w 426257"/>
                  <a:gd name="connsiteY8" fmla="*/ 1062037 h 1257746"/>
                  <a:gd name="connsiteX9" fmla="*/ 277968 w 426257"/>
                  <a:gd name="connsiteY9" fmla="*/ 1162050 h 1257746"/>
                  <a:gd name="connsiteX10" fmla="*/ 111281 w 426257"/>
                  <a:gd name="connsiteY10" fmla="*/ 1247775 h 1257746"/>
                  <a:gd name="connsiteX11" fmla="*/ 120806 w 426257"/>
                  <a:gd name="connsiteY11" fmla="*/ 1252537 h 1257746"/>
                  <a:gd name="connsiteX0" fmla="*/ 20423 w 440174"/>
                  <a:gd name="connsiteY0" fmla="*/ 32636 h 1290382"/>
                  <a:gd name="connsiteX1" fmla="*/ 12487 w 440174"/>
                  <a:gd name="connsiteY1" fmla="*/ 31048 h 1290382"/>
                  <a:gd name="connsiteX2" fmla="*/ 20423 w 440174"/>
                  <a:gd name="connsiteY2" fmla="*/ 456498 h 1290382"/>
                  <a:gd name="connsiteX3" fmla="*/ 256960 w 440174"/>
                  <a:gd name="connsiteY3" fmla="*/ 459673 h 1290382"/>
                  <a:gd name="connsiteX4" fmla="*/ 301410 w 440174"/>
                  <a:gd name="connsiteY4" fmla="*/ 629536 h 1290382"/>
                  <a:gd name="connsiteX5" fmla="*/ 291885 w 440174"/>
                  <a:gd name="connsiteY5" fmla="*/ 737486 h 1290382"/>
                  <a:gd name="connsiteX6" fmla="*/ 420473 w 440174"/>
                  <a:gd name="connsiteY6" fmla="*/ 780348 h 1290382"/>
                  <a:gd name="connsiteX7" fmla="*/ 426823 w 440174"/>
                  <a:gd name="connsiteY7" fmla="*/ 977198 h 1290382"/>
                  <a:gd name="connsiteX8" fmla="*/ 247435 w 440174"/>
                  <a:gd name="connsiteY8" fmla="*/ 1026411 h 1290382"/>
                  <a:gd name="connsiteX9" fmla="*/ 244262 w 440174"/>
                  <a:gd name="connsiteY9" fmla="*/ 1094673 h 1290382"/>
                  <a:gd name="connsiteX10" fmla="*/ 291885 w 440174"/>
                  <a:gd name="connsiteY10" fmla="*/ 1194686 h 1290382"/>
                  <a:gd name="connsiteX11" fmla="*/ 125198 w 440174"/>
                  <a:gd name="connsiteY11" fmla="*/ 1280411 h 1290382"/>
                  <a:gd name="connsiteX12" fmla="*/ 134723 w 440174"/>
                  <a:gd name="connsiteY12" fmla="*/ 1285173 h 1290382"/>
                  <a:gd name="connsiteX0" fmla="*/ 21745 w 441496"/>
                  <a:gd name="connsiteY0" fmla="*/ 9941 h 1267687"/>
                  <a:gd name="connsiteX1" fmla="*/ 10634 w 441496"/>
                  <a:gd name="connsiteY1" fmla="*/ 43278 h 1267687"/>
                  <a:gd name="connsiteX2" fmla="*/ 21745 w 441496"/>
                  <a:gd name="connsiteY2" fmla="*/ 433803 h 1267687"/>
                  <a:gd name="connsiteX3" fmla="*/ 258282 w 441496"/>
                  <a:gd name="connsiteY3" fmla="*/ 436978 h 1267687"/>
                  <a:gd name="connsiteX4" fmla="*/ 302732 w 441496"/>
                  <a:gd name="connsiteY4" fmla="*/ 606841 h 1267687"/>
                  <a:gd name="connsiteX5" fmla="*/ 293207 w 441496"/>
                  <a:gd name="connsiteY5" fmla="*/ 714791 h 1267687"/>
                  <a:gd name="connsiteX6" fmla="*/ 421795 w 441496"/>
                  <a:gd name="connsiteY6" fmla="*/ 757653 h 1267687"/>
                  <a:gd name="connsiteX7" fmla="*/ 428145 w 441496"/>
                  <a:gd name="connsiteY7" fmla="*/ 954503 h 1267687"/>
                  <a:gd name="connsiteX8" fmla="*/ 248757 w 441496"/>
                  <a:gd name="connsiteY8" fmla="*/ 1003716 h 1267687"/>
                  <a:gd name="connsiteX9" fmla="*/ 245584 w 441496"/>
                  <a:gd name="connsiteY9" fmla="*/ 1071978 h 1267687"/>
                  <a:gd name="connsiteX10" fmla="*/ 293207 w 441496"/>
                  <a:gd name="connsiteY10" fmla="*/ 1171991 h 1267687"/>
                  <a:gd name="connsiteX11" fmla="*/ 126520 w 441496"/>
                  <a:gd name="connsiteY11" fmla="*/ 1257716 h 1267687"/>
                  <a:gd name="connsiteX12" fmla="*/ 136045 w 441496"/>
                  <a:gd name="connsiteY12" fmla="*/ 1262478 h 1267687"/>
                  <a:gd name="connsiteX0" fmla="*/ 272570 w 441496"/>
                  <a:gd name="connsiteY0" fmla="*/ 6858 h 1270954"/>
                  <a:gd name="connsiteX1" fmla="*/ 10634 w 441496"/>
                  <a:gd name="connsiteY1" fmla="*/ 46545 h 1270954"/>
                  <a:gd name="connsiteX2" fmla="*/ 21745 w 441496"/>
                  <a:gd name="connsiteY2" fmla="*/ 437070 h 1270954"/>
                  <a:gd name="connsiteX3" fmla="*/ 258282 w 441496"/>
                  <a:gd name="connsiteY3" fmla="*/ 440245 h 1270954"/>
                  <a:gd name="connsiteX4" fmla="*/ 302732 w 441496"/>
                  <a:gd name="connsiteY4" fmla="*/ 610108 h 1270954"/>
                  <a:gd name="connsiteX5" fmla="*/ 293207 w 441496"/>
                  <a:gd name="connsiteY5" fmla="*/ 718058 h 1270954"/>
                  <a:gd name="connsiteX6" fmla="*/ 421795 w 441496"/>
                  <a:gd name="connsiteY6" fmla="*/ 760920 h 1270954"/>
                  <a:gd name="connsiteX7" fmla="*/ 428145 w 441496"/>
                  <a:gd name="connsiteY7" fmla="*/ 957770 h 1270954"/>
                  <a:gd name="connsiteX8" fmla="*/ 248757 w 441496"/>
                  <a:gd name="connsiteY8" fmla="*/ 1006983 h 1270954"/>
                  <a:gd name="connsiteX9" fmla="*/ 245584 w 441496"/>
                  <a:gd name="connsiteY9" fmla="*/ 1075245 h 1270954"/>
                  <a:gd name="connsiteX10" fmla="*/ 293207 w 441496"/>
                  <a:gd name="connsiteY10" fmla="*/ 1175258 h 1270954"/>
                  <a:gd name="connsiteX11" fmla="*/ 126520 w 441496"/>
                  <a:gd name="connsiteY11" fmla="*/ 1260983 h 1270954"/>
                  <a:gd name="connsiteX12" fmla="*/ 136045 w 441496"/>
                  <a:gd name="connsiteY12" fmla="*/ 1265745 h 1270954"/>
                  <a:gd name="connsiteX0" fmla="*/ 272570 w 441496"/>
                  <a:gd name="connsiteY0" fmla="*/ 27982 h 1292078"/>
                  <a:gd name="connsiteX1" fmla="*/ 10634 w 441496"/>
                  <a:gd name="connsiteY1" fmla="*/ 32744 h 1292078"/>
                  <a:gd name="connsiteX2" fmla="*/ 21745 w 441496"/>
                  <a:gd name="connsiteY2" fmla="*/ 458194 h 1292078"/>
                  <a:gd name="connsiteX3" fmla="*/ 258282 w 441496"/>
                  <a:gd name="connsiteY3" fmla="*/ 461369 h 1292078"/>
                  <a:gd name="connsiteX4" fmla="*/ 302732 w 441496"/>
                  <a:gd name="connsiteY4" fmla="*/ 631232 h 1292078"/>
                  <a:gd name="connsiteX5" fmla="*/ 293207 w 441496"/>
                  <a:gd name="connsiteY5" fmla="*/ 739182 h 1292078"/>
                  <a:gd name="connsiteX6" fmla="*/ 421795 w 441496"/>
                  <a:gd name="connsiteY6" fmla="*/ 782044 h 1292078"/>
                  <a:gd name="connsiteX7" fmla="*/ 428145 w 441496"/>
                  <a:gd name="connsiteY7" fmla="*/ 978894 h 1292078"/>
                  <a:gd name="connsiteX8" fmla="*/ 248757 w 441496"/>
                  <a:gd name="connsiteY8" fmla="*/ 1028107 h 1292078"/>
                  <a:gd name="connsiteX9" fmla="*/ 245584 w 441496"/>
                  <a:gd name="connsiteY9" fmla="*/ 1096369 h 1292078"/>
                  <a:gd name="connsiteX10" fmla="*/ 293207 w 441496"/>
                  <a:gd name="connsiteY10" fmla="*/ 1196382 h 1292078"/>
                  <a:gd name="connsiteX11" fmla="*/ 126520 w 441496"/>
                  <a:gd name="connsiteY11" fmla="*/ 1282107 h 1292078"/>
                  <a:gd name="connsiteX12" fmla="*/ 136045 w 441496"/>
                  <a:gd name="connsiteY12" fmla="*/ 1286869 h 1292078"/>
                  <a:gd name="connsiteX0" fmla="*/ 151920 w 441496"/>
                  <a:gd name="connsiteY0" fmla="*/ 30288 h 1291209"/>
                  <a:gd name="connsiteX1" fmla="*/ 10634 w 441496"/>
                  <a:gd name="connsiteY1" fmla="*/ 31875 h 1291209"/>
                  <a:gd name="connsiteX2" fmla="*/ 21745 w 441496"/>
                  <a:gd name="connsiteY2" fmla="*/ 457325 h 1291209"/>
                  <a:gd name="connsiteX3" fmla="*/ 258282 w 441496"/>
                  <a:gd name="connsiteY3" fmla="*/ 460500 h 1291209"/>
                  <a:gd name="connsiteX4" fmla="*/ 302732 w 441496"/>
                  <a:gd name="connsiteY4" fmla="*/ 630363 h 1291209"/>
                  <a:gd name="connsiteX5" fmla="*/ 293207 w 441496"/>
                  <a:gd name="connsiteY5" fmla="*/ 738313 h 1291209"/>
                  <a:gd name="connsiteX6" fmla="*/ 421795 w 441496"/>
                  <a:gd name="connsiteY6" fmla="*/ 781175 h 1291209"/>
                  <a:gd name="connsiteX7" fmla="*/ 428145 w 441496"/>
                  <a:gd name="connsiteY7" fmla="*/ 978025 h 1291209"/>
                  <a:gd name="connsiteX8" fmla="*/ 248757 w 441496"/>
                  <a:gd name="connsiteY8" fmla="*/ 1027238 h 1291209"/>
                  <a:gd name="connsiteX9" fmla="*/ 245584 w 441496"/>
                  <a:gd name="connsiteY9" fmla="*/ 1095500 h 1291209"/>
                  <a:gd name="connsiteX10" fmla="*/ 293207 w 441496"/>
                  <a:gd name="connsiteY10" fmla="*/ 1195513 h 1291209"/>
                  <a:gd name="connsiteX11" fmla="*/ 126520 w 441496"/>
                  <a:gd name="connsiteY11" fmla="*/ 1281238 h 1291209"/>
                  <a:gd name="connsiteX12" fmla="*/ 136045 w 441496"/>
                  <a:gd name="connsiteY12" fmla="*/ 1286000 h 1291209"/>
                  <a:gd name="connsiteX0" fmla="*/ 266220 w 441496"/>
                  <a:gd name="connsiteY0" fmla="*/ 30288 h 1291209"/>
                  <a:gd name="connsiteX1" fmla="*/ 10634 w 441496"/>
                  <a:gd name="connsiteY1" fmla="*/ 31875 h 1291209"/>
                  <a:gd name="connsiteX2" fmla="*/ 21745 w 441496"/>
                  <a:gd name="connsiteY2" fmla="*/ 457325 h 1291209"/>
                  <a:gd name="connsiteX3" fmla="*/ 258282 w 441496"/>
                  <a:gd name="connsiteY3" fmla="*/ 460500 h 1291209"/>
                  <a:gd name="connsiteX4" fmla="*/ 302732 w 441496"/>
                  <a:gd name="connsiteY4" fmla="*/ 630363 h 1291209"/>
                  <a:gd name="connsiteX5" fmla="*/ 293207 w 441496"/>
                  <a:gd name="connsiteY5" fmla="*/ 738313 h 1291209"/>
                  <a:gd name="connsiteX6" fmla="*/ 421795 w 441496"/>
                  <a:gd name="connsiteY6" fmla="*/ 781175 h 1291209"/>
                  <a:gd name="connsiteX7" fmla="*/ 428145 w 441496"/>
                  <a:gd name="connsiteY7" fmla="*/ 978025 h 1291209"/>
                  <a:gd name="connsiteX8" fmla="*/ 248757 w 441496"/>
                  <a:gd name="connsiteY8" fmla="*/ 1027238 h 1291209"/>
                  <a:gd name="connsiteX9" fmla="*/ 245584 w 441496"/>
                  <a:gd name="connsiteY9" fmla="*/ 1095500 h 1291209"/>
                  <a:gd name="connsiteX10" fmla="*/ 293207 w 441496"/>
                  <a:gd name="connsiteY10" fmla="*/ 1195513 h 1291209"/>
                  <a:gd name="connsiteX11" fmla="*/ 126520 w 441496"/>
                  <a:gd name="connsiteY11" fmla="*/ 1281238 h 1291209"/>
                  <a:gd name="connsiteX12" fmla="*/ 136045 w 441496"/>
                  <a:gd name="connsiteY12" fmla="*/ 1286000 h 1291209"/>
                  <a:gd name="connsiteX0" fmla="*/ 240820 w 441496"/>
                  <a:gd name="connsiteY0" fmla="*/ 50081 h 1285602"/>
                  <a:gd name="connsiteX1" fmla="*/ 10634 w 441496"/>
                  <a:gd name="connsiteY1" fmla="*/ 26268 h 1285602"/>
                  <a:gd name="connsiteX2" fmla="*/ 21745 w 441496"/>
                  <a:gd name="connsiteY2" fmla="*/ 451718 h 1285602"/>
                  <a:gd name="connsiteX3" fmla="*/ 258282 w 441496"/>
                  <a:gd name="connsiteY3" fmla="*/ 454893 h 1285602"/>
                  <a:gd name="connsiteX4" fmla="*/ 302732 w 441496"/>
                  <a:gd name="connsiteY4" fmla="*/ 624756 h 1285602"/>
                  <a:gd name="connsiteX5" fmla="*/ 293207 w 441496"/>
                  <a:gd name="connsiteY5" fmla="*/ 732706 h 1285602"/>
                  <a:gd name="connsiteX6" fmla="*/ 421795 w 441496"/>
                  <a:gd name="connsiteY6" fmla="*/ 775568 h 1285602"/>
                  <a:gd name="connsiteX7" fmla="*/ 428145 w 441496"/>
                  <a:gd name="connsiteY7" fmla="*/ 972418 h 1285602"/>
                  <a:gd name="connsiteX8" fmla="*/ 248757 w 441496"/>
                  <a:gd name="connsiteY8" fmla="*/ 1021631 h 1285602"/>
                  <a:gd name="connsiteX9" fmla="*/ 245584 w 441496"/>
                  <a:gd name="connsiteY9" fmla="*/ 1089893 h 1285602"/>
                  <a:gd name="connsiteX10" fmla="*/ 293207 w 441496"/>
                  <a:gd name="connsiteY10" fmla="*/ 1189906 h 1285602"/>
                  <a:gd name="connsiteX11" fmla="*/ 126520 w 441496"/>
                  <a:gd name="connsiteY11" fmla="*/ 1275631 h 1285602"/>
                  <a:gd name="connsiteX12" fmla="*/ 136045 w 441496"/>
                  <a:gd name="connsiteY12" fmla="*/ 1280393 h 1285602"/>
                  <a:gd name="connsiteX0" fmla="*/ 288445 w 441496"/>
                  <a:gd name="connsiteY0" fmla="*/ 27982 h 1292078"/>
                  <a:gd name="connsiteX1" fmla="*/ 10634 w 441496"/>
                  <a:gd name="connsiteY1" fmla="*/ 32744 h 1292078"/>
                  <a:gd name="connsiteX2" fmla="*/ 21745 w 441496"/>
                  <a:gd name="connsiteY2" fmla="*/ 458194 h 1292078"/>
                  <a:gd name="connsiteX3" fmla="*/ 258282 w 441496"/>
                  <a:gd name="connsiteY3" fmla="*/ 461369 h 1292078"/>
                  <a:gd name="connsiteX4" fmla="*/ 302732 w 441496"/>
                  <a:gd name="connsiteY4" fmla="*/ 631232 h 1292078"/>
                  <a:gd name="connsiteX5" fmla="*/ 293207 w 441496"/>
                  <a:gd name="connsiteY5" fmla="*/ 739182 h 1292078"/>
                  <a:gd name="connsiteX6" fmla="*/ 421795 w 441496"/>
                  <a:gd name="connsiteY6" fmla="*/ 782044 h 1292078"/>
                  <a:gd name="connsiteX7" fmla="*/ 428145 w 441496"/>
                  <a:gd name="connsiteY7" fmla="*/ 978894 h 1292078"/>
                  <a:gd name="connsiteX8" fmla="*/ 248757 w 441496"/>
                  <a:gd name="connsiteY8" fmla="*/ 1028107 h 1292078"/>
                  <a:gd name="connsiteX9" fmla="*/ 245584 w 441496"/>
                  <a:gd name="connsiteY9" fmla="*/ 1096369 h 1292078"/>
                  <a:gd name="connsiteX10" fmla="*/ 293207 w 441496"/>
                  <a:gd name="connsiteY10" fmla="*/ 1196382 h 1292078"/>
                  <a:gd name="connsiteX11" fmla="*/ 126520 w 441496"/>
                  <a:gd name="connsiteY11" fmla="*/ 1282107 h 1292078"/>
                  <a:gd name="connsiteX12" fmla="*/ 136045 w 441496"/>
                  <a:gd name="connsiteY12" fmla="*/ 1286869 h 1292078"/>
                  <a:gd name="connsiteX0" fmla="*/ 285270 w 441496"/>
                  <a:gd name="connsiteY0" fmla="*/ 4262 h 1309633"/>
                  <a:gd name="connsiteX1" fmla="*/ 10634 w 441496"/>
                  <a:gd name="connsiteY1" fmla="*/ 50299 h 1309633"/>
                  <a:gd name="connsiteX2" fmla="*/ 21745 w 441496"/>
                  <a:gd name="connsiteY2" fmla="*/ 475749 h 1309633"/>
                  <a:gd name="connsiteX3" fmla="*/ 258282 w 441496"/>
                  <a:gd name="connsiteY3" fmla="*/ 478924 h 1309633"/>
                  <a:gd name="connsiteX4" fmla="*/ 302732 w 441496"/>
                  <a:gd name="connsiteY4" fmla="*/ 648787 h 1309633"/>
                  <a:gd name="connsiteX5" fmla="*/ 293207 w 441496"/>
                  <a:gd name="connsiteY5" fmla="*/ 756737 h 1309633"/>
                  <a:gd name="connsiteX6" fmla="*/ 421795 w 441496"/>
                  <a:gd name="connsiteY6" fmla="*/ 799599 h 1309633"/>
                  <a:gd name="connsiteX7" fmla="*/ 428145 w 441496"/>
                  <a:gd name="connsiteY7" fmla="*/ 996449 h 1309633"/>
                  <a:gd name="connsiteX8" fmla="*/ 248757 w 441496"/>
                  <a:gd name="connsiteY8" fmla="*/ 1045662 h 1309633"/>
                  <a:gd name="connsiteX9" fmla="*/ 245584 w 441496"/>
                  <a:gd name="connsiteY9" fmla="*/ 1113924 h 1309633"/>
                  <a:gd name="connsiteX10" fmla="*/ 293207 w 441496"/>
                  <a:gd name="connsiteY10" fmla="*/ 1213937 h 1309633"/>
                  <a:gd name="connsiteX11" fmla="*/ 126520 w 441496"/>
                  <a:gd name="connsiteY11" fmla="*/ 1299662 h 1309633"/>
                  <a:gd name="connsiteX12" fmla="*/ 136045 w 441496"/>
                  <a:gd name="connsiteY12" fmla="*/ 1304424 h 1309633"/>
                  <a:gd name="connsiteX0" fmla="*/ 282095 w 441496"/>
                  <a:gd name="connsiteY0" fmla="*/ 25726 h 1292997"/>
                  <a:gd name="connsiteX1" fmla="*/ 10634 w 441496"/>
                  <a:gd name="connsiteY1" fmla="*/ 33663 h 1292997"/>
                  <a:gd name="connsiteX2" fmla="*/ 21745 w 441496"/>
                  <a:gd name="connsiteY2" fmla="*/ 459113 h 1292997"/>
                  <a:gd name="connsiteX3" fmla="*/ 258282 w 441496"/>
                  <a:gd name="connsiteY3" fmla="*/ 462288 h 1292997"/>
                  <a:gd name="connsiteX4" fmla="*/ 302732 w 441496"/>
                  <a:gd name="connsiteY4" fmla="*/ 632151 h 1292997"/>
                  <a:gd name="connsiteX5" fmla="*/ 293207 w 441496"/>
                  <a:gd name="connsiteY5" fmla="*/ 740101 h 1292997"/>
                  <a:gd name="connsiteX6" fmla="*/ 421795 w 441496"/>
                  <a:gd name="connsiteY6" fmla="*/ 782963 h 1292997"/>
                  <a:gd name="connsiteX7" fmla="*/ 428145 w 441496"/>
                  <a:gd name="connsiteY7" fmla="*/ 979813 h 1292997"/>
                  <a:gd name="connsiteX8" fmla="*/ 248757 w 441496"/>
                  <a:gd name="connsiteY8" fmla="*/ 1029026 h 1292997"/>
                  <a:gd name="connsiteX9" fmla="*/ 245584 w 441496"/>
                  <a:gd name="connsiteY9" fmla="*/ 1097288 h 1292997"/>
                  <a:gd name="connsiteX10" fmla="*/ 293207 w 441496"/>
                  <a:gd name="connsiteY10" fmla="*/ 1197301 h 1292997"/>
                  <a:gd name="connsiteX11" fmla="*/ 126520 w 441496"/>
                  <a:gd name="connsiteY11" fmla="*/ 1283026 h 1292997"/>
                  <a:gd name="connsiteX12" fmla="*/ 136045 w 441496"/>
                  <a:gd name="connsiteY12" fmla="*/ 1287788 h 1292997"/>
                  <a:gd name="connsiteX0" fmla="*/ 297747 w 457148"/>
                  <a:gd name="connsiteY0" fmla="*/ 25463 h 1292734"/>
                  <a:gd name="connsiteX1" fmla="*/ 289811 w 457148"/>
                  <a:gd name="connsiteY1" fmla="*/ 27050 h 1292734"/>
                  <a:gd name="connsiteX2" fmla="*/ 26286 w 457148"/>
                  <a:gd name="connsiteY2" fmla="*/ 33400 h 1292734"/>
                  <a:gd name="connsiteX3" fmla="*/ 37397 w 457148"/>
                  <a:gd name="connsiteY3" fmla="*/ 458850 h 1292734"/>
                  <a:gd name="connsiteX4" fmla="*/ 273934 w 457148"/>
                  <a:gd name="connsiteY4" fmla="*/ 462025 h 1292734"/>
                  <a:gd name="connsiteX5" fmla="*/ 318384 w 457148"/>
                  <a:gd name="connsiteY5" fmla="*/ 631888 h 1292734"/>
                  <a:gd name="connsiteX6" fmla="*/ 308859 w 457148"/>
                  <a:gd name="connsiteY6" fmla="*/ 739838 h 1292734"/>
                  <a:gd name="connsiteX7" fmla="*/ 437447 w 457148"/>
                  <a:gd name="connsiteY7" fmla="*/ 782700 h 1292734"/>
                  <a:gd name="connsiteX8" fmla="*/ 443797 w 457148"/>
                  <a:gd name="connsiteY8" fmla="*/ 979550 h 1292734"/>
                  <a:gd name="connsiteX9" fmla="*/ 264409 w 457148"/>
                  <a:gd name="connsiteY9" fmla="*/ 1028763 h 1292734"/>
                  <a:gd name="connsiteX10" fmla="*/ 261236 w 457148"/>
                  <a:gd name="connsiteY10" fmla="*/ 1097025 h 1292734"/>
                  <a:gd name="connsiteX11" fmla="*/ 308859 w 457148"/>
                  <a:gd name="connsiteY11" fmla="*/ 1197038 h 1292734"/>
                  <a:gd name="connsiteX12" fmla="*/ 142172 w 457148"/>
                  <a:gd name="connsiteY12" fmla="*/ 1282763 h 1292734"/>
                  <a:gd name="connsiteX13" fmla="*/ 151697 w 457148"/>
                  <a:gd name="connsiteY13" fmla="*/ 1287525 h 1292734"/>
                  <a:gd name="connsiteX0" fmla="*/ 297747 w 457148"/>
                  <a:gd name="connsiteY0" fmla="*/ 24715 h 1291986"/>
                  <a:gd name="connsiteX1" fmla="*/ 289811 w 457148"/>
                  <a:gd name="connsiteY1" fmla="*/ 26302 h 1291986"/>
                  <a:gd name="connsiteX2" fmla="*/ 26286 w 457148"/>
                  <a:gd name="connsiteY2" fmla="*/ 32652 h 1291986"/>
                  <a:gd name="connsiteX3" fmla="*/ 37397 w 457148"/>
                  <a:gd name="connsiteY3" fmla="*/ 458102 h 1291986"/>
                  <a:gd name="connsiteX4" fmla="*/ 273934 w 457148"/>
                  <a:gd name="connsiteY4" fmla="*/ 461277 h 1291986"/>
                  <a:gd name="connsiteX5" fmla="*/ 318384 w 457148"/>
                  <a:gd name="connsiteY5" fmla="*/ 631140 h 1291986"/>
                  <a:gd name="connsiteX6" fmla="*/ 308859 w 457148"/>
                  <a:gd name="connsiteY6" fmla="*/ 739090 h 1291986"/>
                  <a:gd name="connsiteX7" fmla="*/ 437447 w 457148"/>
                  <a:gd name="connsiteY7" fmla="*/ 781952 h 1291986"/>
                  <a:gd name="connsiteX8" fmla="*/ 443797 w 457148"/>
                  <a:gd name="connsiteY8" fmla="*/ 978802 h 1291986"/>
                  <a:gd name="connsiteX9" fmla="*/ 264409 w 457148"/>
                  <a:gd name="connsiteY9" fmla="*/ 1028015 h 1291986"/>
                  <a:gd name="connsiteX10" fmla="*/ 261236 w 457148"/>
                  <a:gd name="connsiteY10" fmla="*/ 1096277 h 1291986"/>
                  <a:gd name="connsiteX11" fmla="*/ 308859 w 457148"/>
                  <a:gd name="connsiteY11" fmla="*/ 1196290 h 1291986"/>
                  <a:gd name="connsiteX12" fmla="*/ 142172 w 457148"/>
                  <a:gd name="connsiteY12" fmla="*/ 1282015 h 1291986"/>
                  <a:gd name="connsiteX13" fmla="*/ 151697 w 457148"/>
                  <a:gd name="connsiteY13" fmla="*/ 1286777 h 1291986"/>
                  <a:gd name="connsiteX0" fmla="*/ 297747 w 457148"/>
                  <a:gd name="connsiteY0" fmla="*/ 163520 h 1430791"/>
                  <a:gd name="connsiteX1" fmla="*/ 277111 w 457148"/>
                  <a:gd name="connsiteY1" fmla="*/ 7 h 1430791"/>
                  <a:gd name="connsiteX2" fmla="*/ 26286 w 457148"/>
                  <a:gd name="connsiteY2" fmla="*/ 171457 h 1430791"/>
                  <a:gd name="connsiteX3" fmla="*/ 37397 w 457148"/>
                  <a:gd name="connsiteY3" fmla="*/ 596907 h 1430791"/>
                  <a:gd name="connsiteX4" fmla="*/ 273934 w 457148"/>
                  <a:gd name="connsiteY4" fmla="*/ 600082 h 1430791"/>
                  <a:gd name="connsiteX5" fmla="*/ 318384 w 457148"/>
                  <a:gd name="connsiteY5" fmla="*/ 769945 h 1430791"/>
                  <a:gd name="connsiteX6" fmla="*/ 308859 w 457148"/>
                  <a:gd name="connsiteY6" fmla="*/ 877895 h 1430791"/>
                  <a:gd name="connsiteX7" fmla="*/ 437447 w 457148"/>
                  <a:gd name="connsiteY7" fmla="*/ 920757 h 1430791"/>
                  <a:gd name="connsiteX8" fmla="*/ 443797 w 457148"/>
                  <a:gd name="connsiteY8" fmla="*/ 1117607 h 1430791"/>
                  <a:gd name="connsiteX9" fmla="*/ 264409 w 457148"/>
                  <a:gd name="connsiteY9" fmla="*/ 1166820 h 1430791"/>
                  <a:gd name="connsiteX10" fmla="*/ 261236 w 457148"/>
                  <a:gd name="connsiteY10" fmla="*/ 1235082 h 1430791"/>
                  <a:gd name="connsiteX11" fmla="*/ 308859 w 457148"/>
                  <a:gd name="connsiteY11" fmla="*/ 1335095 h 1430791"/>
                  <a:gd name="connsiteX12" fmla="*/ 142172 w 457148"/>
                  <a:gd name="connsiteY12" fmla="*/ 1420820 h 1430791"/>
                  <a:gd name="connsiteX13" fmla="*/ 151697 w 457148"/>
                  <a:gd name="connsiteY13" fmla="*/ 1425582 h 1430791"/>
                  <a:gd name="connsiteX0" fmla="*/ 297747 w 457148"/>
                  <a:gd name="connsiteY0" fmla="*/ 25602 h 1292873"/>
                  <a:gd name="connsiteX1" fmla="*/ 169161 w 457148"/>
                  <a:gd name="connsiteY1" fmla="*/ 24014 h 1292873"/>
                  <a:gd name="connsiteX2" fmla="*/ 26286 w 457148"/>
                  <a:gd name="connsiteY2" fmla="*/ 33539 h 1292873"/>
                  <a:gd name="connsiteX3" fmla="*/ 37397 w 457148"/>
                  <a:gd name="connsiteY3" fmla="*/ 458989 h 1292873"/>
                  <a:gd name="connsiteX4" fmla="*/ 273934 w 457148"/>
                  <a:gd name="connsiteY4" fmla="*/ 462164 h 1292873"/>
                  <a:gd name="connsiteX5" fmla="*/ 318384 w 457148"/>
                  <a:gd name="connsiteY5" fmla="*/ 632027 h 1292873"/>
                  <a:gd name="connsiteX6" fmla="*/ 308859 w 457148"/>
                  <a:gd name="connsiteY6" fmla="*/ 739977 h 1292873"/>
                  <a:gd name="connsiteX7" fmla="*/ 437447 w 457148"/>
                  <a:gd name="connsiteY7" fmla="*/ 782839 h 1292873"/>
                  <a:gd name="connsiteX8" fmla="*/ 443797 w 457148"/>
                  <a:gd name="connsiteY8" fmla="*/ 979689 h 1292873"/>
                  <a:gd name="connsiteX9" fmla="*/ 264409 w 457148"/>
                  <a:gd name="connsiteY9" fmla="*/ 1028902 h 1292873"/>
                  <a:gd name="connsiteX10" fmla="*/ 261236 w 457148"/>
                  <a:gd name="connsiteY10" fmla="*/ 1097164 h 1292873"/>
                  <a:gd name="connsiteX11" fmla="*/ 308859 w 457148"/>
                  <a:gd name="connsiteY11" fmla="*/ 1197177 h 1292873"/>
                  <a:gd name="connsiteX12" fmla="*/ 142172 w 457148"/>
                  <a:gd name="connsiteY12" fmla="*/ 1282902 h 1292873"/>
                  <a:gd name="connsiteX13" fmla="*/ 151697 w 457148"/>
                  <a:gd name="connsiteY13" fmla="*/ 1287664 h 1292873"/>
                  <a:gd name="connsiteX0" fmla="*/ 295706 w 455107"/>
                  <a:gd name="connsiteY0" fmla="*/ 25602 h 1292873"/>
                  <a:gd name="connsiteX1" fmla="*/ 167120 w 455107"/>
                  <a:gd name="connsiteY1" fmla="*/ 24014 h 1292873"/>
                  <a:gd name="connsiteX2" fmla="*/ 27420 w 455107"/>
                  <a:gd name="connsiteY2" fmla="*/ 33539 h 1292873"/>
                  <a:gd name="connsiteX3" fmla="*/ 35356 w 455107"/>
                  <a:gd name="connsiteY3" fmla="*/ 458989 h 1292873"/>
                  <a:gd name="connsiteX4" fmla="*/ 271893 w 455107"/>
                  <a:gd name="connsiteY4" fmla="*/ 462164 h 1292873"/>
                  <a:gd name="connsiteX5" fmla="*/ 316343 w 455107"/>
                  <a:gd name="connsiteY5" fmla="*/ 632027 h 1292873"/>
                  <a:gd name="connsiteX6" fmla="*/ 306818 w 455107"/>
                  <a:gd name="connsiteY6" fmla="*/ 739977 h 1292873"/>
                  <a:gd name="connsiteX7" fmla="*/ 435406 w 455107"/>
                  <a:gd name="connsiteY7" fmla="*/ 782839 h 1292873"/>
                  <a:gd name="connsiteX8" fmla="*/ 441756 w 455107"/>
                  <a:gd name="connsiteY8" fmla="*/ 979689 h 1292873"/>
                  <a:gd name="connsiteX9" fmla="*/ 262368 w 455107"/>
                  <a:gd name="connsiteY9" fmla="*/ 1028902 h 1292873"/>
                  <a:gd name="connsiteX10" fmla="*/ 259195 w 455107"/>
                  <a:gd name="connsiteY10" fmla="*/ 1097164 h 1292873"/>
                  <a:gd name="connsiteX11" fmla="*/ 306818 w 455107"/>
                  <a:gd name="connsiteY11" fmla="*/ 1197177 h 1292873"/>
                  <a:gd name="connsiteX12" fmla="*/ 140131 w 455107"/>
                  <a:gd name="connsiteY12" fmla="*/ 1282902 h 1292873"/>
                  <a:gd name="connsiteX13" fmla="*/ 149656 w 455107"/>
                  <a:gd name="connsiteY13" fmla="*/ 1287664 h 1292873"/>
                  <a:gd name="connsiteX0" fmla="*/ 295706 w 455107"/>
                  <a:gd name="connsiteY0" fmla="*/ 1912 h 1269183"/>
                  <a:gd name="connsiteX1" fmla="*/ 167120 w 455107"/>
                  <a:gd name="connsiteY1" fmla="*/ 324 h 1269183"/>
                  <a:gd name="connsiteX2" fmla="*/ 27420 w 455107"/>
                  <a:gd name="connsiteY2" fmla="*/ 9849 h 1269183"/>
                  <a:gd name="connsiteX3" fmla="*/ 35356 w 455107"/>
                  <a:gd name="connsiteY3" fmla="*/ 435299 h 1269183"/>
                  <a:gd name="connsiteX4" fmla="*/ 271893 w 455107"/>
                  <a:gd name="connsiteY4" fmla="*/ 438474 h 1269183"/>
                  <a:gd name="connsiteX5" fmla="*/ 316343 w 455107"/>
                  <a:gd name="connsiteY5" fmla="*/ 608337 h 1269183"/>
                  <a:gd name="connsiteX6" fmla="*/ 306818 w 455107"/>
                  <a:gd name="connsiteY6" fmla="*/ 716287 h 1269183"/>
                  <a:gd name="connsiteX7" fmla="*/ 435406 w 455107"/>
                  <a:gd name="connsiteY7" fmla="*/ 759149 h 1269183"/>
                  <a:gd name="connsiteX8" fmla="*/ 441756 w 455107"/>
                  <a:gd name="connsiteY8" fmla="*/ 955999 h 1269183"/>
                  <a:gd name="connsiteX9" fmla="*/ 262368 w 455107"/>
                  <a:gd name="connsiteY9" fmla="*/ 1005212 h 1269183"/>
                  <a:gd name="connsiteX10" fmla="*/ 259195 w 455107"/>
                  <a:gd name="connsiteY10" fmla="*/ 1073474 h 1269183"/>
                  <a:gd name="connsiteX11" fmla="*/ 306818 w 455107"/>
                  <a:gd name="connsiteY11" fmla="*/ 1173487 h 1269183"/>
                  <a:gd name="connsiteX12" fmla="*/ 140131 w 455107"/>
                  <a:gd name="connsiteY12" fmla="*/ 1259212 h 1269183"/>
                  <a:gd name="connsiteX13" fmla="*/ 149656 w 455107"/>
                  <a:gd name="connsiteY13" fmla="*/ 1263974 h 1269183"/>
                  <a:gd name="connsiteX0" fmla="*/ 279339 w 438740"/>
                  <a:gd name="connsiteY0" fmla="*/ 1912 h 1269183"/>
                  <a:gd name="connsiteX1" fmla="*/ 150753 w 438740"/>
                  <a:gd name="connsiteY1" fmla="*/ 324 h 1269183"/>
                  <a:gd name="connsiteX2" fmla="*/ 11053 w 438740"/>
                  <a:gd name="connsiteY2" fmla="*/ 9849 h 1269183"/>
                  <a:gd name="connsiteX3" fmla="*/ 18989 w 438740"/>
                  <a:gd name="connsiteY3" fmla="*/ 435299 h 1269183"/>
                  <a:gd name="connsiteX4" fmla="*/ 255526 w 438740"/>
                  <a:gd name="connsiteY4" fmla="*/ 438474 h 1269183"/>
                  <a:gd name="connsiteX5" fmla="*/ 299976 w 438740"/>
                  <a:gd name="connsiteY5" fmla="*/ 608337 h 1269183"/>
                  <a:gd name="connsiteX6" fmla="*/ 290451 w 438740"/>
                  <a:gd name="connsiteY6" fmla="*/ 716287 h 1269183"/>
                  <a:gd name="connsiteX7" fmla="*/ 419039 w 438740"/>
                  <a:gd name="connsiteY7" fmla="*/ 759149 h 1269183"/>
                  <a:gd name="connsiteX8" fmla="*/ 425389 w 438740"/>
                  <a:gd name="connsiteY8" fmla="*/ 955999 h 1269183"/>
                  <a:gd name="connsiteX9" fmla="*/ 246001 w 438740"/>
                  <a:gd name="connsiteY9" fmla="*/ 1005212 h 1269183"/>
                  <a:gd name="connsiteX10" fmla="*/ 242828 w 438740"/>
                  <a:gd name="connsiteY10" fmla="*/ 1073474 h 1269183"/>
                  <a:gd name="connsiteX11" fmla="*/ 290451 w 438740"/>
                  <a:gd name="connsiteY11" fmla="*/ 1173487 h 1269183"/>
                  <a:gd name="connsiteX12" fmla="*/ 123764 w 438740"/>
                  <a:gd name="connsiteY12" fmla="*/ 1259212 h 1269183"/>
                  <a:gd name="connsiteX13" fmla="*/ 133289 w 438740"/>
                  <a:gd name="connsiteY13" fmla="*/ 1263974 h 1269183"/>
                  <a:gd name="connsiteX0" fmla="*/ 279339 w 438740"/>
                  <a:gd name="connsiteY0" fmla="*/ 1767 h 1269038"/>
                  <a:gd name="connsiteX1" fmla="*/ 284102 w 438740"/>
                  <a:gd name="connsiteY1" fmla="*/ 3354 h 1269038"/>
                  <a:gd name="connsiteX2" fmla="*/ 150753 w 438740"/>
                  <a:gd name="connsiteY2" fmla="*/ 179 h 1269038"/>
                  <a:gd name="connsiteX3" fmla="*/ 11053 w 438740"/>
                  <a:gd name="connsiteY3" fmla="*/ 9704 h 1269038"/>
                  <a:gd name="connsiteX4" fmla="*/ 18989 w 438740"/>
                  <a:gd name="connsiteY4" fmla="*/ 435154 h 1269038"/>
                  <a:gd name="connsiteX5" fmla="*/ 255526 w 438740"/>
                  <a:gd name="connsiteY5" fmla="*/ 438329 h 1269038"/>
                  <a:gd name="connsiteX6" fmla="*/ 299976 w 438740"/>
                  <a:gd name="connsiteY6" fmla="*/ 608192 h 1269038"/>
                  <a:gd name="connsiteX7" fmla="*/ 290451 w 438740"/>
                  <a:gd name="connsiteY7" fmla="*/ 716142 h 1269038"/>
                  <a:gd name="connsiteX8" fmla="*/ 419039 w 438740"/>
                  <a:gd name="connsiteY8" fmla="*/ 759004 h 1269038"/>
                  <a:gd name="connsiteX9" fmla="*/ 425389 w 438740"/>
                  <a:gd name="connsiteY9" fmla="*/ 955854 h 1269038"/>
                  <a:gd name="connsiteX10" fmla="*/ 246001 w 438740"/>
                  <a:gd name="connsiteY10" fmla="*/ 1005067 h 1269038"/>
                  <a:gd name="connsiteX11" fmla="*/ 242828 w 438740"/>
                  <a:gd name="connsiteY11" fmla="*/ 1073329 h 1269038"/>
                  <a:gd name="connsiteX12" fmla="*/ 290451 w 438740"/>
                  <a:gd name="connsiteY12" fmla="*/ 1173342 h 1269038"/>
                  <a:gd name="connsiteX13" fmla="*/ 123764 w 438740"/>
                  <a:gd name="connsiteY13" fmla="*/ 1259067 h 1269038"/>
                  <a:gd name="connsiteX14" fmla="*/ 133289 w 438740"/>
                  <a:gd name="connsiteY14" fmla="*/ 1263829 h 1269038"/>
                  <a:gd name="connsiteX0" fmla="*/ 279339 w 438740"/>
                  <a:gd name="connsiteY0" fmla="*/ 1767 h 1269038"/>
                  <a:gd name="connsiteX1" fmla="*/ 284102 w 438740"/>
                  <a:gd name="connsiteY1" fmla="*/ 3354 h 1269038"/>
                  <a:gd name="connsiteX2" fmla="*/ 150753 w 438740"/>
                  <a:gd name="connsiteY2" fmla="*/ 179 h 1269038"/>
                  <a:gd name="connsiteX3" fmla="*/ 11053 w 438740"/>
                  <a:gd name="connsiteY3" fmla="*/ 9704 h 1269038"/>
                  <a:gd name="connsiteX4" fmla="*/ 18989 w 438740"/>
                  <a:gd name="connsiteY4" fmla="*/ 435154 h 1269038"/>
                  <a:gd name="connsiteX5" fmla="*/ 255526 w 438740"/>
                  <a:gd name="connsiteY5" fmla="*/ 438329 h 1269038"/>
                  <a:gd name="connsiteX6" fmla="*/ 299976 w 438740"/>
                  <a:gd name="connsiteY6" fmla="*/ 608192 h 1269038"/>
                  <a:gd name="connsiteX7" fmla="*/ 290451 w 438740"/>
                  <a:gd name="connsiteY7" fmla="*/ 716142 h 1269038"/>
                  <a:gd name="connsiteX8" fmla="*/ 419039 w 438740"/>
                  <a:gd name="connsiteY8" fmla="*/ 759004 h 1269038"/>
                  <a:gd name="connsiteX9" fmla="*/ 425389 w 438740"/>
                  <a:gd name="connsiteY9" fmla="*/ 955854 h 1269038"/>
                  <a:gd name="connsiteX10" fmla="*/ 246001 w 438740"/>
                  <a:gd name="connsiteY10" fmla="*/ 1005067 h 1269038"/>
                  <a:gd name="connsiteX11" fmla="*/ 242828 w 438740"/>
                  <a:gd name="connsiteY11" fmla="*/ 1073329 h 1269038"/>
                  <a:gd name="connsiteX12" fmla="*/ 290451 w 438740"/>
                  <a:gd name="connsiteY12" fmla="*/ 1173342 h 1269038"/>
                  <a:gd name="connsiteX13" fmla="*/ 123764 w 438740"/>
                  <a:gd name="connsiteY13" fmla="*/ 1259067 h 1269038"/>
                  <a:gd name="connsiteX14" fmla="*/ 133289 w 438740"/>
                  <a:gd name="connsiteY14" fmla="*/ 1263829 h 1269038"/>
                  <a:gd name="connsiteX0" fmla="*/ 279339 w 438740"/>
                  <a:gd name="connsiteY0" fmla="*/ 46039 h 1313310"/>
                  <a:gd name="connsiteX1" fmla="*/ 284102 w 438740"/>
                  <a:gd name="connsiteY1" fmla="*/ 1 h 1313310"/>
                  <a:gd name="connsiteX2" fmla="*/ 150753 w 438740"/>
                  <a:gd name="connsiteY2" fmla="*/ 44451 h 1313310"/>
                  <a:gd name="connsiteX3" fmla="*/ 11053 w 438740"/>
                  <a:gd name="connsiteY3" fmla="*/ 53976 h 1313310"/>
                  <a:gd name="connsiteX4" fmla="*/ 18989 w 438740"/>
                  <a:gd name="connsiteY4" fmla="*/ 479426 h 1313310"/>
                  <a:gd name="connsiteX5" fmla="*/ 255526 w 438740"/>
                  <a:gd name="connsiteY5" fmla="*/ 482601 h 1313310"/>
                  <a:gd name="connsiteX6" fmla="*/ 299976 w 438740"/>
                  <a:gd name="connsiteY6" fmla="*/ 652464 h 1313310"/>
                  <a:gd name="connsiteX7" fmla="*/ 290451 w 438740"/>
                  <a:gd name="connsiteY7" fmla="*/ 760414 h 1313310"/>
                  <a:gd name="connsiteX8" fmla="*/ 419039 w 438740"/>
                  <a:gd name="connsiteY8" fmla="*/ 803276 h 1313310"/>
                  <a:gd name="connsiteX9" fmla="*/ 425389 w 438740"/>
                  <a:gd name="connsiteY9" fmla="*/ 1000126 h 1313310"/>
                  <a:gd name="connsiteX10" fmla="*/ 246001 w 438740"/>
                  <a:gd name="connsiteY10" fmla="*/ 1049339 h 1313310"/>
                  <a:gd name="connsiteX11" fmla="*/ 242828 w 438740"/>
                  <a:gd name="connsiteY11" fmla="*/ 1117601 h 1313310"/>
                  <a:gd name="connsiteX12" fmla="*/ 290451 w 438740"/>
                  <a:gd name="connsiteY12" fmla="*/ 1217614 h 1313310"/>
                  <a:gd name="connsiteX13" fmla="*/ 123764 w 438740"/>
                  <a:gd name="connsiteY13" fmla="*/ 1303339 h 1313310"/>
                  <a:gd name="connsiteX14" fmla="*/ 133289 w 438740"/>
                  <a:gd name="connsiteY14" fmla="*/ 1308101 h 1313310"/>
                  <a:gd name="connsiteX0" fmla="*/ 269814 w 438740"/>
                  <a:gd name="connsiteY0" fmla="*/ 0 h 1603821"/>
                  <a:gd name="connsiteX1" fmla="*/ 284102 w 438740"/>
                  <a:gd name="connsiteY1" fmla="*/ 290512 h 1603821"/>
                  <a:gd name="connsiteX2" fmla="*/ 150753 w 438740"/>
                  <a:gd name="connsiteY2" fmla="*/ 334962 h 1603821"/>
                  <a:gd name="connsiteX3" fmla="*/ 11053 w 438740"/>
                  <a:gd name="connsiteY3" fmla="*/ 344487 h 1603821"/>
                  <a:gd name="connsiteX4" fmla="*/ 18989 w 438740"/>
                  <a:gd name="connsiteY4" fmla="*/ 769937 h 1603821"/>
                  <a:gd name="connsiteX5" fmla="*/ 255526 w 438740"/>
                  <a:gd name="connsiteY5" fmla="*/ 773112 h 1603821"/>
                  <a:gd name="connsiteX6" fmla="*/ 299976 w 438740"/>
                  <a:gd name="connsiteY6" fmla="*/ 942975 h 1603821"/>
                  <a:gd name="connsiteX7" fmla="*/ 290451 w 438740"/>
                  <a:gd name="connsiteY7" fmla="*/ 1050925 h 1603821"/>
                  <a:gd name="connsiteX8" fmla="*/ 419039 w 438740"/>
                  <a:gd name="connsiteY8" fmla="*/ 1093787 h 1603821"/>
                  <a:gd name="connsiteX9" fmla="*/ 425389 w 438740"/>
                  <a:gd name="connsiteY9" fmla="*/ 1290637 h 1603821"/>
                  <a:gd name="connsiteX10" fmla="*/ 246001 w 438740"/>
                  <a:gd name="connsiteY10" fmla="*/ 1339850 h 1603821"/>
                  <a:gd name="connsiteX11" fmla="*/ 242828 w 438740"/>
                  <a:gd name="connsiteY11" fmla="*/ 1408112 h 1603821"/>
                  <a:gd name="connsiteX12" fmla="*/ 290451 w 438740"/>
                  <a:gd name="connsiteY12" fmla="*/ 1508125 h 1603821"/>
                  <a:gd name="connsiteX13" fmla="*/ 123764 w 438740"/>
                  <a:gd name="connsiteY13" fmla="*/ 1593850 h 1603821"/>
                  <a:gd name="connsiteX14" fmla="*/ 133289 w 438740"/>
                  <a:gd name="connsiteY14" fmla="*/ 1598612 h 1603821"/>
                  <a:gd name="connsiteX0" fmla="*/ 269814 w 438740"/>
                  <a:gd name="connsiteY0" fmla="*/ 0 h 1603821"/>
                  <a:gd name="connsiteX1" fmla="*/ 261877 w 438740"/>
                  <a:gd name="connsiteY1" fmla="*/ 334962 h 1603821"/>
                  <a:gd name="connsiteX2" fmla="*/ 150753 w 438740"/>
                  <a:gd name="connsiteY2" fmla="*/ 334962 h 1603821"/>
                  <a:gd name="connsiteX3" fmla="*/ 11053 w 438740"/>
                  <a:gd name="connsiteY3" fmla="*/ 344487 h 1603821"/>
                  <a:gd name="connsiteX4" fmla="*/ 18989 w 438740"/>
                  <a:gd name="connsiteY4" fmla="*/ 769937 h 1603821"/>
                  <a:gd name="connsiteX5" fmla="*/ 255526 w 438740"/>
                  <a:gd name="connsiteY5" fmla="*/ 773112 h 1603821"/>
                  <a:gd name="connsiteX6" fmla="*/ 299976 w 438740"/>
                  <a:gd name="connsiteY6" fmla="*/ 942975 h 1603821"/>
                  <a:gd name="connsiteX7" fmla="*/ 290451 w 438740"/>
                  <a:gd name="connsiteY7" fmla="*/ 1050925 h 1603821"/>
                  <a:gd name="connsiteX8" fmla="*/ 419039 w 438740"/>
                  <a:gd name="connsiteY8" fmla="*/ 1093787 h 1603821"/>
                  <a:gd name="connsiteX9" fmla="*/ 425389 w 438740"/>
                  <a:gd name="connsiteY9" fmla="*/ 1290637 h 1603821"/>
                  <a:gd name="connsiteX10" fmla="*/ 246001 w 438740"/>
                  <a:gd name="connsiteY10" fmla="*/ 1339850 h 1603821"/>
                  <a:gd name="connsiteX11" fmla="*/ 242828 w 438740"/>
                  <a:gd name="connsiteY11" fmla="*/ 1408112 h 1603821"/>
                  <a:gd name="connsiteX12" fmla="*/ 290451 w 438740"/>
                  <a:gd name="connsiteY12" fmla="*/ 1508125 h 1603821"/>
                  <a:gd name="connsiteX13" fmla="*/ 123764 w 438740"/>
                  <a:gd name="connsiteY13" fmla="*/ 1593850 h 1603821"/>
                  <a:gd name="connsiteX14" fmla="*/ 133289 w 438740"/>
                  <a:gd name="connsiteY14" fmla="*/ 1598612 h 1603821"/>
                  <a:gd name="connsiteX0" fmla="*/ 269814 w 438740"/>
                  <a:gd name="connsiteY0" fmla="*/ 0 h 1603821"/>
                  <a:gd name="connsiteX1" fmla="*/ 261877 w 438740"/>
                  <a:gd name="connsiteY1" fmla="*/ 334962 h 1603821"/>
                  <a:gd name="connsiteX2" fmla="*/ 150753 w 438740"/>
                  <a:gd name="connsiteY2" fmla="*/ 334962 h 1603821"/>
                  <a:gd name="connsiteX3" fmla="*/ 11053 w 438740"/>
                  <a:gd name="connsiteY3" fmla="*/ 344487 h 1603821"/>
                  <a:gd name="connsiteX4" fmla="*/ 18989 w 438740"/>
                  <a:gd name="connsiteY4" fmla="*/ 769937 h 1603821"/>
                  <a:gd name="connsiteX5" fmla="*/ 255526 w 438740"/>
                  <a:gd name="connsiteY5" fmla="*/ 773112 h 1603821"/>
                  <a:gd name="connsiteX6" fmla="*/ 299976 w 438740"/>
                  <a:gd name="connsiteY6" fmla="*/ 942975 h 1603821"/>
                  <a:gd name="connsiteX7" fmla="*/ 290451 w 438740"/>
                  <a:gd name="connsiteY7" fmla="*/ 1050925 h 1603821"/>
                  <a:gd name="connsiteX8" fmla="*/ 419039 w 438740"/>
                  <a:gd name="connsiteY8" fmla="*/ 1093787 h 1603821"/>
                  <a:gd name="connsiteX9" fmla="*/ 425389 w 438740"/>
                  <a:gd name="connsiteY9" fmla="*/ 1290637 h 1603821"/>
                  <a:gd name="connsiteX10" fmla="*/ 246001 w 438740"/>
                  <a:gd name="connsiteY10" fmla="*/ 1339850 h 1603821"/>
                  <a:gd name="connsiteX11" fmla="*/ 242828 w 438740"/>
                  <a:gd name="connsiteY11" fmla="*/ 1408112 h 1603821"/>
                  <a:gd name="connsiteX12" fmla="*/ 290451 w 438740"/>
                  <a:gd name="connsiteY12" fmla="*/ 1508125 h 1603821"/>
                  <a:gd name="connsiteX13" fmla="*/ 123764 w 438740"/>
                  <a:gd name="connsiteY13" fmla="*/ 1593850 h 1603821"/>
                  <a:gd name="connsiteX14" fmla="*/ 133289 w 438740"/>
                  <a:gd name="connsiteY14" fmla="*/ 1598612 h 1603821"/>
                  <a:gd name="connsiteX0" fmla="*/ 269814 w 438740"/>
                  <a:gd name="connsiteY0" fmla="*/ 0 h 1670496"/>
                  <a:gd name="connsiteX1" fmla="*/ 261877 w 438740"/>
                  <a:gd name="connsiteY1" fmla="*/ 401637 h 1670496"/>
                  <a:gd name="connsiteX2" fmla="*/ 150753 w 438740"/>
                  <a:gd name="connsiteY2" fmla="*/ 401637 h 1670496"/>
                  <a:gd name="connsiteX3" fmla="*/ 11053 w 438740"/>
                  <a:gd name="connsiteY3" fmla="*/ 411162 h 1670496"/>
                  <a:gd name="connsiteX4" fmla="*/ 18989 w 438740"/>
                  <a:gd name="connsiteY4" fmla="*/ 836612 h 1670496"/>
                  <a:gd name="connsiteX5" fmla="*/ 255526 w 438740"/>
                  <a:gd name="connsiteY5" fmla="*/ 839787 h 1670496"/>
                  <a:gd name="connsiteX6" fmla="*/ 299976 w 438740"/>
                  <a:gd name="connsiteY6" fmla="*/ 1009650 h 1670496"/>
                  <a:gd name="connsiteX7" fmla="*/ 290451 w 438740"/>
                  <a:gd name="connsiteY7" fmla="*/ 1117600 h 1670496"/>
                  <a:gd name="connsiteX8" fmla="*/ 419039 w 438740"/>
                  <a:gd name="connsiteY8" fmla="*/ 1160462 h 1670496"/>
                  <a:gd name="connsiteX9" fmla="*/ 425389 w 438740"/>
                  <a:gd name="connsiteY9" fmla="*/ 1357312 h 1670496"/>
                  <a:gd name="connsiteX10" fmla="*/ 246001 w 438740"/>
                  <a:gd name="connsiteY10" fmla="*/ 1406525 h 1670496"/>
                  <a:gd name="connsiteX11" fmla="*/ 242828 w 438740"/>
                  <a:gd name="connsiteY11" fmla="*/ 1474787 h 1670496"/>
                  <a:gd name="connsiteX12" fmla="*/ 290451 w 438740"/>
                  <a:gd name="connsiteY12" fmla="*/ 1574800 h 1670496"/>
                  <a:gd name="connsiteX13" fmla="*/ 123764 w 438740"/>
                  <a:gd name="connsiteY13" fmla="*/ 1660525 h 1670496"/>
                  <a:gd name="connsiteX14" fmla="*/ 133289 w 438740"/>
                  <a:gd name="connsiteY14" fmla="*/ 1665287 h 1670496"/>
                  <a:gd name="connsiteX0" fmla="*/ 269814 w 438740"/>
                  <a:gd name="connsiteY0" fmla="*/ 0 h 1670496"/>
                  <a:gd name="connsiteX1" fmla="*/ 261877 w 438740"/>
                  <a:gd name="connsiteY1" fmla="*/ 401637 h 1670496"/>
                  <a:gd name="connsiteX2" fmla="*/ 150753 w 438740"/>
                  <a:gd name="connsiteY2" fmla="*/ 401637 h 1670496"/>
                  <a:gd name="connsiteX3" fmla="*/ 11053 w 438740"/>
                  <a:gd name="connsiteY3" fmla="*/ 411162 h 1670496"/>
                  <a:gd name="connsiteX4" fmla="*/ 18989 w 438740"/>
                  <a:gd name="connsiteY4" fmla="*/ 836612 h 1670496"/>
                  <a:gd name="connsiteX5" fmla="*/ 255526 w 438740"/>
                  <a:gd name="connsiteY5" fmla="*/ 839787 h 1670496"/>
                  <a:gd name="connsiteX6" fmla="*/ 299976 w 438740"/>
                  <a:gd name="connsiteY6" fmla="*/ 1009650 h 1670496"/>
                  <a:gd name="connsiteX7" fmla="*/ 290451 w 438740"/>
                  <a:gd name="connsiteY7" fmla="*/ 1117600 h 1670496"/>
                  <a:gd name="connsiteX8" fmla="*/ 419039 w 438740"/>
                  <a:gd name="connsiteY8" fmla="*/ 1160462 h 1670496"/>
                  <a:gd name="connsiteX9" fmla="*/ 425389 w 438740"/>
                  <a:gd name="connsiteY9" fmla="*/ 1357312 h 1670496"/>
                  <a:gd name="connsiteX10" fmla="*/ 246001 w 438740"/>
                  <a:gd name="connsiteY10" fmla="*/ 1406525 h 1670496"/>
                  <a:gd name="connsiteX11" fmla="*/ 242828 w 438740"/>
                  <a:gd name="connsiteY11" fmla="*/ 1474787 h 1670496"/>
                  <a:gd name="connsiteX12" fmla="*/ 290451 w 438740"/>
                  <a:gd name="connsiteY12" fmla="*/ 1574800 h 1670496"/>
                  <a:gd name="connsiteX13" fmla="*/ 123764 w 438740"/>
                  <a:gd name="connsiteY13" fmla="*/ 1660525 h 1670496"/>
                  <a:gd name="connsiteX14" fmla="*/ 133289 w 438740"/>
                  <a:gd name="connsiteY14" fmla="*/ 1665287 h 1670496"/>
                  <a:gd name="connsiteX0" fmla="*/ 269814 w 438740"/>
                  <a:gd name="connsiteY0" fmla="*/ 0 h 1670496"/>
                  <a:gd name="connsiteX1" fmla="*/ 261877 w 438740"/>
                  <a:gd name="connsiteY1" fmla="*/ 401637 h 1670496"/>
                  <a:gd name="connsiteX2" fmla="*/ 150753 w 438740"/>
                  <a:gd name="connsiteY2" fmla="*/ 401637 h 1670496"/>
                  <a:gd name="connsiteX3" fmla="*/ 11053 w 438740"/>
                  <a:gd name="connsiteY3" fmla="*/ 411162 h 1670496"/>
                  <a:gd name="connsiteX4" fmla="*/ 18989 w 438740"/>
                  <a:gd name="connsiteY4" fmla="*/ 836612 h 1670496"/>
                  <a:gd name="connsiteX5" fmla="*/ 255526 w 438740"/>
                  <a:gd name="connsiteY5" fmla="*/ 839787 h 1670496"/>
                  <a:gd name="connsiteX6" fmla="*/ 299976 w 438740"/>
                  <a:gd name="connsiteY6" fmla="*/ 1009650 h 1670496"/>
                  <a:gd name="connsiteX7" fmla="*/ 290451 w 438740"/>
                  <a:gd name="connsiteY7" fmla="*/ 1117600 h 1670496"/>
                  <a:gd name="connsiteX8" fmla="*/ 419039 w 438740"/>
                  <a:gd name="connsiteY8" fmla="*/ 1160462 h 1670496"/>
                  <a:gd name="connsiteX9" fmla="*/ 425389 w 438740"/>
                  <a:gd name="connsiteY9" fmla="*/ 1357312 h 1670496"/>
                  <a:gd name="connsiteX10" fmla="*/ 246001 w 438740"/>
                  <a:gd name="connsiteY10" fmla="*/ 1406525 h 1670496"/>
                  <a:gd name="connsiteX11" fmla="*/ 242828 w 438740"/>
                  <a:gd name="connsiteY11" fmla="*/ 1474787 h 1670496"/>
                  <a:gd name="connsiteX12" fmla="*/ 290451 w 438740"/>
                  <a:gd name="connsiteY12" fmla="*/ 1574800 h 1670496"/>
                  <a:gd name="connsiteX13" fmla="*/ 123764 w 438740"/>
                  <a:gd name="connsiteY13" fmla="*/ 1660525 h 1670496"/>
                  <a:gd name="connsiteX14" fmla="*/ 133289 w 438740"/>
                  <a:gd name="connsiteY14" fmla="*/ 1665287 h 1670496"/>
                  <a:gd name="connsiteX0" fmla="*/ 269814 w 438740"/>
                  <a:gd name="connsiteY0" fmla="*/ 0 h 1670496"/>
                  <a:gd name="connsiteX1" fmla="*/ 261877 w 438740"/>
                  <a:gd name="connsiteY1" fmla="*/ 401637 h 1670496"/>
                  <a:gd name="connsiteX2" fmla="*/ 150753 w 438740"/>
                  <a:gd name="connsiteY2" fmla="*/ 401637 h 1670496"/>
                  <a:gd name="connsiteX3" fmla="*/ 11053 w 438740"/>
                  <a:gd name="connsiteY3" fmla="*/ 395287 h 1670496"/>
                  <a:gd name="connsiteX4" fmla="*/ 18989 w 438740"/>
                  <a:gd name="connsiteY4" fmla="*/ 836612 h 1670496"/>
                  <a:gd name="connsiteX5" fmla="*/ 255526 w 438740"/>
                  <a:gd name="connsiteY5" fmla="*/ 839787 h 1670496"/>
                  <a:gd name="connsiteX6" fmla="*/ 299976 w 438740"/>
                  <a:gd name="connsiteY6" fmla="*/ 1009650 h 1670496"/>
                  <a:gd name="connsiteX7" fmla="*/ 290451 w 438740"/>
                  <a:gd name="connsiteY7" fmla="*/ 1117600 h 1670496"/>
                  <a:gd name="connsiteX8" fmla="*/ 419039 w 438740"/>
                  <a:gd name="connsiteY8" fmla="*/ 1160462 h 1670496"/>
                  <a:gd name="connsiteX9" fmla="*/ 425389 w 438740"/>
                  <a:gd name="connsiteY9" fmla="*/ 1357312 h 1670496"/>
                  <a:gd name="connsiteX10" fmla="*/ 246001 w 438740"/>
                  <a:gd name="connsiteY10" fmla="*/ 1406525 h 1670496"/>
                  <a:gd name="connsiteX11" fmla="*/ 242828 w 438740"/>
                  <a:gd name="connsiteY11" fmla="*/ 1474787 h 1670496"/>
                  <a:gd name="connsiteX12" fmla="*/ 290451 w 438740"/>
                  <a:gd name="connsiteY12" fmla="*/ 1574800 h 1670496"/>
                  <a:gd name="connsiteX13" fmla="*/ 123764 w 438740"/>
                  <a:gd name="connsiteY13" fmla="*/ 1660525 h 1670496"/>
                  <a:gd name="connsiteX14" fmla="*/ 133289 w 438740"/>
                  <a:gd name="connsiteY14" fmla="*/ 1665287 h 1670496"/>
                  <a:gd name="connsiteX0" fmla="*/ 269814 w 438740"/>
                  <a:gd name="connsiteY0" fmla="*/ 0 h 1670496"/>
                  <a:gd name="connsiteX1" fmla="*/ 261877 w 438740"/>
                  <a:gd name="connsiteY1" fmla="*/ 401637 h 1670496"/>
                  <a:gd name="connsiteX2" fmla="*/ 150753 w 438740"/>
                  <a:gd name="connsiteY2" fmla="*/ 401637 h 1670496"/>
                  <a:gd name="connsiteX3" fmla="*/ 11053 w 438740"/>
                  <a:gd name="connsiteY3" fmla="*/ 395287 h 1670496"/>
                  <a:gd name="connsiteX4" fmla="*/ 18989 w 438740"/>
                  <a:gd name="connsiteY4" fmla="*/ 836612 h 1670496"/>
                  <a:gd name="connsiteX5" fmla="*/ 255526 w 438740"/>
                  <a:gd name="connsiteY5" fmla="*/ 839787 h 1670496"/>
                  <a:gd name="connsiteX6" fmla="*/ 299976 w 438740"/>
                  <a:gd name="connsiteY6" fmla="*/ 1009650 h 1670496"/>
                  <a:gd name="connsiteX7" fmla="*/ 290451 w 438740"/>
                  <a:gd name="connsiteY7" fmla="*/ 1117600 h 1670496"/>
                  <a:gd name="connsiteX8" fmla="*/ 419039 w 438740"/>
                  <a:gd name="connsiteY8" fmla="*/ 1160462 h 1670496"/>
                  <a:gd name="connsiteX9" fmla="*/ 425389 w 438740"/>
                  <a:gd name="connsiteY9" fmla="*/ 1357312 h 1670496"/>
                  <a:gd name="connsiteX10" fmla="*/ 246001 w 438740"/>
                  <a:gd name="connsiteY10" fmla="*/ 1406525 h 1670496"/>
                  <a:gd name="connsiteX11" fmla="*/ 242828 w 438740"/>
                  <a:gd name="connsiteY11" fmla="*/ 1474787 h 1670496"/>
                  <a:gd name="connsiteX12" fmla="*/ 290451 w 438740"/>
                  <a:gd name="connsiteY12" fmla="*/ 1574800 h 1670496"/>
                  <a:gd name="connsiteX13" fmla="*/ 123764 w 438740"/>
                  <a:gd name="connsiteY13" fmla="*/ 1660525 h 1670496"/>
                  <a:gd name="connsiteX14" fmla="*/ 133289 w 438740"/>
                  <a:gd name="connsiteY14" fmla="*/ 1665287 h 1670496"/>
                  <a:gd name="connsiteX0" fmla="*/ 269814 w 438740"/>
                  <a:gd name="connsiteY0" fmla="*/ 0 h 1670496"/>
                  <a:gd name="connsiteX1" fmla="*/ 261877 w 438740"/>
                  <a:gd name="connsiteY1" fmla="*/ 401637 h 1670496"/>
                  <a:gd name="connsiteX2" fmla="*/ 150753 w 438740"/>
                  <a:gd name="connsiteY2" fmla="*/ 401637 h 1670496"/>
                  <a:gd name="connsiteX3" fmla="*/ 11053 w 438740"/>
                  <a:gd name="connsiteY3" fmla="*/ 404812 h 1670496"/>
                  <a:gd name="connsiteX4" fmla="*/ 18989 w 438740"/>
                  <a:gd name="connsiteY4" fmla="*/ 836612 h 1670496"/>
                  <a:gd name="connsiteX5" fmla="*/ 255526 w 438740"/>
                  <a:gd name="connsiteY5" fmla="*/ 839787 h 1670496"/>
                  <a:gd name="connsiteX6" fmla="*/ 299976 w 438740"/>
                  <a:gd name="connsiteY6" fmla="*/ 1009650 h 1670496"/>
                  <a:gd name="connsiteX7" fmla="*/ 290451 w 438740"/>
                  <a:gd name="connsiteY7" fmla="*/ 1117600 h 1670496"/>
                  <a:gd name="connsiteX8" fmla="*/ 419039 w 438740"/>
                  <a:gd name="connsiteY8" fmla="*/ 1160462 h 1670496"/>
                  <a:gd name="connsiteX9" fmla="*/ 425389 w 438740"/>
                  <a:gd name="connsiteY9" fmla="*/ 1357312 h 1670496"/>
                  <a:gd name="connsiteX10" fmla="*/ 246001 w 438740"/>
                  <a:gd name="connsiteY10" fmla="*/ 1406525 h 1670496"/>
                  <a:gd name="connsiteX11" fmla="*/ 242828 w 438740"/>
                  <a:gd name="connsiteY11" fmla="*/ 1474787 h 1670496"/>
                  <a:gd name="connsiteX12" fmla="*/ 290451 w 438740"/>
                  <a:gd name="connsiteY12" fmla="*/ 1574800 h 1670496"/>
                  <a:gd name="connsiteX13" fmla="*/ 123764 w 438740"/>
                  <a:gd name="connsiteY13" fmla="*/ 1660525 h 1670496"/>
                  <a:gd name="connsiteX14" fmla="*/ 133289 w 438740"/>
                  <a:gd name="connsiteY14" fmla="*/ 1665287 h 1670496"/>
                  <a:gd name="connsiteX0" fmla="*/ 279670 w 448596"/>
                  <a:gd name="connsiteY0" fmla="*/ 0 h 1670496"/>
                  <a:gd name="connsiteX1" fmla="*/ 271733 w 448596"/>
                  <a:gd name="connsiteY1" fmla="*/ 401637 h 1670496"/>
                  <a:gd name="connsiteX2" fmla="*/ 160609 w 448596"/>
                  <a:gd name="connsiteY2" fmla="*/ 401637 h 1670496"/>
                  <a:gd name="connsiteX3" fmla="*/ 20909 w 448596"/>
                  <a:gd name="connsiteY3" fmla="*/ 404812 h 1670496"/>
                  <a:gd name="connsiteX4" fmla="*/ 28845 w 448596"/>
                  <a:gd name="connsiteY4" fmla="*/ 836612 h 1670496"/>
                  <a:gd name="connsiteX5" fmla="*/ 265382 w 448596"/>
                  <a:gd name="connsiteY5" fmla="*/ 839787 h 1670496"/>
                  <a:gd name="connsiteX6" fmla="*/ 309832 w 448596"/>
                  <a:gd name="connsiteY6" fmla="*/ 1009650 h 1670496"/>
                  <a:gd name="connsiteX7" fmla="*/ 300307 w 448596"/>
                  <a:gd name="connsiteY7" fmla="*/ 1117600 h 1670496"/>
                  <a:gd name="connsiteX8" fmla="*/ 428895 w 448596"/>
                  <a:gd name="connsiteY8" fmla="*/ 1160462 h 1670496"/>
                  <a:gd name="connsiteX9" fmla="*/ 435245 w 448596"/>
                  <a:gd name="connsiteY9" fmla="*/ 1357312 h 1670496"/>
                  <a:gd name="connsiteX10" fmla="*/ 255857 w 448596"/>
                  <a:gd name="connsiteY10" fmla="*/ 1406525 h 1670496"/>
                  <a:gd name="connsiteX11" fmla="*/ 252684 w 448596"/>
                  <a:gd name="connsiteY11" fmla="*/ 1474787 h 1670496"/>
                  <a:gd name="connsiteX12" fmla="*/ 300307 w 448596"/>
                  <a:gd name="connsiteY12" fmla="*/ 1574800 h 1670496"/>
                  <a:gd name="connsiteX13" fmla="*/ 133620 w 448596"/>
                  <a:gd name="connsiteY13" fmla="*/ 1660525 h 1670496"/>
                  <a:gd name="connsiteX14" fmla="*/ 143145 w 448596"/>
                  <a:gd name="connsiteY14" fmla="*/ 1665287 h 1670496"/>
                  <a:gd name="connsiteX0" fmla="*/ 258761 w 427687"/>
                  <a:gd name="connsiteY0" fmla="*/ 0 h 1670496"/>
                  <a:gd name="connsiteX1" fmla="*/ 250824 w 427687"/>
                  <a:gd name="connsiteY1" fmla="*/ 401637 h 1670496"/>
                  <a:gd name="connsiteX2" fmla="*/ 139700 w 427687"/>
                  <a:gd name="connsiteY2" fmla="*/ 401637 h 1670496"/>
                  <a:gd name="connsiteX3" fmla="*/ 0 w 427687"/>
                  <a:gd name="connsiteY3" fmla="*/ 404812 h 1670496"/>
                  <a:gd name="connsiteX4" fmla="*/ 7936 w 427687"/>
                  <a:gd name="connsiteY4" fmla="*/ 836612 h 1670496"/>
                  <a:gd name="connsiteX5" fmla="*/ 244473 w 427687"/>
                  <a:gd name="connsiteY5" fmla="*/ 839787 h 1670496"/>
                  <a:gd name="connsiteX6" fmla="*/ 288923 w 427687"/>
                  <a:gd name="connsiteY6" fmla="*/ 1009650 h 1670496"/>
                  <a:gd name="connsiteX7" fmla="*/ 279398 w 427687"/>
                  <a:gd name="connsiteY7" fmla="*/ 1117600 h 1670496"/>
                  <a:gd name="connsiteX8" fmla="*/ 407986 w 427687"/>
                  <a:gd name="connsiteY8" fmla="*/ 1160462 h 1670496"/>
                  <a:gd name="connsiteX9" fmla="*/ 414336 w 427687"/>
                  <a:gd name="connsiteY9" fmla="*/ 1357312 h 1670496"/>
                  <a:gd name="connsiteX10" fmla="*/ 234948 w 427687"/>
                  <a:gd name="connsiteY10" fmla="*/ 1406525 h 1670496"/>
                  <a:gd name="connsiteX11" fmla="*/ 231775 w 427687"/>
                  <a:gd name="connsiteY11" fmla="*/ 1474787 h 1670496"/>
                  <a:gd name="connsiteX12" fmla="*/ 279398 w 427687"/>
                  <a:gd name="connsiteY12" fmla="*/ 1574800 h 1670496"/>
                  <a:gd name="connsiteX13" fmla="*/ 112711 w 427687"/>
                  <a:gd name="connsiteY13" fmla="*/ 1660525 h 1670496"/>
                  <a:gd name="connsiteX14" fmla="*/ 122236 w 427687"/>
                  <a:gd name="connsiteY14" fmla="*/ 1665287 h 1670496"/>
                  <a:gd name="connsiteX0" fmla="*/ 258761 w 427687"/>
                  <a:gd name="connsiteY0" fmla="*/ 0 h 1670496"/>
                  <a:gd name="connsiteX1" fmla="*/ 250824 w 427687"/>
                  <a:gd name="connsiteY1" fmla="*/ 401637 h 1670496"/>
                  <a:gd name="connsiteX2" fmla="*/ 139700 w 427687"/>
                  <a:gd name="connsiteY2" fmla="*/ 401637 h 1670496"/>
                  <a:gd name="connsiteX3" fmla="*/ 0 w 427687"/>
                  <a:gd name="connsiteY3" fmla="*/ 404812 h 1670496"/>
                  <a:gd name="connsiteX4" fmla="*/ 7936 w 427687"/>
                  <a:gd name="connsiteY4" fmla="*/ 836612 h 1670496"/>
                  <a:gd name="connsiteX5" fmla="*/ 244473 w 427687"/>
                  <a:gd name="connsiteY5" fmla="*/ 839787 h 1670496"/>
                  <a:gd name="connsiteX6" fmla="*/ 288923 w 427687"/>
                  <a:gd name="connsiteY6" fmla="*/ 1009650 h 1670496"/>
                  <a:gd name="connsiteX7" fmla="*/ 279398 w 427687"/>
                  <a:gd name="connsiteY7" fmla="*/ 1117600 h 1670496"/>
                  <a:gd name="connsiteX8" fmla="*/ 407986 w 427687"/>
                  <a:gd name="connsiteY8" fmla="*/ 1160462 h 1670496"/>
                  <a:gd name="connsiteX9" fmla="*/ 414336 w 427687"/>
                  <a:gd name="connsiteY9" fmla="*/ 1357312 h 1670496"/>
                  <a:gd name="connsiteX10" fmla="*/ 234948 w 427687"/>
                  <a:gd name="connsiteY10" fmla="*/ 1406525 h 1670496"/>
                  <a:gd name="connsiteX11" fmla="*/ 231775 w 427687"/>
                  <a:gd name="connsiteY11" fmla="*/ 1474787 h 1670496"/>
                  <a:gd name="connsiteX12" fmla="*/ 279398 w 427687"/>
                  <a:gd name="connsiteY12" fmla="*/ 1574800 h 1670496"/>
                  <a:gd name="connsiteX13" fmla="*/ 112711 w 427687"/>
                  <a:gd name="connsiteY13" fmla="*/ 1660525 h 1670496"/>
                  <a:gd name="connsiteX14" fmla="*/ 122236 w 427687"/>
                  <a:gd name="connsiteY14" fmla="*/ 1665287 h 1670496"/>
                  <a:gd name="connsiteX0" fmla="*/ 258761 w 427687"/>
                  <a:gd name="connsiteY0" fmla="*/ 30990 h 1701486"/>
                  <a:gd name="connsiteX1" fmla="*/ 263524 w 427687"/>
                  <a:gd name="connsiteY1" fmla="*/ 29402 h 1701486"/>
                  <a:gd name="connsiteX2" fmla="*/ 250824 w 427687"/>
                  <a:gd name="connsiteY2" fmla="*/ 432627 h 1701486"/>
                  <a:gd name="connsiteX3" fmla="*/ 139700 w 427687"/>
                  <a:gd name="connsiteY3" fmla="*/ 432627 h 1701486"/>
                  <a:gd name="connsiteX4" fmla="*/ 0 w 427687"/>
                  <a:gd name="connsiteY4" fmla="*/ 435802 h 1701486"/>
                  <a:gd name="connsiteX5" fmla="*/ 7936 w 427687"/>
                  <a:gd name="connsiteY5" fmla="*/ 867602 h 1701486"/>
                  <a:gd name="connsiteX6" fmla="*/ 244473 w 427687"/>
                  <a:gd name="connsiteY6" fmla="*/ 870777 h 1701486"/>
                  <a:gd name="connsiteX7" fmla="*/ 288923 w 427687"/>
                  <a:gd name="connsiteY7" fmla="*/ 1040640 h 1701486"/>
                  <a:gd name="connsiteX8" fmla="*/ 279398 w 427687"/>
                  <a:gd name="connsiteY8" fmla="*/ 1148590 h 1701486"/>
                  <a:gd name="connsiteX9" fmla="*/ 407986 w 427687"/>
                  <a:gd name="connsiteY9" fmla="*/ 1191452 h 1701486"/>
                  <a:gd name="connsiteX10" fmla="*/ 414336 w 427687"/>
                  <a:gd name="connsiteY10" fmla="*/ 1388302 h 1701486"/>
                  <a:gd name="connsiteX11" fmla="*/ 234948 w 427687"/>
                  <a:gd name="connsiteY11" fmla="*/ 1437515 h 1701486"/>
                  <a:gd name="connsiteX12" fmla="*/ 231775 w 427687"/>
                  <a:gd name="connsiteY12" fmla="*/ 1505777 h 1701486"/>
                  <a:gd name="connsiteX13" fmla="*/ 279398 w 427687"/>
                  <a:gd name="connsiteY13" fmla="*/ 1605790 h 1701486"/>
                  <a:gd name="connsiteX14" fmla="*/ 112711 w 427687"/>
                  <a:gd name="connsiteY14" fmla="*/ 1691515 h 1701486"/>
                  <a:gd name="connsiteX15" fmla="*/ 122236 w 427687"/>
                  <a:gd name="connsiteY15" fmla="*/ 1696277 h 1701486"/>
                  <a:gd name="connsiteX0" fmla="*/ 258761 w 427687"/>
                  <a:gd name="connsiteY0" fmla="*/ 1 h 1670497"/>
                  <a:gd name="connsiteX1" fmla="*/ 260349 w 427687"/>
                  <a:gd name="connsiteY1" fmla="*/ 169863 h 1670497"/>
                  <a:gd name="connsiteX2" fmla="*/ 250824 w 427687"/>
                  <a:gd name="connsiteY2" fmla="*/ 401638 h 1670497"/>
                  <a:gd name="connsiteX3" fmla="*/ 139700 w 427687"/>
                  <a:gd name="connsiteY3" fmla="*/ 401638 h 1670497"/>
                  <a:gd name="connsiteX4" fmla="*/ 0 w 427687"/>
                  <a:gd name="connsiteY4" fmla="*/ 404813 h 1670497"/>
                  <a:gd name="connsiteX5" fmla="*/ 7936 w 427687"/>
                  <a:gd name="connsiteY5" fmla="*/ 836613 h 1670497"/>
                  <a:gd name="connsiteX6" fmla="*/ 244473 w 427687"/>
                  <a:gd name="connsiteY6" fmla="*/ 839788 h 1670497"/>
                  <a:gd name="connsiteX7" fmla="*/ 288923 w 427687"/>
                  <a:gd name="connsiteY7" fmla="*/ 1009651 h 1670497"/>
                  <a:gd name="connsiteX8" fmla="*/ 279398 w 427687"/>
                  <a:gd name="connsiteY8" fmla="*/ 1117601 h 1670497"/>
                  <a:gd name="connsiteX9" fmla="*/ 407986 w 427687"/>
                  <a:gd name="connsiteY9" fmla="*/ 1160463 h 1670497"/>
                  <a:gd name="connsiteX10" fmla="*/ 414336 w 427687"/>
                  <a:gd name="connsiteY10" fmla="*/ 1357313 h 1670497"/>
                  <a:gd name="connsiteX11" fmla="*/ 234948 w 427687"/>
                  <a:gd name="connsiteY11" fmla="*/ 1406526 h 1670497"/>
                  <a:gd name="connsiteX12" fmla="*/ 231775 w 427687"/>
                  <a:gd name="connsiteY12" fmla="*/ 1474788 h 1670497"/>
                  <a:gd name="connsiteX13" fmla="*/ 279398 w 427687"/>
                  <a:gd name="connsiteY13" fmla="*/ 1574801 h 1670497"/>
                  <a:gd name="connsiteX14" fmla="*/ 112711 w 427687"/>
                  <a:gd name="connsiteY14" fmla="*/ 1660526 h 1670497"/>
                  <a:gd name="connsiteX15" fmla="*/ 122236 w 427687"/>
                  <a:gd name="connsiteY15" fmla="*/ 1665288 h 1670497"/>
                  <a:gd name="connsiteX0" fmla="*/ 481011 w 481013"/>
                  <a:gd name="connsiteY0" fmla="*/ 0 h 1673671"/>
                  <a:gd name="connsiteX1" fmla="*/ 260349 w 481013"/>
                  <a:gd name="connsiteY1" fmla="*/ 173037 h 1673671"/>
                  <a:gd name="connsiteX2" fmla="*/ 250824 w 481013"/>
                  <a:gd name="connsiteY2" fmla="*/ 404812 h 1673671"/>
                  <a:gd name="connsiteX3" fmla="*/ 139700 w 481013"/>
                  <a:gd name="connsiteY3" fmla="*/ 404812 h 1673671"/>
                  <a:gd name="connsiteX4" fmla="*/ 0 w 481013"/>
                  <a:gd name="connsiteY4" fmla="*/ 407987 h 1673671"/>
                  <a:gd name="connsiteX5" fmla="*/ 7936 w 481013"/>
                  <a:gd name="connsiteY5" fmla="*/ 839787 h 1673671"/>
                  <a:gd name="connsiteX6" fmla="*/ 244473 w 481013"/>
                  <a:gd name="connsiteY6" fmla="*/ 842962 h 1673671"/>
                  <a:gd name="connsiteX7" fmla="*/ 288923 w 481013"/>
                  <a:gd name="connsiteY7" fmla="*/ 1012825 h 1673671"/>
                  <a:gd name="connsiteX8" fmla="*/ 279398 w 481013"/>
                  <a:gd name="connsiteY8" fmla="*/ 1120775 h 1673671"/>
                  <a:gd name="connsiteX9" fmla="*/ 407986 w 481013"/>
                  <a:gd name="connsiteY9" fmla="*/ 1163637 h 1673671"/>
                  <a:gd name="connsiteX10" fmla="*/ 414336 w 481013"/>
                  <a:gd name="connsiteY10" fmla="*/ 1360487 h 1673671"/>
                  <a:gd name="connsiteX11" fmla="*/ 234948 w 481013"/>
                  <a:gd name="connsiteY11" fmla="*/ 1409700 h 1673671"/>
                  <a:gd name="connsiteX12" fmla="*/ 231775 w 481013"/>
                  <a:gd name="connsiteY12" fmla="*/ 1477962 h 1673671"/>
                  <a:gd name="connsiteX13" fmla="*/ 279398 w 481013"/>
                  <a:gd name="connsiteY13" fmla="*/ 1577975 h 1673671"/>
                  <a:gd name="connsiteX14" fmla="*/ 112711 w 481013"/>
                  <a:gd name="connsiteY14" fmla="*/ 1663700 h 1673671"/>
                  <a:gd name="connsiteX15" fmla="*/ 122236 w 481013"/>
                  <a:gd name="connsiteY15" fmla="*/ 1668462 h 1673671"/>
                  <a:gd name="connsiteX0" fmla="*/ 481011 w 481013"/>
                  <a:gd name="connsiteY0" fmla="*/ 24087 h 1697758"/>
                  <a:gd name="connsiteX1" fmla="*/ 257174 w 481013"/>
                  <a:gd name="connsiteY1" fmla="*/ 32024 h 1697758"/>
                  <a:gd name="connsiteX2" fmla="*/ 250824 w 481013"/>
                  <a:gd name="connsiteY2" fmla="*/ 428899 h 1697758"/>
                  <a:gd name="connsiteX3" fmla="*/ 139700 w 481013"/>
                  <a:gd name="connsiteY3" fmla="*/ 428899 h 1697758"/>
                  <a:gd name="connsiteX4" fmla="*/ 0 w 481013"/>
                  <a:gd name="connsiteY4" fmla="*/ 432074 h 1697758"/>
                  <a:gd name="connsiteX5" fmla="*/ 7936 w 481013"/>
                  <a:gd name="connsiteY5" fmla="*/ 863874 h 1697758"/>
                  <a:gd name="connsiteX6" fmla="*/ 244473 w 481013"/>
                  <a:gd name="connsiteY6" fmla="*/ 867049 h 1697758"/>
                  <a:gd name="connsiteX7" fmla="*/ 288923 w 481013"/>
                  <a:gd name="connsiteY7" fmla="*/ 1036912 h 1697758"/>
                  <a:gd name="connsiteX8" fmla="*/ 279398 w 481013"/>
                  <a:gd name="connsiteY8" fmla="*/ 1144862 h 1697758"/>
                  <a:gd name="connsiteX9" fmla="*/ 407986 w 481013"/>
                  <a:gd name="connsiteY9" fmla="*/ 1187724 h 1697758"/>
                  <a:gd name="connsiteX10" fmla="*/ 414336 w 481013"/>
                  <a:gd name="connsiteY10" fmla="*/ 1384574 h 1697758"/>
                  <a:gd name="connsiteX11" fmla="*/ 234948 w 481013"/>
                  <a:gd name="connsiteY11" fmla="*/ 1433787 h 1697758"/>
                  <a:gd name="connsiteX12" fmla="*/ 231775 w 481013"/>
                  <a:gd name="connsiteY12" fmla="*/ 1502049 h 1697758"/>
                  <a:gd name="connsiteX13" fmla="*/ 279398 w 481013"/>
                  <a:gd name="connsiteY13" fmla="*/ 1602062 h 1697758"/>
                  <a:gd name="connsiteX14" fmla="*/ 112711 w 481013"/>
                  <a:gd name="connsiteY14" fmla="*/ 1687787 h 1697758"/>
                  <a:gd name="connsiteX15" fmla="*/ 122236 w 481013"/>
                  <a:gd name="connsiteY15" fmla="*/ 1692549 h 1697758"/>
                  <a:gd name="connsiteX0" fmla="*/ 481011 w 481119"/>
                  <a:gd name="connsiteY0" fmla="*/ 255 h 1673926"/>
                  <a:gd name="connsiteX1" fmla="*/ 257174 w 481119"/>
                  <a:gd name="connsiteY1" fmla="*/ 8192 h 1673926"/>
                  <a:gd name="connsiteX2" fmla="*/ 250824 w 481119"/>
                  <a:gd name="connsiteY2" fmla="*/ 405067 h 1673926"/>
                  <a:gd name="connsiteX3" fmla="*/ 139700 w 481119"/>
                  <a:gd name="connsiteY3" fmla="*/ 405067 h 1673926"/>
                  <a:gd name="connsiteX4" fmla="*/ 0 w 481119"/>
                  <a:gd name="connsiteY4" fmla="*/ 408242 h 1673926"/>
                  <a:gd name="connsiteX5" fmla="*/ 7936 w 481119"/>
                  <a:gd name="connsiteY5" fmla="*/ 840042 h 1673926"/>
                  <a:gd name="connsiteX6" fmla="*/ 244473 w 481119"/>
                  <a:gd name="connsiteY6" fmla="*/ 843217 h 1673926"/>
                  <a:gd name="connsiteX7" fmla="*/ 288923 w 481119"/>
                  <a:gd name="connsiteY7" fmla="*/ 1013080 h 1673926"/>
                  <a:gd name="connsiteX8" fmla="*/ 279398 w 481119"/>
                  <a:gd name="connsiteY8" fmla="*/ 1121030 h 1673926"/>
                  <a:gd name="connsiteX9" fmla="*/ 407986 w 481119"/>
                  <a:gd name="connsiteY9" fmla="*/ 1163892 h 1673926"/>
                  <a:gd name="connsiteX10" fmla="*/ 414336 w 481119"/>
                  <a:gd name="connsiteY10" fmla="*/ 1360742 h 1673926"/>
                  <a:gd name="connsiteX11" fmla="*/ 234948 w 481119"/>
                  <a:gd name="connsiteY11" fmla="*/ 1409955 h 1673926"/>
                  <a:gd name="connsiteX12" fmla="*/ 231775 w 481119"/>
                  <a:gd name="connsiteY12" fmla="*/ 1478217 h 1673926"/>
                  <a:gd name="connsiteX13" fmla="*/ 279398 w 481119"/>
                  <a:gd name="connsiteY13" fmla="*/ 1578230 h 1673926"/>
                  <a:gd name="connsiteX14" fmla="*/ 112711 w 481119"/>
                  <a:gd name="connsiteY14" fmla="*/ 1663955 h 1673926"/>
                  <a:gd name="connsiteX15" fmla="*/ 122236 w 481119"/>
                  <a:gd name="connsiteY15" fmla="*/ 1668717 h 1673926"/>
                  <a:gd name="connsiteX0" fmla="*/ 481011 w 481119"/>
                  <a:gd name="connsiteY0" fmla="*/ 5612 h 1679283"/>
                  <a:gd name="connsiteX1" fmla="*/ 257174 w 481119"/>
                  <a:gd name="connsiteY1" fmla="*/ 4024 h 1679283"/>
                  <a:gd name="connsiteX2" fmla="*/ 250824 w 481119"/>
                  <a:gd name="connsiteY2" fmla="*/ 410424 h 1679283"/>
                  <a:gd name="connsiteX3" fmla="*/ 139700 w 481119"/>
                  <a:gd name="connsiteY3" fmla="*/ 410424 h 1679283"/>
                  <a:gd name="connsiteX4" fmla="*/ 0 w 481119"/>
                  <a:gd name="connsiteY4" fmla="*/ 413599 h 1679283"/>
                  <a:gd name="connsiteX5" fmla="*/ 7936 w 481119"/>
                  <a:gd name="connsiteY5" fmla="*/ 845399 h 1679283"/>
                  <a:gd name="connsiteX6" fmla="*/ 244473 w 481119"/>
                  <a:gd name="connsiteY6" fmla="*/ 848574 h 1679283"/>
                  <a:gd name="connsiteX7" fmla="*/ 288923 w 481119"/>
                  <a:gd name="connsiteY7" fmla="*/ 1018437 h 1679283"/>
                  <a:gd name="connsiteX8" fmla="*/ 279398 w 481119"/>
                  <a:gd name="connsiteY8" fmla="*/ 1126387 h 1679283"/>
                  <a:gd name="connsiteX9" fmla="*/ 407986 w 481119"/>
                  <a:gd name="connsiteY9" fmla="*/ 1169249 h 1679283"/>
                  <a:gd name="connsiteX10" fmla="*/ 414336 w 481119"/>
                  <a:gd name="connsiteY10" fmla="*/ 1366099 h 1679283"/>
                  <a:gd name="connsiteX11" fmla="*/ 234948 w 481119"/>
                  <a:gd name="connsiteY11" fmla="*/ 1415312 h 1679283"/>
                  <a:gd name="connsiteX12" fmla="*/ 231775 w 481119"/>
                  <a:gd name="connsiteY12" fmla="*/ 1483574 h 1679283"/>
                  <a:gd name="connsiteX13" fmla="*/ 279398 w 481119"/>
                  <a:gd name="connsiteY13" fmla="*/ 1583587 h 1679283"/>
                  <a:gd name="connsiteX14" fmla="*/ 112711 w 481119"/>
                  <a:gd name="connsiteY14" fmla="*/ 1669312 h 1679283"/>
                  <a:gd name="connsiteX15" fmla="*/ 122236 w 481119"/>
                  <a:gd name="connsiteY15" fmla="*/ 1674074 h 1679283"/>
                  <a:gd name="connsiteX0" fmla="*/ 481011 w 481119"/>
                  <a:gd name="connsiteY0" fmla="*/ 13747 h 1677893"/>
                  <a:gd name="connsiteX1" fmla="*/ 257174 w 481119"/>
                  <a:gd name="connsiteY1" fmla="*/ 2634 h 1677893"/>
                  <a:gd name="connsiteX2" fmla="*/ 250824 w 481119"/>
                  <a:gd name="connsiteY2" fmla="*/ 409034 h 1677893"/>
                  <a:gd name="connsiteX3" fmla="*/ 139700 w 481119"/>
                  <a:gd name="connsiteY3" fmla="*/ 409034 h 1677893"/>
                  <a:gd name="connsiteX4" fmla="*/ 0 w 481119"/>
                  <a:gd name="connsiteY4" fmla="*/ 412209 h 1677893"/>
                  <a:gd name="connsiteX5" fmla="*/ 7936 w 481119"/>
                  <a:gd name="connsiteY5" fmla="*/ 844009 h 1677893"/>
                  <a:gd name="connsiteX6" fmla="*/ 244473 w 481119"/>
                  <a:gd name="connsiteY6" fmla="*/ 847184 h 1677893"/>
                  <a:gd name="connsiteX7" fmla="*/ 288923 w 481119"/>
                  <a:gd name="connsiteY7" fmla="*/ 1017047 h 1677893"/>
                  <a:gd name="connsiteX8" fmla="*/ 279398 w 481119"/>
                  <a:gd name="connsiteY8" fmla="*/ 1124997 h 1677893"/>
                  <a:gd name="connsiteX9" fmla="*/ 407986 w 481119"/>
                  <a:gd name="connsiteY9" fmla="*/ 1167859 h 1677893"/>
                  <a:gd name="connsiteX10" fmla="*/ 414336 w 481119"/>
                  <a:gd name="connsiteY10" fmla="*/ 1364709 h 1677893"/>
                  <a:gd name="connsiteX11" fmla="*/ 234948 w 481119"/>
                  <a:gd name="connsiteY11" fmla="*/ 1413922 h 1677893"/>
                  <a:gd name="connsiteX12" fmla="*/ 231775 w 481119"/>
                  <a:gd name="connsiteY12" fmla="*/ 1482184 h 1677893"/>
                  <a:gd name="connsiteX13" fmla="*/ 279398 w 481119"/>
                  <a:gd name="connsiteY13" fmla="*/ 1582197 h 1677893"/>
                  <a:gd name="connsiteX14" fmla="*/ 112711 w 481119"/>
                  <a:gd name="connsiteY14" fmla="*/ 1667922 h 1677893"/>
                  <a:gd name="connsiteX15" fmla="*/ 122236 w 481119"/>
                  <a:gd name="connsiteY15" fmla="*/ 1672684 h 1677893"/>
                  <a:gd name="connsiteX0" fmla="*/ 481011 w 481011"/>
                  <a:gd name="connsiteY0" fmla="*/ 0 h 1664146"/>
                  <a:gd name="connsiteX1" fmla="*/ 250824 w 481011"/>
                  <a:gd name="connsiteY1" fmla="*/ 395287 h 1664146"/>
                  <a:gd name="connsiteX2" fmla="*/ 139700 w 481011"/>
                  <a:gd name="connsiteY2" fmla="*/ 395287 h 1664146"/>
                  <a:gd name="connsiteX3" fmla="*/ 0 w 481011"/>
                  <a:gd name="connsiteY3" fmla="*/ 398462 h 1664146"/>
                  <a:gd name="connsiteX4" fmla="*/ 7936 w 481011"/>
                  <a:gd name="connsiteY4" fmla="*/ 830262 h 1664146"/>
                  <a:gd name="connsiteX5" fmla="*/ 244473 w 481011"/>
                  <a:gd name="connsiteY5" fmla="*/ 833437 h 1664146"/>
                  <a:gd name="connsiteX6" fmla="*/ 288923 w 481011"/>
                  <a:gd name="connsiteY6" fmla="*/ 1003300 h 1664146"/>
                  <a:gd name="connsiteX7" fmla="*/ 279398 w 481011"/>
                  <a:gd name="connsiteY7" fmla="*/ 1111250 h 1664146"/>
                  <a:gd name="connsiteX8" fmla="*/ 407986 w 481011"/>
                  <a:gd name="connsiteY8" fmla="*/ 1154112 h 1664146"/>
                  <a:gd name="connsiteX9" fmla="*/ 414336 w 481011"/>
                  <a:gd name="connsiteY9" fmla="*/ 1350962 h 1664146"/>
                  <a:gd name="connsiteX10" fmla="*/ 234948 w 481011"/>
                  <a:gd name="connsiteY10" fmla="*/ 1400175 h 1664146"/>
                  <a:gd name="connsiteX11" fmla="*/ 231775 w 481011"/>
                  <a:gd name="connsiteY11" fmla="*/ 1468437 h 1664146"/>
                  <a:gd name="connsiteX12" fmla="*/ 279398 w 481011"/>
                  <a:gd name="connsiteY12" fmla="*/ 1568450 h 1664146"/>
                  <a:gd name="connsiteX13" fmla="*/ 112711 w 481011"/>
                  <a:gd name="connsiteY13" fmla="*/ 1654175 h 1664146"/>
                  <a:gd name="connsiteX14" fmla="*/ 122236 w 481011"/>
                  <a:gd name="connsiteY14" fmla="*/ 1658937 h 1664146"/>
                  <a:gd name="connsiteX0" fmla="*/ 250824 w 427687"/>
                  <a:gd name="connsiteY0" fmla="*/ 535 h 1269394"/>
                  <a:gd name="connsiteX1" fmla="*/ 139700 w 427687"/>
                  <a:gd name="connsiteY1" fmla="*/ 535 h 1269394"/>
                  <a:gd name="connsiteX2" fmla="*/ 0 w 427687"/>
                  <a:gd name="connsiteY2" fmla="*/ 3710 h 1269394"/>
                  <a:gd name="connsiteX3" fmla="*/ 7936 w 427687"/>
                  <a:gd name="connsiteY3" fmla="*/ 435510 h 1269394"/>
                  <a:gd name="connsiteX4" fmla="*/ 244473 w 427687"/>
                  <a:gd name="connsiteY4" fmla="*/ 438685 h 1269394"/>
                  <a:gd name="connsiteX5" fmla="*/ 288923 w 427687"/>
                  <a:gd name="connsiteY5" fmla="*/ 608548 h 1269394"/>
                  <a:gd name="connsiteX6" fmla="*/ 279398 w 427687"/>
                  <a:gd name="connsiteY6" fmla="*/ 716498 h 1269394"/>
                  <a:gd name="connsiteX7" fmla="*/ 407986 w 427687"/>
                  <a:gd name="connsiteY7" fmla="*/ 759360 h 1269394"/>
                  <a:gd name="connsiteX8" fmla="*/ 414336 w 427687"/>
                  <a:gd name="connsiteY8" fmla="*/ 956210 h 1269394"/>
                  <a:gd name="connsiteX9" fmla="*/ 234948 w 427687"/>
                  <a:gd name="connsiteY9" fmla="*/ 1005423 h 1269394"/>
                  <a:gd name="connsiteX10" fmla="*/ 231775 w 427687"/>
                  <a:gd name="connsiteY10" fmla="*/ 1073685 h 1269394"/>
                  <a:gd name="connsiteX11" fmla="*/ 279398 w 427687"/>
                  <a:gd name="connsiteY11" fmla="*/ 1173698 h 1269394"/>
                  <a:gd name="connsiteX12" fmla="*/ 112711 w 427687"/>
                  <a:gd name="connsiteY12" fmla="*/ 1259423 h 1269394"/>
                  <a:gd name="connsiteX13" fmla="*/ 122236 w 427687"/>
                  <a:gd name="connsiteY13" fmla="*/ 1264185 h 1269394"/>
                  <a:gd name="connsiteX0" fmla="*/ 655 w 733461"/>
                  <a:gd name="connsiteY0" fmla="*/ 0 h 1886276"/>
                  <a:gd name="connsiteX1" fmla="*/ 445474 w 733461"/>
                  <a:gd name="connsiteY1" fmla="*/ 617417 h 1886276"/>
                  <a:gd name="connsiteX2" fmla="*/ 305774 w 733461"/>
                  <a:gd name="connsiteY2" fmla="*/ 620592 h 1886276"/>
                  <a:gd name="connsiteX3" fmla="*/ 313710 w 733461"/>
                  <a:gd name="connsiteY3" fmla="*/ 1052392 h 1886276"/>
                  <a:gd name="connsiteX4" fmla="*/ 550247 w 733461"/>
                  <a:gd name="connsiteY4" fmla="*/ 1055567 h 1886276"/>
                  <a:gd name="connsiteX5" fmla="*/ 594697 w 733461"/>
                  <a:gd name="connsiteY5" fmla="*/ 1225430 h 1886276"/>
                  <a:gd name="connsiteX6" fmla="*/ 585172 w 733461"/>
                  <a:gd name="connsiteY6" fmla="*/ 1333380 h 1886276"/>
                  <a:gd name="connsiteX7" fmla="*/ 713760 w 733461"/>
                  <a:gd name="connsiteY7" fmla="*/ 1376242 h 1886276"/>
                  <a:gd name="connsiteX8" fmla="*/ 720110 w 733461"/>
                  <a:gd name="connsiteY8" fmla="*/ 1573092 h 1886276"/>
                  <a:gd name="connsiteX9" fmla="*/ 540722 w 733461"/>
                  <a:gd name="connsiteY9" fmla="*/ 1622305 h 1886276"/>
                  <a:gd name="connsiteX10" fmla="*/ 537549 w 733461"/>
                  <a:gd name="connsiteY10" fmla="*/ 1690567 h 1886276"/>
                  <a:gd name="connsiteX11" fmla="*/ 585172 w 733461"/>
                  <a:gd name="connsiteY11" fmla="*/ 1790580 h 1886276"/>
                  <a:gd name="connsiteX12" fmla="*/ 418485 w 733461"/>
                  <a:gd name="connsiteY12" fmla="*/ 1876305 h 1886276"/>
                  <a:gd name="connsiteX13" fmla="*/ 428010 w 733461"/>
                  <a:gd name="connsiteY13" fmla="*/ 1881067 h 1886276"/>
                  <a:gd name="connsiteX0" fmla="*/ 24204 w 757010"/>
                  <a:gd name="connsiteY0" fmla="*/ 0 h 1886276"/>
                  <a:gd name="connsiteX1" fmla="*/ 19992 w 757010"/>
                  <a:gd name="connsiteY1" fmla="*/ 133639 h 1886276"/>
                  <a:gd name="connsiteX2" fmla="*/ 329323 w 757010"/>
                  <a:gd name="connsiteY2" fmla="*/ 620592 h 1886276"/>
                  <a:gd name="connsiteX3" fmla="*/ 337259 w 757010"/>
                  <a:gd name="connsiteY3" fmla="*/ 1052392 h 1886276"/>
                  <a:gd name="connsiteX4" fmla="*/ 573796 w 757010"/>
                  <a:gd name="connsiteY4" fmla="*/ 1055567 h 1886276"/>
                  <a:gd name="connsiteX5" fmla="*/ 618246 w 757010"/>
                  <a:gd name="connsiteY5" fmla="*/ 1225430 h 1886276"/>
                  <a:gd name="connsiteX6" fmla="*/ 608721 w 757010"/>
                  <a:gd name="connsiteY6" fmla="*/ 1333380 h 1886276"/>
                  <a:gd name="connsiteX7" fmla="*/ 737309 w 757010"/>
                  <a:gd name="connsiteY7" fmla="*/ 1376242 h 1886276"/>
                  <a:gd name="connsiteX8" fmla="*/ 743659 w 757010"/>
                  <a:gd name="connsiteY8" fmla="*/ 1573092 h 1886276"/>
                  <a:gd name="connsiteX9" fmla="*/ 564271 w 757010"/>
                  <a:gd name="connsiteY9" fmla="*/ 1622305 h 1886276"/>
                  <a:gd name="connsiteX10" fmla="*/ 561098 w 757010"/>
                  <a:gd name="connsiteY10" fmla="*/ 1690567 h 1886276"/>
                  <a:gd name="connsiteX11" fmla="*/ 608721 w 757010"/>
                  <a:gd name="connsiteY11" fmla="*/ 1790580 h 1886276"/>
                  <a:gd name="connsiteX12" fmla="*/ 442034 w 757010"/>
                  <a:gd name="connsiteY12" fmla="*/ 1876305 h 1886276"/>
                  <a:gd name="connsiteX13" fmla="*/ 451559 w 757010"/>
                  <a:gd name="connsiteY13" fmla="*/ 1881067 h 1886276"/>
                  <a:gd name="connsiteX0" fmla="*/ 4617 w 737423"/>
                  <a:gd name="connsiteY0" fmla="*/ 0 h 1886276"/>
                  <a:gd name="connsiteX1" fmla="*/ 405 w 737423"/>
                  <a:gd name="connsiteY1" fmla="*/ 133639 h 1886276"/>
                  <a:gd name="connsiteX2" fmla="*/ 309736 w 737423"/>
                  <a:gd name="connsiteY2" fmla="*/ 620592 h 1886276"/>
                  <a:gd name="connsiteX3" fmla="*/ 317672 w 737423"/>
                  <a:gd name="connsiteY3" fmla="*/ 1052392 h 1886276"/>
                  <a:gd name="connsiteX4" fmla="*/ 554209 w 737423"/>
                  <a:gd name="connsiteY4" fmla="*/ 1055567 h 1886276"/>
                  <a:gd name="connsiteX5" fmla="*/ 598659 w 737423"/>
                  <a:gd name="connsiteY5" fmla="*/ 1225430 h 1886276"/>
                  <a:gd name="connsiteX6" fmla="*/ 589134 w 737423"/>
                  <a:gd name="connsiteY6" fmla="*/ 1333380 h 1886276"/>
                  <a:gd name="connsiteX7" fmla="*/ 717722 w 737423"/>
                  <a:gd name="connsiteY7" fmla="*/ 1376242 h 1886276"/>
                  <a:gd name="connsiteX8" fmla="*/ 724072 w 737423"/>
                  <a:gd name="connsiteY8" fmla="*/ 1573092 h 1886276"/>
                  <a:gd name="connsiteX9" fmla="*/ 544684 w 737423"/>
                  <a:gd name="connsiteY9" fmla="*/ 1622305 h 1886276"/>
                  <a:gd name="connsiteX10" fmla="*/ 541511 w 737423"/>
                  <a:gd name="connsiteY10" fmla="*/ 1690567 h 1886276"/>
                  <a:gd name="connsiteX11" fmla="*/ 589134 w 737423"/>
                  <a:gd name="connsiteY11" fmla="*/ 1790580 h 1886276"/>
                  <a:gd name="connsiteX12" fmla="*/ 422447 w 737423"/>
                  <a:gd name="connsiteY12" fmla="*/ 1876305 h 1886276"/>
                  <a:gd name="connsiteX13" fmla="*/ 431972 w 737423"/>
                  <a:gd name="connsiteY13" fmla="*/ 1881067 h 1886276"/>
                  <a:gd name="connsiteX0" fmla="*/ 14142 w 746948"/>
                  <a:gd name="connsiteY0" fmla="*/ 14 h 1886290"/>
                  <a:gd name="connsiteX1" fmla="*/ 9930 w 746948"/>
                  <a:gd name="connsiteY1" fmla="*/ 133653 h 1886290"/>
                  <a:gd name="connsiteX2" fmla="*/ 319261 w 746948"/>
                  <a:gd name="connsiteY2" fmla="*/ 620606 h 1886290"/>
                  <a:gd name="connsiteX3" fmla="*/ 327197 w 746948"/>
                  <a:gd name="connsiteY3" fmla="*/ 1052406 h 1886290"/>
                  <a:gd name="connsiteX4" fmla="*/ 563734 w 746948"/>
                  <a:gd name="connsiteY4" fmla="*/ 1055581 h 1886290"/>
                  <a:gd name="connsiteX5" fmla="*/ 608184 w 746948"/>
                  <a:gd name="connsiteY5" fmla="*/ 1225444 h 1886290"/>
                  <a:gd name="connsiteX6" fmla="*/ 598659 w 746948"/>
                  <a:gd name="connsiteY6" fmla="*/ 1333394 h 1886290"/>
                  <a:gd name="connsiteX7" fmla="*/ 727247 w 746948"/>
                  <a:gd name="connsiteY7" fmla="*/ 1376256 h 1886290"/>
                  <a:gd name="connsiteX8" fmla="*/ 733597 w 746948"/>
                  <a:gd name="connsiteY8" fmla="*/ 1573106 h 1886290"/>
                  <a:gd name="connsiteX9" fmla="*/ 554209 w 746948"/>
                  <a:gd name="connsiteY9" fmla="*/ 1622319 h 1886290"/>
                  <a:gd name="connsiteX10" fmla="*/ 551036 w 746948"/>
                  <a:gd name="connsiteY10" fmla="*/ 1690581 h 1886290"/>
                  <a:gd name="connsiteX11" fmla="*/ 598659 w 746948"/>
                  <a:gd name="connsiteY11" fmla="*/ 1790594 h 1886290"/>
                  <a:gd name="connsiteX12" fmla="*/ 431972 w 746948"/>
                  <a:gd name="connsiteY12" fmla="*/ 1876319 h 1886290"/>
                  <a:gd name="connsiteX13" fmla="*/ 441497 w 746948"/>
                  <a:gd name="connsiteY13" fmla="*/ 1881081 h 1886290"/>
                  <a:gd name="connsiteX0" fmla="*/ 14142 w 746948"/>
                  <a:gd name="connsiteY0" fmla="*/ 14 h 1886290"/>
                  <a:gd name="connsiteX1" fmla="*/ 9930 w 746948"/>
                  <a:gd name="connsiteY1" fmla="*/ 133653 h 1886290"/>
                  <a:gd name="connsiteX2" fmla="*/ 319261 w 746948"/>
                  <a:gd name="connsiteY2" fmla="*/ 620606 h 1886290"/>
                  <a:gd name="connsiteX3" fmla="*/ 320985 w 746948"/>
                  <a:gd name="connsiteY3" fmla="*/ 625016 h 1886290"/>
                  <a:gd name="connsiteX4" fmla="*/ 327197 w 746948"/>
                  <a:gd name="connsiteY4" fmla="*/ 1052406 h 1886290"/>
                  <a:gd name="connsiteX5" fmla="*/ 563734 w 746948"/>
                  <a:gd name="connsiteY5" fmla="*/ 1055581 h 1886290"/>
                  <a:gd name="connsiteX6" fmla="*/ 608184 w 746948"/>
                  <a:gd name="connsiteY6" fmla="*/ 1225444 h 1886290"/>
                  <a:gd name="connsiteX7" fmla="*/ 598659 w 746948"/>
                  <a:gd name="connsiteY7" fmla="*/ 1333394 h 1886290"/>
                  <a:gd name="connsiteX8" fmla="*/ 727247 w 746948"/>
                  <a:gd name="connsiteY8" fmla="*/ 1376256 h 1886290"/>
                  <a:gd name="connsiteX9" fmla="*/ 733597 w 746948"/>
                  <a:gd name="connsiteY9" fmla="*/ 1573106 h 1886290"/>
                  <a:gd name="connsiteX10" fmla="*/ 554209 w 746948"/>
                  <a:gd name="connsiteY10" fmla="*/ 1622319 h 1886290"/>
                  <a:gd name="connsiteX11" fmla="*/ 551036 w 746948"/>
                  <a:gd name="connsiteY11" fmla="*/ 1690581 h 1886290"/>
                  <a:gd name="connsiteX12" fmla="*/ 598659 w 746948"/>
                  <a:gd name="connsiteY12" fmla="*/ 1790594 h 1886290"/>
                  <a:gd name="connsiteX13" fmla="*/ 431972 w 746948"/>
                  <a:gd name="connsiteY13" fmla="*/ 1876319 h 1886290"/>
                  <a:gd name="connsiteX14" fmla="*/ 441497 w 746948"/>
                  <a:gd name="connsiteY14" fmla="*/ 1881081 h 1886290"/>
                  <a:gd name="connsiteX0" fmla="*/ 14142 w 746948"/>
                  <a:gd name="connsiteY0" fmla="*/ 14 h 1886290"/>
                  <a:gd name="connsiteX1" fmla="*/ 9930 w 746948"/>
                  <a:gd name="connsiteY1" fmla="*/ 133653 h 1886290"/>
                  <a:gd name="connsiteX2" fmla="*/ 319261 w 746948"/>
                  <a:gd name="connsiteY2" fmla="*/ 620606 h 1886290"/>
                  <a:gd name="connsiteX3" fmla="*/ 318313 w 746948"/>
                  <a:gd name="connsiteY3" fmla="*/ 456630 h 1886290"/>
                  <a:gd name="connsiteX4" fmla="*/ 327197 w 746948"/>
                  <a:gd name="connsiteY4" fmla="*/ 1052406 h 1886290"/>
                  <a:gd name="connsiteX5" fmla="*/ 563734 w 746948"/>
                  <a:gd name="connsiteY5" fmla="*/ 1055581 h 1886290"/>
                  <a:gd name="connsiteX6" fmla="*/ 608184 w 746948"/>
                  <a:gd name="connsiteY6" fmla="*/ 1225444 h 1886290"/>
                  <a:gd name="connsiteX7" fmla="*/ 598659 w 746948"/>
                  <a:gd name="connsiteY7" fmla="*/ 1333394 h 1886290"/>
                  <a:gd name="connsiteX8" fmla="*/ 727247 w 746948"/>
                  <a:gd name="connsiteY8" fmla="*/ 1376256 h 1886290"/>
                  <a:gd name="connsiteX9" fmla="*/ 733597 w 746948"/>
                  <a:gd name="connsiteY9" fmla="*/ 1573106 h 1886290"/>
                  <a:gd name="connsiteX10" fmla="*/ 554209 w 746948"/>
                  <a:gd name="connsiteY10" fmla="*/ 1622319 h 1886290"/>
                  <a:gd name="connsiteX11" fmla="*/ 551036 w 746948"/>
                  <a:gd name="connsiteY11" fmla="*/ 1690581 h 1886290"/>
                  <a:gd name="connsiteX12" fmla="*/ 598659 w 746948"/>
                  <a:gd name="connsiteY12" fmla="*/ 1790594 h 1886290"/>
                  <a:gd name="connsiteX13" fmla="*/ 431972 w 746948"/>
                  <a:gd name="connsiteY13" fmla="*/ 1876319 h 1886290"/>
                  <a:gd name="connsiteX14" fmla="*/ 441497 w 746948"/>
                  <a:gd name="connsiteY14" fmla="*/ 1881081 h 1886290"/>
                  <a:gd name="connsiteX0" fmla="*/ 14142 w 746948"/>
                  <a:gd name="connsiteY0" fmla="*/ 14 h 1886290"/>
                  <a:gd name="connsiteX1" fmla="*/ 9930 w 746948"/>
                  <a:gd name="connsiteY1" fmla="*/ 133653 h 1886290"/>
                  <a:gd name="connsiteX2" fmla="*/ 319261 w 746948"/>
                  <a:gd name="connsiteY2" fmla="*/ 620606 h 1886290"/>
                  <a:gd name="connsiteX3" fmla="*/ 144582 w 746948"/>
                  <a:gd name="connsiteY3" fmla="*/ 627689 h 1886290"/>
                  <a:gd name="connsiteX4" fmla="*/ 327197 w 746948"/>
                  <a:gd name="connsiteY4" fmla="*/ 1052406 h 1886290"/>
                  <a:gd name="connsiteX5" fmla="*/ 563734 w 746948"/>
                  <a:gd name="connsiteY5" fmla="*/ 1055581 h 1886290"/>
                  <a:gd name="connsiteX6" fmla="*/ 608184 w 746948"/>
                  <a:gd name="connsiteY6" fmla="*/ 1225444 h 1886290"/>
                  <a:gd name="connsiteX7" fmla="*/ 598659 w 746948"/>
                  <a:gd name="connsiteY7" fmla="*/ 1333394 h 1886290"/>
                  <a:gd name="connsiteX8" fmla="*/ 727247 w 746948"/>
                  <a:gd name="connsiteY8" fmla="*/ 1376256 h 1886290"/>
                  <a:gd name="connsiteX9" fmla="*/ 733597 w 746948"/>
                  <a:gd name="connsiteY9" fmla="*/ 1573106 h 1886290"/>
                  <a:gd name="connsiteX10" fmla="*/ 554209 w 746948"/>
                  <a:gd name="connsiteY10" fmla="*/ 1622319 h 1886290"/>
                  <a:gd name="connsiteX11" fmla="*/ 551036 w 746948"/>
                  <a:gd name="connsiteY11" fmla="*/ 1690581 h 1886290"/>
                  <a:gd name="connsiteX12" fmla="*/ 598659 w 746948"/>
                  <a:gd name="connsiteY12" fmla="*/ 1790594 h 1886290"/>
                  <a:gd name="connsiteX13" fmla="*/ 431972 w 746948"/>
                  <a:gd name="connsiteY13" fmla="*/ 1876319 h 1886290"/>
                  <a:gd name="connsiteX14" fmla="*/ 441497 w 746948"/>
                  <a:gd name="connsiteY14"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144582 w 746948"/>
                  <a:gd name="connsiteY3" fmla="*/ 627689 h 1886290"/>
                  <a:gd name="connsiteX4" fmla="*/ 327197 w 746948"/>
                  <a:gd name="connsiteY4" fmla="*/ 1052406 h 1886290"/>
                  <a:gd name="connsiteX5" fmla="*/ 563734 w 746948"/>
                  <a:gd name="connsiteY5" fmla="*/ 1055581 h 1886290"/>
                  <a:gd name="connsiteX6" fmla="*/ 608184 w 746948"/>
                  <a:gd name="connsiteY6" fmla="*/ 1225444 h 1886290"/>
                  <a:gd name="connsiteX7" fmla="*/ 598659 w 746948"/>
                  <a:gd name="connsiteY7" fmla="*/ 1333394 h 1886290"/>
                  <a:gd name="connsiteX8" fmla="*/ 727247 w 746948"/>
                  <a:gd name="connsiteY8" fmla="*/ 1376256 h 1886290"/>
                  <a:gd name="connsiteX9" fmla="*/ 733597 w 746948"/>
                  <a:gd name="connsiteY9" fmla="*/ 1573106 h 1886290"/>
                  <a:gd name="connsiteX10" fmla="*/ 554209 w 746948"/>
                  <a:gd name="connsiteY10" fmla="*/ 1622319 h 1886290"/>
                  <a:gd name="connsiteX11" fmla="*/ 551036 w 746948"/>
                  <a:gd name="connsiteY11" fmla="*/ 1690581 h 1886290"/>
                  <a:gd name="connsiteX12" fmla="*/ 598659 w 746948"/>
                  <a:gd name="connsiteY12" fmla="*/ 1790594 h 1886290"/>
                  <a:gd name="connsiteX13" fmla="*/ 431972 w 746948"/>
                  <a:gd name="connsiteY13" fmla="*/ 1876319 h 1886290"/>
                  <a:gd name="connsiteX14" fmla="*/ 441497 w 746948"/>
                  <a:gd name="connsiteY14"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29005 w 746948"/>
                  <a:gd name="connsiteY3" fmla="*/ 622344 h 1886290"/>
                  <a:gd name="connsiteX4" fmla="*/ 327197 w 746948"/>
                  <a:gd name="connsiteY4" fmla="*/ 1052406 h 1886290"/>
                  <a:gd name="connsiteX5" fmla="*/ 563734 w 746948"/>
                  <a:gd name="connsiteY5" fmla="*/ 1055581 h 1886290"/>
                  <a:gd name="connsiteX6" fmla="*/ 608184 w 746948"/>
                  <a:gd name="connsiteY6" fmla="*/ 1225444 h 1886290"/>
                  <a:gd name="connsiteX7" fmla="*/ 598659 w 746948"/>
                  <a:gd name="connsiteY7" fmla="*/ 1333394 h 1886290"/>
                  <a:gd name="connsiteX8" fmla="*/ 727247 w 746948"/>
                  <a:gd name="connsiteY8" fmla="*/ 1376256 h 1886290"/>
                  <a:gd name="connsiteX9" fmla="*/ 733597 w 746948"/>
                  <a:gd name="connsiteY9" fmla="*/ 1573106 h 1886290"/>
                  <a:gd name="connsiteX10" fmla="*/ 554209 w 746948"/>
                  <a:gd name="connsiteY10" fmla="*/ 1622319 h 1886290"/>
                  <a:gd name="connsiteX11" fmla="*/ 551036 w 746948"/>
                  <a:gd name="connsiteY11" fmla="*/ 1690581 h 1886290"/>
                  <a:gd name="connsiteX12" fmla="*/ 598659 w 746948"/>
                  <a:gd name="connsiteY12" fmla="*/ 1790594 h 1886290"/>
                  <a:gd name="connsiteX13" fmla="*/ 431972 w 746948"/>
                  <a:gd name="connsiteY13" fmla="*/ 1876319 h 1886290"/>
                  <a:gd name="connsiteX14" fmla="*/ 441497 w 746948"/>
                  <a:gd name="connsiteY14"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246146 w 746948"/>
                  <a:gd name="connsiteY3" fmla="*/ 49672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18312 w 746948"/>
                  <a:gd name="connsiteY3" fmla="*/ 44861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18312 w 746948"/>
                  <a:gd name="connsiteY3" fmla="*/ 44861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18312 w 746948"/>
                  <a:gd name="connsiteY3" fmla="*/ 44861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18312 w 746948"/>
                  <a:gd name="connsiteY3" fmla="*/ 44861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18312 w 746948"/>
                  <a:gd name="connsiteY3" fmla="*/ 44861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4142 w 746948"/>
                  <a:gd name="connsiteY0" fmla="*/ 14 h 1886290"/>
                  <a:gd name="connsiteX1" fmla="*/ 9930 w 746948"/>
                  <a:gd name="connsiteY1" fmla="*/ 133653 h 1886290"/>
                  <a:gd name="connsiteX2" fmla="*/ 145530 w 746948"/>
                  <a:gd name="connsiteY2" fmla="*/ 374708 h 1886290"/>
                  <a:gd name="connsiteX3" fmla="*/ 318312 w 746948"/>
                  <a:gd name="connsiteY3" fmla="*/ 448611 h 1886290"/>
                  <a:gd name="connsiteX4" fmla="*/ 329005 w 746948"/>
                  <a:gd name="connsiteY4" fmla="*/ 622344 h 1886290"/>
                  <a:gd name="connsiteX5" fmla="*/ 327197 w 746948"/>
                  <a:gd name="connsiteY5" fmla="*/ 1052406 h 1886290"/>
                  <a:gd name="connsiteX6" fmla="*/ 563734 w 746948"/>
                  <a:gd name="connsiteY6" fmla="*/ 1055581 h 1886290"/>
                  <a:gd name="connsiteX7" fmla="*/ 608184 w 746948"/>
                  <a:gd name="connsiteY7" fmla="*/ 1225444 h 1886290"/>
                  <a:gd name="connsiteX8" fmla="*/ 598659 w 746948"/>
                  <a:gd name="connsiteY8" fmla="*/ 1333394 h 1886290"/>
                  <a:gd name="connsiteX9" fmla="*/ 727247 w 746948"/>
                  <a:gd name="connsiteY9" fmla="*/ 1376256 h 1886290"/>
                  <a:gd name="connsiteX10" fmla="*/ 733597 w 746948"/>
                  <a:gd name="connsiteY10" fmla="*/ 1573106 h 1886290"/>
                  <a:gd name="connsiteX11" fmla="*/ 554209 w 746948"/>
                  <a:gd name="connsiteY11" fmla="*/ 1622319 h 1886290"/>
                  <a:gd name="connsiteX12" fmla="*/ 551036 w 746948"/>
                  <a:gd name="connsiteY12" fmla="*/ 1690581 h 1886290"/>
                  <a:gd name="connsiteX13" fmla="*/ 598659 w 746948"/>
                  <a:gd name="connsiteY13" fmla="*/ 1790594 h 1886290"/>
                  <a:gd name="connsiteX14" fmla="*/ 431972 w 746948"/>
                  <a:gd name="connsiteY14" fmla="*/ 1876319 h 1886290"/>
                  <a:gd name="connsiteX15" fmla="*/ 441497 w 746948"/>
                  <a:gd name="connsiteY15" fmla="*/ 1881081 h 1886290"/>
                  <a:gd name="connsiteX0" fmla="*/ 15487 w 748293"/>
                  <a:gd name="connsiteY0" fmla="*/ 14 h 1886290"/>
                  <a:gd name="connsiteX1" fmla="*/ 8602 w 748293"/>
                  <a:gd name="connsiteY1" fmla="*/ 133653 h 1886290"/>
                  <a:gd name="connsiteX2" fmla="*/ 146875 w 748293"/>
                  <a:gd name="connsiteY2" fmla="*/ 374708 h 1886290"/>
                  <a:gd name="connsiteX3" fmla="*/ 319657 w 748293"/>
                  <a:gd name="connsiteY3" fmla="*/ 448611 h 1886290"/>
                  <a:gd name="connsiteX4" fmla="*/ 330350 w 748293"/>
                  <a:gd name="connsiteY4" fmla="*/ 622344 h 1886290"/>
                  <a:gd name="connsiteX5" fmla="*/ 328542 w 748293"/>
                  <a:gd name="connsiteY5" fmla="*/ 1052406 h 1886290"/>
                  <a:gd name="connsiteX6" fmla="*/ 565079 w 748293"/>
                  <a:gd name="connsiteY6" fmla="*/ 1055581 h 1886290"/>
                  <a:gd name="connsiteX7" fmla="*/ 609529 w 748293"/>
                  <a:gd name="connsiteY7" fmla="*/ 1225444 h 1886290"/>
                  <a:gd name="connsiteX8" fmla="*/ 600004 w 748293"/>
                  <a:gd name="connsiteY8" fmla="*/ 1333394 h 1886290"/>
                  <a:gd name="connsiteX9" fmla="*/ 728592 w 748293"/>
                  <a:gd name="connsiteY9" fmla="*/ 1376256 h 1886290"/>
                  <a:gd name="connsiteX10" fmla="*/ 734942 w 748293"/>
                  <a:gd name="connsiteY10" fmla="*/ 1573106 h 1886290"/>
                  <a:gd name="connsiteX11" fmla="*/ 555554 w 748293"/>
                  <a:gd name="connsiteY11" fmla="*/ 1622319 h 1886290"/>
                  <a:gd name="connsiteX12" fmla="*/ 552381 w 748293"/>
                  <a:gd name="connsiteY12" fmla="*/ 1690581 h 1886290"/>
                  <a:gd name="connsiteX13" fmla="*/ 600004 w 748293"/>
                  <a:gd name="connsiteY13" fmla="*/ 1790594 h 1886290"/>
                  <a:gd name="connsiteX14" fmla="*/ 433317 w 748293"/>
                  <a:gd name="connsiteY14" fmla="*/ 1876319 h 1886290"/>
                  <a:gd name="connsiteX15" fmla="*/ 442842 w 748293"/>
                  <a:gd name="connsiteY15" fmla="*/ 1881081 h 1886290"/>
                  <a:gd name="connsiteX0" fmla="*/ 22523 w 744638"/>
                  <a:gd name="connsiteY0" fmla="*/ 14 h 1886290"/>
                  <a:gd name="connsiteX1" fmla="*/ 4947 w 744638"/>
                  <a:gd name="connsiteY1" fmla="*/ 133653 h 1886290"/>
                  <a:gd name="connsiteX2" fmla="*/ 143220 w 744638"/>
                  <a:gd name="connsiteY2" fmla="*/ 374708 h 1886290"/>
                  <a:gd name="connsiteX3" fmla="*/ 316002 w 744638"/>
                  <a:gd name="connsiteY3" fmla="*/ 448611 h 1886290"/>
                  <a:gd name="connsiteX4" fmla="*/ 326695 w 744638"/>
                  <a:gd name="connsiteY4" fmla="*/ 622344 h 1886290"/>
                  <a:gd name="connsiteX5" fmla="*/ 324887 w 744638"/>
                  <a:gd name="connsiteY5" fmla="*/ 1052406 h 1886290"/>
                  <a:gd name="connsiteX6" fmla="*/ 561424 w 744638"/>
                  <a:gd name="connsiteY6" fmla="*/ 1055581 h 1886290"/>
                  <a:gd name="connsiteX7" fmla="*/ 605874 w 744638"/>
                  <a:gd name="connsiteY7" fmla="*/ 1225444 h 1886290"/>
                  <a:gd name="connsiteX8" fmla="*/ 596349 w 744638"/>
                  <a:gd name="connsiteY8" fmla="*/ 1333394 h 1886290"/>
                  <a:gd name="connsiteX9" fmla="*/ 724937 w 744638"/>
                  <a:gd name="connsiteY9" fmla="*/ 1376256 h 1886290"/>
                  <a:gd name="connsiteX10" fmla="*/ 731287 w 744638"/>
                  <a:gd name="connsiteY10" fmla="*/ 1573106 h 1886290"/>
                  <a:gd name="connsiteX11" fmla="*/ 551899 w 744638"/>
                  <a:gd name="connsiteY11" fmla="*/ 1622319 h 1886290"/>
                  <a:gd name="connsiteX12" fmla="*/ 548726 w 744638"/>
                  <a:gd name="connsiteY12" fmla="*/ 1690581 h 1886290"/>
                  <a:gd name="connsiteX13" fmla="*/ 596349 w 744638"/>
                  <a:gd name="connsiteY13" fmla="*/ 1790594 h 1886290"/>
                  <a:gd name="connsiteX14" fmla="*/ 429662 w 744638"/>
                  <a:gd name="connsiteY14" fmla="*/ 1876319 h 1886290"/>
                  <a:gd name="connsiteX15" fmla="*/ 439187 w 744638"/>
                  <a:gd name="connsiteY15" fmla="*/ 1881081 h 1886290"/>
                  <a:gd name="connsiteX0" fmla="*/ 22523 w 744638"/>
                  <a:gd name="connsiteY0" fmla="*/ 14 h 1886290"/>
                  <a:gd name="connsiteX1" fmla="*/ 4947 w 744638"/>
                  <a:gd name="connsiteY1" fmla="*/ 133653 h 1886290"/>
                  <a:gd name="connsiteX2" fmla="*/ 64759 w 744638"/>
                  <a:gd name="connsiteY2" fmla="*/ 194694 h 1886290"/>
                  <a:gd name="connsiteX3" fmla="*/ 143220 w 744638"/>
                  <a:gd name="connsiteY3" fmla="*/ 374708 h 1886290"/>
                  <a:gd name="connsiteX4" fmla="*/ 316002 w 744638"/>
                  <a:gd name="connsiteY4" fmla="*/ 448611 h 1886290"/>
                  <a:gd name="connsiteX5" fmla="*/ 326695 w 744638"/>
                  <a:gd name="connsiteY5" fmla="*/ 622344 h 1886290"/>
                  <a:gd name="connsiteX6" fmla="*/ 324887 w 744638"/>
                  <a:gd name="connsiteY6" fmla="*/ 1052406 h 1886290"/>
                  <a:gd name="connsiteX7" fmla="*/ 561424 w 744638"/>
                  <a:gd name="connsiteY7" fmla="*/ 1055581 h 1886290"/>
                  <a:gd name="connsiteX8" fmla="*/ 605874 w 744638"/>
                  <a:gd name="connsiteY8" fmla="*/ 1225444 h 1886290"/>
                  <a:gd name="connsiteX9" fmla="*/ 596349 w 744638"/>
                  <a:gd name="connsiteY9" fmla="*/ 1333394 h 1886290"/>
                  <a:gd name="connsiteX10" fmla="*/ 724937 w 744638"/>
                  <a:gd name="connsiteY10" fmla="*/ 1376256 h 1886290"/>
                  <a:gd name="connsiteX11" fmla="*/ 731287 w 744638"/>
                  <a:gd name="connsiteY11" fmla="*/ 1573106 h 1886290"/>
                  <a:gd name="connsiteX12" fmla="*/ 551899 w 744638"/>
                  <a:gd name="connsiteY12" fmla="*/ 1622319 h 1886290"/>
                  <a:gd name="connsiteX13" fmla="*/ 548726 w 744638"/>
                  <a:gd name="connsiteY13" fmla="*/ 1690581 h 1886290"/>
                  <a:gd name="connsiteX14" fmla="*/ 596349 w 744638"/>
                  <a:gd name="connsiteY14" fmla="*/ 1790594 h 1886290"/>
                  <a:gd name="connsiteX15" fmla="*/ 429662 w 744638"/>
                  <a:gd name="connsiteY15" fmla="*/ 1876319 h 1886290"/>
                  <a:gd name="connsiteX16" fmla="*/ 439187 w 744638"/>
                  <a:gd name="connsiteY16" fmla="*/ 1881081 h 1886290"/>
                  <a:gd name="connsiteX0" fmla="*/ 22523 w 744638"/>
                  <a:gd name="connsiteY0" fmla="*/ 14 h 1886290"/>
                  <a:gd name="connsiteX1" fmla="*/ 4947 w 744638"/>
                  <a:gd name="connsiteY1" fmla="*/ 133653 h 1886290"/>
                  <a:gd name="connsiteX2" fmla="*/ 64759 w 744638"/>
                  <a:gd name="connsiteY2" fmla="*/ 162620 h 1886290"/>
                  <a:gd name="connsiteX3" fmla="*/ 143220 w 744638"/>
                  <a:gd name="connsiteY3" fmla="*/ 374708 h 1886290"/>
                  <a:gd name="connsiteX4" fmla="*/ 316002 w 744638"/>
                  <a:gd name="connsiteY4" fmla="*/ 448611 h 1886290"/>
                  <a:gd name="connsiteX5" fmla="*/ 326695 w 744638"/>
                  <a:gd name="connsiteY5" fmla="*/ 622344 h 1886290"/>
                  <a:gd name="connsiteX6" fmla="*/ 324887 w 744638"/>
                  <a:gd name="connsiteY6" fmla="*/ 1052406 h 1886290"/>
                  <a:gd name="connsiteX7" fmla="*/ 561424 w 744638"/>
                  <a:gd name="connsiteY7" fmla="*/ 1055581 h 1886290"/>
                  <a:gd name="connsiteX8" fmla="*/ 605874 w 744638"/>
                  <a:gd name="connsiteY8" fmla="*/ 1225444 h 1886290"/>
                  <a:gd name="connsiteX9" fmla="*/ 596349 w 744638"/>
                  <a:gd name="connsiteY9" fmla="*/ 1333394 h 1886290"/>
                  <a:gd name="connsiteX10" fmla="*/ 724937 w 744638"/>
                  <a:gd name="connsiteY10" fmla="*/ 1376256 h 1886290"/>
                  <a:gd name="connsiteX11" fmla="*/ 731287 w 744638"/>
                  <a:gd name="connsiteY11" fmla="*/ 1573106 h 1886290"/>
                  <a:gd name="connsiteX12" fmla="*/ 551899 w 744638"/>
                  <a:gd name="connsiteY12" fmla="*/ 1622319 h 1886290"/>
                  <a:gd name="connsiteX13" fmla="*/ 548726 w 744638"/>
                  <a:gd name="connsiteY13" fmla="*/ 1690581 h 1886290"/>
                  <a:gd name="connsiteX14" fmla="*/ 596349 w 744638"/>
                  <a:gd name="connsiteY14" fmla="*/ 1790594 h 1886290"/>
                  <a:gd name="connsiteX15" fmla="*/ 429662 w 744638"/>
                  <a:gd name="connsiteY15" fmla="*/ 1876319 h 1886290"/>
                  <a:gd name="connsiteX16" fmla="*/ 439187 w 744638"/>
                  <a:gd name="connsiteY16" fmla="*/ 1881081 h 1886290"/>
                  <a:gd name="connsiteX0" fmla="*/ 22523 w 744638"/>
                  <a:gd name="connsiteY0" fmla="*/ 14 h 1886290"/>
                  <a:gd name="connsiteX1" fmla="*/ 4947 w 744638"/>
                  <a:gd name="connsiteY1" fmla="*/ 133653 h 1886290"/>
                  <a:gd name="connsiteX2" fmla="*/ 64759 w 744638"/>
                  <a:gd name="connsiteY2" fmla="*/ 162620 h 1886290"/>
                  <a:gd name="connsiteX3" fmla="*/ 143220 w 744638"/>
                  <a:gd name="connsiteY3" fmla="*/ 374708 h 1886290"/>
                  <a:gd name="connsiteX4" fmla="*/ 316002 w 744638"/>
                  <a:gd name="connsiteY4" fmla="*/ 448611 h 1886290"/>
                  <a:gd name="connsiteX5" fmla="*/ 326695 w 744638"/>
                  <a:gd name="connsiteY5" fmla="*/ 622344 h 1886290"/>
                  <a:gd name="connsiteX6" fmla="*/ 324887 w 744638"/>
                  <a:gd name="connsiteY6" fmla="*/ 1052406 h 1886290"/>
                  <a:gd name="connsiteX7" fmla="*/ 561424 w 744638"/>
                  <a:gd name="connsiteY7" fmla="*/ 1055581 h 1886290"/>
                  <a:gd name="connsiteX8" fmla="*/ 605874 w 744638"/>
                  <a:gd name="connsiteY8" fmla="*/ 1225444 h 1886290"/>
                  <a:gd name="connsiteX9" fmla="*/ 596349 w 744638"/>
                  <a:gd name="connsiteY9" fmla="*/ 1333394 h 1886290"/>
                  <a:gd name="connsiteX10" fmla="*/ 724937 w 744638"/>
                  <a:gd name="connsiteY10" fmla="*/ 1376256 h 1886290"/>
                  <a:gd name="connsiteX11" fmla="*/ 731287 w 744638"/>
                  <a:gd name="connsiteY11" fmla="*/ 1573106 h 1886290"/>
                  <a:gd name="connsiteX12" fmla="*/ 551899 w 744638"/>
                  <a:gd name="connsiteY12" fmla="*/ 1622319 h 1886290"/>
                  <a:gd name="connsiteX13" fmla="*/ 548726 w 744638"/>
                  <a:gd name="connsiteY13" fmla="*/ 1690581 h 1886290"/>
                  <a:gd name="connsiteX14" fmla="*/ 596349 w 744638"/>
                  <a:gd name="connsiteY14" fmla="*/ 1790594 h 1886290"/>
                  <a:gd name="connsiteX15" fmla="*/ 429662 w 744638"/>
                  <a:gd name="connsiteY15" fmla="*/ 1876319 h 1886290"/>
                  <a:gd name="connsiteX16" fmla="*/ 439187 w 744638"/>
                  <a:gd name="connsiteY16" fmla="*/ 1881081 h 1886290"/>
                  <a:gd name="connsiteX0" fmla="*/ 22523 w 744638"/>
                  <a:gd name="connsiteY0" fmla="*/ 14 h 1886290"/>
                  <a:gd name="connsiteX1" fmla="*/ 4947 w 744638"/>
                  <a:gd name="connsiteY1" fmla="*/ 133653 h 1886290"/>
                  <a:gd name="connsiteX2" fmla="*/ 64759 w 744638"/>
                  <a:gd name="connsiteY2" fmla="*/ 162620 h 1886290"/>
                  <a:gd name="connsiteX3" fmla="*/ 143220 w 744638"/>
                  <a:gd name="connsiteY3" fmla="*/ 374708 h 1886290"/>
                  <a:gd name="connsiteX4" fmla="*/ 316002 w 744638"/>
                  <a:gd name="connsiteY4" fmla="*/ 448611 h 1886290"/>
                  <a:gd name="connsiteX5" fmla="*/ 326695 w 744638"/>
                  <a:gd name="connsiteY5" fmla="*/ 622344 h 1886290"/>
                  <a:gd name="connsiteX6" fmla="*/ 324887 w 744638"/>
                  <a:gd name="connsiteY6" fmla="*/ 1052406 h 1886290"/>
                  <a:gd name="connsiteX7" fmla="*/ 561424 w 744638"/>
                  <a:gd name="connsiteY7" fmla="*/ 1055581 h 1886290"/>
                  <a:gd name="connsiteX8" fmla="*/ 605874 w 744638"/>
                  <a:gd name="connsiteY8" fmla="*/ 1225444 h 1886290"/>
                  <a:gd name="connsiteX9" fmla="*/ 596349 w 744638"/>
                  <a:gd name="connsiteY9" fmla="*/ 1333394 h 1886290"/>
                  <a:gd name="connsiteX10" fmla="*/ 724937 w 744638"/>
                  <a:gd name="connsiteY10" fmla="*/ 1376256 h 1886290"/>
                  <a:gd name="connsiteX11" fmla="*/ 731287 w 744638"/>
                  <a:gd name="connsiteY11" fmla="*/ 1573106 h 1886290"/>
                  <a:gd name="connsiteX12" fmla="*/ 551899 w 744638"/>
                  <a:gd name="connsiteY12" fmla="*/ 1622319 h 1886290"/>
                  <a:gd name="connsiteX13" fmla="*/ 548726 w 744638"/>
                  <a:gd name="connsiteY13" fmla="*/ 1690581 h 1886290"/>
                  <a:gd name="connsiteX14" fmla="*/ 596349 w 744638"/>
                  <a:gd name="connsiteY14" fmla="*/ 1790594 h 1886290"/>
                  <a:gd name="connsiteX15" fmla="*/ 429662 w 744638"/>
                  <a:gd name="connsiteY15" fmla="*/ 1876319 h 1886290"/>
                  <a:gd name="connsiteX16" fmla="*/ 439187 w 744638"/>
                  <a:gd name="connsiteY16" fmla="*/ 1881081 h 1886290"/>
                  <a:gd name="connsiteX0" fmla="*/ 22523 w 744638"/>
                  <a:gd name="connsiteY0" fmla="*/ 14 h 1886290"/>
                  <a:gd name="connsiteX1" fmla="*/ 4947 w 744638"/>
                  <a:gd name="connsiteY1" fmla="*/ 133653 h 1886290"/>
                  <a:gd name="connsiteX2" fmla="*/ 64759 w 744638"/>
                  <a:gd name="connsiteY2" fmla="*/ 162620 h 1886290"/>
                  <a:gd name="connsiteX3" fmla="*/ 143220 w 744638"/>
                  <a:gd name="connsiteY3" fmla="*/ 374708 h 1886290"/>
                  <a:gd name="connsiteX4" fmla="*/ 316002 w 744638"/>
                  <a:gd name="connsiteY4" fmla="*/ 448611 h 1886290"/>
                  <a:gd name="connsiteX5" fmla="*/ 326695 w 744638"/>
                  <a:gd name="connsiteY5" fmla="*/ 622344 h 1886290"/>
                  <a:gd name="connsiteX6" fmla="*/ 324887 w 744638"/>
                  <a:gd name="connsiteY6" fmla="*/ 1052406 h 1886290"/>
                  <a:gd name="connsiteX7" fmla="*/ 561424 w 744638"/>
                  <a:gd name="connsiteY7" fmla="*/ 1055581 h 1886290"/>
                  <a:gd name="connsiteX8" fmla="*/ 605874 w 744638"/>
                  <a:gd name="connsiteY8" fmla="*/ 1225444 h 1886290"/>
                  <a:gd name="connsiteX9" fmla="*/ 596349 w 744638"/>
                  <a:gd name="connsiteY9" fmla="*/ 1333394 h 1886290"/>
                  <a:gd name="connsiteX10" fmla="*/ 724937 w 744638"/>
                  <a:gd name="connsiteY10" fmla="*/ 1376256 h 1886290"/>
                  <a:gd name="connsiteX11" fmla="*/ 731287 w 744638"/>
                  <a:gd name="connsiteY11" fmla="*/ 1573106 h 1886290"/>
                  <a:gd name="connsiteX12" fmla="*/ 551899 w 744638"/>
                  <a:gd name="connsiteY12" fmla="*/ 1622319 h 1886290"/>
                  <a:gd name="connsiteX13" fmla="*/ 548726 w 744638"/>
                  <a:gd name="connsiteY13" fmla="*/ 1690581 h 1886290"/>
                  <a:gd name="connsiteX14" fmla="*/ 596349 w 744638"/>
                  <a:gd name="connsiteY14" fmla="*/ 1790594 h 1886290"/>
                  <a:gd name="connsiteX15" fmla="*/ 429662 w 744638"/>
                  <a:gd name="connsiteY15" fmla="*/ 1876319 h 1886290"/>
                  <a:gd name="connsiteX16" fmla="*/ 439187 w 744638"/>
                  <a:gd name="connsiteY16" fmla="*/ 1881081 h 1886290"/>
                  <a:gd name="connsiteX0" fmla="*/ 22523 w 744638"/>
                  <a:gd name="connsiteY0" fmla="*/ 14 h 1886290"/>
                  <a:gd name="connsiteX1" fmla="*/ 4947 w 744638"/>
                  <a:gd name="connsiteY1" fmla="*/ 133653 h 1886290"/>
                  <a:gd name="connsiteX2" fmla="*/ 64759 w 744638"/>
                  <a:gd name="connsiteY2" fmla="*/ 162620 h 1886290"/>
                  <a:gd name="connsiteX3" fmla="*/ 143220 w 744638"/>
                  <a:gd name="connsiteY3" fmla="*/ 374708 h 1886290"/>
                  <a:gd name="connsiteX4" fmla="*/ 316002 w 744638"/>
                  <a:gd name="connsiteY4" fmla="*/ 448611 h 1886290"/>
                  <a:gd name="connsiteX5" fmla="*/ 326695 w 744638"/>
                  <a:gd name="connsiteY5" fmla="*/ 622344 h 1886290"/>
                  <a:gd name="connsiteX6" fmla="*/ 324887 w 744638"/>
                  <a:gd name="connsiteY6" fmla="*/ 1052406 h 1886290"/>
                  <a:gd name="connsiteX7" fmla="*/ 561424 w 744638"/>
                  <a:gd name="connsiteY7" fmla="*/ 1055581 h 1886290"/>
                  <a:gd name="connsiteX8" fmla="*/ 605874 w 744638"/>
                  <a:gd name="connsiteY8" fmla="*/ 1225444 h 1886290"/>
                  <a:gd name="connsiteX9" fmla="*/ 596349 w 744638"/>
                  <a:gd name="connsiteY9" fmla="*/ 1333394 h 1886290"/>
                  <a:gd name="connsiteX10" fmla="*/ 724937 w 744638"/>
                  <a:gd name="connsiteY10" fmla="*/ 1376256 h 1886290"/>
                  <a:gd name="connsiteX11" fmla="*/ 731287 w 744638"/>
                  <a:gd name="connsiteY11" fmla="*/ 1573106 h 1886290"/>
                  <a:gd name="connsiteX12" fmla="*/ 551899 w 744638"/>
                  <a:gd name="connsiteY12" fmla="*/ 1622319 h 1886290"/>
                  <a:gd name="connsiteX13" fmla="*/ 548726 w 744638"/>
                  <a:gd name="connsiteY13" fmla="*/ 1690581 h 1886290"/>
                  <a:gd name="connsiteX14" fmla="*/ 596349 w 744638"/>
                  <a:gd name="connsiteY14" fmla="*/ 1790594 h 1886290"/>
                  <a:gd name="connsiteX15" fmla="*/ 429662 w 744638"/>
                  <a:gd name="connsiteY15" fmla="*/ 1876319 h 1886290"/>
                  <a:gd name="connsiteX16" fmla="*/ 439187 w 744638"/>
                  <a:gd name="connsiteY16" fmla="*/ 1881081 h 188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4638" h="1886290">
                    <a:moveTo>
                      <a:pt x="22523" y="14"/>
                    </a:moveTo>
                    <a:cubicBezTo>
                      <a:pt x="1092" y="-251"/>
                      <a:pt x="-5674" y="1628"/>
                      <a:pt x="4947" y="133653"/>
                    </a:cubicBezTo>
                    <a:cubicBezTo>
                      <a:pt x="11986" y="166100"/>
                      <a:pt x="14986" y="141153"/>
                      <a:pt x="64759" y="162620"/>
                    </a:cubicBezTo>
                    <a:cubicBezTo>
                      <a:pt x="87805" y="202796"/>
                      <a:pt x="125401" y="316352"/>
                      <a:pt x="143220" y="374708"/>
                    </a:cubicBezTo>
                    <a:cubicBezTo>
                      <a:pt x="209317" y="403145"/>
                      <a:pt x="205239" y="404666"/>
                      <a:pt x="316002" y="448611"/>
                    </a:cubicBezTo>
                    <a:cubicBezTo>
                      <a:pt x="330544" y="495229"/>
                      <a:pt x="313187" y="529730"/>
                      <a:pt x="326695" y="622344"/>
                    </a:cubicBezTo>
                    <a:cubicBezTo>
                      <a:pt x="340203" y="714958"/>
                      <a:pt x="320511" y="1047020"/>
                      <a:pt x="324887" y="1052406"/>
                    </a:cubicBezTo>
                    <a:cubicBezTo>
                      <a:pt x="329263" y="1057792"/>
                      <a:pt x="543168" y="1045791"/>
                      <a:pt x="561424" y="1055581"/>
                    </a:cubicBezTo>
                    <a:cubicBezTo>
                      <a:pt x="579680" y="1065371"/>
                      <a:pt x="600053" y="1179142"/>
                      <a:pt x="605874" y="1225444"/>
                    </a:cubicBezTo>
                    <a:cubicBezTo>
                      <a:pt x="611695" y="1271746"/>
                      <a:pt x="589205" y="1308259"/>
                      <a:pt x="596349" y="1333394"/>
                    </a:cubicBezTo>
                    <a:cubicBezTo>
                      <a:pt x="603493" y="1358529"/>
                      <a:pt x="715147" y="1349004"/>
                      <a:pt x="724937" y="1376256"/>
                    </a:cubicBezTo>
                    <a:cubicBezTo>
                      <a:pt x="734727" y="1403508"/>
                      <a:pt x="760127" y="1532096"/>
                      <a:pt x="731287" y="1573106"/>
                    </a:cubicBezTo>
                    <a:cubicBezTo>
                      <a:pt x="702447" y="1614117"/>
                      <a:pt x="582326" y="1602740"/>
                      <a:pt x="551899" y="1622319"/>
                    </a:cubicBezTo>
                    <a:cubicBezTo>
                      <a:pt x="521472" y="1641898"/>
                      <a:pt x="540789" y="1665710"/>
                      <a:pt x="548726" y="1690581"/>
                    </a:cubicBezTo>
                    <a:cubicBezTo>
                      <a:pt x="563013" y="1737677"/>
                      <a:pt x="616193" y="1759638"/>
                      <a:pt x="596349" y="1790594"/>
                    </a:cubicBezTo>
                    <a:cubicBezTo>
                      <a:pt x="576505" y="1821550"/>
                      <a:pt x="455856" y="1861238"/>
                      <a:pt x="429662" y="1876319"/>
                    </a:cubicBezTo>
                    <a:cubicBezTo>
                      <a:pt x="403468" y="1891400"/>
                      <a:pt x="421327" y="1886240"/>
                      <a:pt x="439187" y="1881081"/>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Freeform: Shape 27">
              <a:extLst>
                <a:ext uri="{FF2B5EF4-FFF2-40B4-BE49-F238E27FC236}">
                  <a16:creationId xmlns:a16="http://schemas.microsoft.com/office/drawing/2014/main" id="{606245E6-F8B9-4421-B52B-AFDADC3FF72C}"/>
                </a:ext>
              </a:extLst>
            </p:cNvPr>
            <p:cNvSpPr/>
            <p:nvPr/>
          </p:nvSpPr>
          <p:spPr>
            <a:xfrm>
              <a:off x="10364067" y="1305815"/>
              <a:ext cx="714378" cy="490522"/>
            </a:xfrm>
            <a:custGeom>
              <a:avLst/>
              <a:gdLst>
                <a:gd name="connsiteX0" fmla="*/ 576263 w 576263"/>
                <a:gd name="connsiteY0" fmla="*/ 49035 h 593345"/>
                <a:gd name="connsiteX1" fmla="*/ 276225 w 576263"/>
                <a:gd name="connsiteY1" fmla="*/ 49035 h 593345"/>
                <a:gd name="connsiteX2" fmla="*/ 300038 w 576263"/>
                <a:gd name="connsiteY2" fmla="*/ 558622 h 593345"/>
                <a:gd name="connsiteX3" fmla="*/ 0 w 576263"/>
                <a:gd name="connsiteY3" fmla="*/ 549097 h 593345"/>
                <a:gd name="connsiteX4" fmla="*/ 0 w 576263"/>
                <a:gd name="connsiteY4" fmla="*/ 549097 h 593345"/>
                <a:gd name="connsiteX0" fmla="*/ 576263 w 576263"/>
                <a:gd name="connsiteY0" fmla="*/ 49035 h 558860"/>
                <a:gd name="connsiteX1" fmla="*/ 276225 w 576263"/>
                <a:gd name="connsiteY1" fmla="*/ 49035 h 558860"/>
                <a:gd name="connsiteX2" fmla="*/ 300038 w 576263"/>
                <a:gd name="connsiteY2" fmla="*/ 558622 h 558860"/>
                <a:gd name="connsiteX3" fmla="*/ 0 w 576263"/>
                <a:gd name="connsiteY3" fmla="*/ 549097 h 558860"/>
                <a:gd name="connsiteX4" fmla="*/ 0 w 576263"/>
                <a:gd name="connsiteY4" fmla="*/ 549097 h 558860"/>
                <a:gd name="connsiteX0" fmla="*/ 576263 w 576263"/>
                <a:gd name="connsiteY0" fmla="*/ 49035 h 558860"/>
                <a:gd name="connsiteX1" fmla="*/ 276225 w 576263"/>
                <a:gd name="connsiteY1" fmla="*/ 49035 h 558860"/>
                <a:gd name="connsiteX2" fmla="*/ 300038 w 576263"/>
                <a:gd name="connsiteY2" fmla="*/ 558622 h 558860"/>
                <a:gd name="connsiteX3" fmla="*/ 0 w 576263"/>
                <a:gd name="connsiteY3" fmla="*/ 549097 h 558860"/>
                <a:gd name="connsiteX4" fmla="*/ 0 w 576263"/>
                <a:gd name="connsiteY4" fmla="*/ 549097 h 558860"/>
                <a:gd name="connsiteX0" fmla="*/ 576263 w 576263"/>
                <a:gd name="connsiteY0" fmla="*/ 49035 h 593345"/>
                <a:gd name="connsiteX1" fmla="*/ 276225 w 576263"/>
                <a:gd name="connsiteY1" fmla="*/ 49035 h 593345"/>
                <a:gd name="connsiteX2" fmla="*/ 300038 w 576263"/>
                <a:gd name="connsiteY2" fmla="*/ 558622 h 593345"/>
                <a:gd name="connsiteX3" fmla="*/ 0 w 576263"/>
                <a:gd name="connsiteY3" fmla="*/ 549097 h 593345"/>
                <a:gd name="connsiteX4" fmla="*/ 0 w 576263"/>
                <a:gd name="connsiteY4" fmla="*/ 549097 h 593345"/>
                <a:gd name="connsiteX0" fmla="*/ 576263 w 576263"/>
                <a:gd name="connsiteY0" fmla="*/ 18699 h 563009"/>
                <a:gd name="connsiteX1" fmla="*/ 276225 w 576263"/>
                <a:gd name="connsiteY1" fmla="*/ 18699 h 563009"/>
                <a:gd name="connsiteX2" fmla="*/ 300038 w 576263"/>
                <a:gd name="connsiteY2" fmla="*/ 528286 h 563009"/>
                <a:gd name="connsiteX3" fmla="*/ 0 w 576263"/>
                <a:gd name="connsiteY3" fmla="*/ 518761 h 563009"/>
                <a:gd name="connsiteX4" fmla="*/ 0 w 576263"/>
                <a:gd name="connsiteY4" fmla="*/ 518761 h 563009"/>
                <a:gd name="connsiteX0" fmla="*/ 576263 w 576263"/>
                <a:gd name="connsiteY0" fmla="*/ 18699 h 530065"/>
                <a:gd name="connsiteX1" fmla="*/ 276225 w 576263"/>
                <a:gd name="connsiteY1" fmla="*/ 18699 h 530065"/>
                <a:gd name="connsiteX2" fmla="*/ 300038 w 576263"/>
                <a:gd name="connsiteY2" fmla="*/ 528286 h 530065"/>
                <a:gd name="connsiteX3" fmla="*/ 0 w 576263"/>
                <a:gd name="connsiteY3" fmla="*/ 518761 h 530065"/>
                <a:gd name="connsiteX4" fmla="*/ 0 w 576263"/>
                <a:gd name="connsiteY4" fmla="*/ 518761 h 530065"/>
                <a:gd name="connsiteX0" fmla="*/ 576263 w 576263"/>
                <a:gd name="connsiteY0" fmla="*/ 14100 h 556654"/>
                <a:gd name="connsiteX1" fmla="*/ 314325 w 576263"/>
                <a:gd name="connsiteY1" fmla="*/ 37912 h 556654"/>
                <a:gd name="connsiteX2" fmla="*/ 300038 w 576263"/>
                <a:gd name="connsiteY2" fmla="*/ 523687 h 556654"/>
                <a:gd name="connsiteX3" fmla="*/ 0 w 576263"/>
                <a:gd name="connsiteY3" fmla="*/ 514162 h 556654"/>
                <a:gd name="connsiteX4" fmla="*/ 0 w 576263"/>
                <a:gd name="connsiteY4" fmla="*/ 514162 h 556654"/>
                <a:gd name="connsiteX0" fmla="*/ 576263 w 576263"/>
                <a:gd name="connsiteY0" fmla="*/ 14100 h 524196"/>
                <a:gd name="connsiteX1" fmla="*/ 314325 w 576263"/>
                <a:gd name="connsiteY1" fmla="*/ 37912 h 524196"/>
                <a:gd name="connsiteX2" fmla="*/ 300038 w 576263"/>
                <a:gd name="connsiteY2" fmla="*/ 523687 h 524196"/>
                <a:gd name="connsiteX3" fmla="*/ 0 w 576263"/>
                <a:gd name="connsiteY3" fmla="*/ 514162 h 524196"/>
                <a:gd name="connsiteX4" fmla="*/ 0 w 576263"/>
                <a:gd name="connsiteY4" fmla="*/ 514162 h 524196"/>
                <a:gd name="connsiteX0" fmla="*/ 576263 w 576263"/>
                <a:gd name="connsiteY0" fmla="*/ 449 h 510545"/>
                <a:gd name="connsiteX1" fmla="*/ 314325 w 576263"/>
                <a:gd name="connsiteY1" fmla="*/ 24261 h 510545"/>
                <a:gd name="connsiteX2" fmla="*/ 300038 w 576263"/>
                <a:gd name="connsiteY2" fmla="*/ 510036 h 510545"/>
                <a:gd name="connsiteX3" fmla="*/ 0 w 576263"/>
                <a:gd name="connsiteY3" fmla="*/ 500511 h 510545"/>
                <a:gd name="connsiteX4" fmla="*/ 0 w 576263"/>
                <a:gd name="connsiteY4" fmla="*/ 500511 h 510545"/>
                <a:gd name="connsiteX0" fmla="*/ 561975 w 561975"/>
                <a:gd name="connsiteY0" fmla="*/ 40133 h 521654"/>
                <a:gd name="connsiteX1" fmla="*/ 314325 w 561975"/>
                <a:gd name="connsiteY1" fmla="*/ 35370 h 521654"/>
                <a:gd name="connsiteX2" fmla="*/ 300038 w 561975"/>
                <a:gd name="connsiteY2" fmla="*/ 521145 h 521654"/>
                <a:gd name="connsiteX3" fmla="*/ 0 w 561975"/>
                <a:gd name="connsiteY3" fmla="*/ 511620 h 521654"/>
                <a:gd name="connsiteX4" fmla="*/ 0 w 561975"/>
                <a:gd name="connsiteY4" fmla="*/ 511620 h 521654"/>
                <a:gd name="connsiteX0" fmla="*/ 561975 w 561975"/>
                <a:gd name="connsiteY0" fmla="*/ 6320 h 487841"/>
                <a:gd name="connsiteX1" fmla="*/ 314325 w 561975"/>
                <a:gd name="connsiteY1" fmla="*/ 1557 h 487841"/>
                <a:gd name="connsiteX2" fmla="*/ 300038 w 561975"/>
                <a:gd name="connsiteY2" fmla="*/ 487332 h 487841"/>
                <a:gd name="connsiteX3" fmla="*/ 0 w 561975"/>
                <a:gd name="connsiteY3" fmla="*/ 477807 h 487841"/>
                <a:gd name="connsiteX4" fmla="*/ 0 w 561975"/>
                <a:gd name="connsiteY4" fmla="*/ 477807 h 487841"/>
                <a:gd name="connsiteX0" fmla="*/ 561975 w 561975"/>
                <a:gd name="connsiteY0" fmla="*/ 39780 h 516838"/>
                <a:gd name="connsiteX1" fmla="*/ 314325 w 561975"/>
                <a:gd name="connsiteY1" fmla="*/ 35017 h 516838"/>
                <a:gd name="connsiteX2" fmla="*/ 300038 w 561975"/>
                <a:gd name="connsiteY2" fmla="*/ 516030 h 516838"/>
                <a:gd name="connsiteX3" fmla="*/ 0 w 561975"/>
                <a:gd name="connsiteY3" fmla="*/ 511267 h 516838"/>
                <a:gd name="connsiteX4" fmla="*/ 0 w 561975"/>
                <a:gd name="connsiteY4" fmla="*/ 511267 h 516838"/>
                <a:gd name="connsiteX0" fmla="*/ 561975 w 561975"/>
                <a:gd name="connsiteY0" fmla="*/ 10166 h 487224"/>
                <a:gd name="connsiteX1" fmla="*/ 314325 w 561975"/>
                <a:gd name="connsiteY1" fmla="*/ 5403 h 487224"/>
                <a:gd name="connsiteX2" fmla="*/ 300038 w 561975"/>
                <a:gd name="connsiteY2" fmla="*/ 486416 h 487224"/>
                <a:gd name="connsiteX3" fmla="*/ 0 w 561975"/>
                <a:gd name="connsiteY3" fmla="*/ 481653 h 487224"/>
                <a:gd name="connsiteX4" fmla="*/ 0 w 561975"/>
                <a:gd name="connsiteY4" fmla="*/ 481653 h 487224"/>
                <a:gd name="connsiteX0" fmla="*/ 561975 w 561975"/>
                <a:gd name="connsiteY0" fmla="*/ 18113 h 529318"/>
                <a:gd name="connsiteX1" fmla="*/ 300037 w 561975"/>
                <a:gd name="connsiteY1" fmla="*/ 3825 h 529318"/>
                <a:gd name="connsiteX2" fmla="*/ 300038 w 561975"/>
                <a:gd name="connsiteY2" fmla="*/ 494363 h 529318"/>
                <a:gd name="connsiteX3" fmla="*/ 0 w 561975"/>
                <a:gd name="connsiteY3" fmla="*/ 489600 h 529318"/>
                <a:gd name="connsiteX4" fmla="*/ 0 w 561975"/>
                <a:gd name="connsiteY4" fmla="*/ 489600 h 529318"/>
                <a:gd name="connsiteX0" fmla="*/ 561975 w 561975"/>
                <a:gd name="connsiteY0" fmla="*/ 18113 h 494398"/>
                <a:gd name="connsiteX1" fmla="*/ 300037 w 561975"/>
                <a:gd name="connsiteY1" fmla="*/ 3825 h 494398"/>
                <a:gd name="connsiteX2" fmla="*/ 300038 w 561975"/>
                <a:gd name="connsiteY2" fmla="*/ 494363 h 494398"/>
                <a:gd name="connsiteX3" fmla="*/ 0 w 561975"/>
                <a:gd name="connsiteY3" fmla="*/ 489600 h 494398"/>
                <a:gd name="connsiteX4" fmla="*/ 0 w 561975"/>
                <a:gd name="connsiteY4" fmla="*/ 489600 h 494398"/>
                <a:gd name="connsiteX0" fmla="*/ 561975 w 561975"/>
                <a:gd name="connsiteY0" fmla="*/ 5745 h 515775"/>
                <a:gd name="connsiteX1" fmla="*/ 300037 w 561975"/>
                <a:gd name="connsiteY1" fmla="*/ 7332 h 515775"/>
                <a:gd name="connsiteX2" fmla="*/ 300038 w 561975"/>
                <a:gd name="connsiteY2" fmla="*/ 481995 h 515775"/>
                <a:gd name="connsiteX3" fmla="*/ 0 w 561975"/>
                <a:gd name="connsiteY3" fmla="*/ 477232 h 515775"/>
                <a:gd name="connsiteX4" fmla="*/ 0 w 561975"/>
                <a:gd name="connsiteY4" fmla="*/ 477232 h 515775"/>
                <a:gd name="connsiteX0" fmla="*/ 561975 w 561975"/>
                <a:gd name="connsiteY0" fmla="*/ 5745 h 483619"/>
                <a:gd name="connsiteX1" fmla="*/ 300037 w 561975"/>
                <a:gd name="connsiteY1" fmla="*/ 7332 h 483619"/>
                <a:gd name="connsiteX2" fmla="*/ 300038 w 561975"/>
                <a:gd name="connsiteY2" fmla="*/ 481995 h 483619"/>
                <a:gd name="connsiteX3" fmla="*/ 0 w 561975"/>
                <a:gd name="connsiteY3" fmla="*/ 477232 h 483619"/>
                <a:gd name="connsiteX4" fmla="*/ 0 w 561975"/>
                <a:gd name="connsiteY4" fmla="*/ 477232 h 483619"/>
                <a:gd name="connsiteX0" fmla="*/ 616743 w 616743"/>
                <a:gd name="connsiteY0" fmla="*/ 35117 h 512991"/>
                <a:gd name="connsiteX1" fmla="*/ 300037 w 616743"/>
                <a:gd name="connsiteY1" fmla="*/ 36704 h 512991"/>
                <a:gd name="connsiteX2" fmla="*/ 300038 w 616743"/>
                <a:gd name="connsiteY2" fmla="*/ 511367 h 512991"/>
                <a:gd name="connsiteX3" fmla="*/ 0 w 616743"/>
                <a:gd name="connsiteY3" fmla="*/ 506604 h 512991"/>
                <a:gd name="connsiteX4" fmla="*/ 0 w 616743"/>
                <a:gd name="connsiteY4" fmla="*/ 506604 h 512991"/>
                <a:gd name="connsiteX0" fmla="*/ 616743 w 616743"/>
                <a:gd name="connsiteY0" fmla="*/ 1379 h 479253"/>
                <a:gd name="connsiteX1" fmla="*/ 300037 w 616743"/>
                <a:gd name="connsiteY1" fmla="*/ 2966 h 479253"/>
                <a:gd name="connsiteX2" fmla="*/ 300038 w 616743"/>
                <a:gd name="connsiteY2" fmla="*/ 477629 h 479253"/>
                <a:gd name="connsiteX3" fmla="*/ 0 w 616743"/>
                <a:gd name="connsiteY3" fmla="*/ 472866 h 479253"/>
                <a:gd name="connsiteX4" fmla="*/ 0 w 616743"/>
                <a:gd name="connsiteY4" fmla="*/ 472866 h 479253"/>
                <a:gd name="connsiteX0" fmla="*/ 616743 w 643953"/>
                <a:gd name="connsiteY0" fmla="*/ 35704 h 513578"/>
                <a:gd name="connsiteX1" fmla="*/ 621506 w 643953"/>
                <a:gd name="connsiteY1" fmla="*/ 30940 h 513578"/>
                <a:gd name="connsiteX2" fmla="*/ 300037 w 643953"/>
                <a:gd name="connsiteY2" fmla="*/ 37291 h 513578"/>
                <a:gd name="connsiteX3" fmla="*/ 300038 w 643953"/>
                <a:gd name="connsiteY3" fmla="*/ 511954 h 513578"/>
                <a:gd name="connsiteX4" fmla="*/ 0 w 643953"/>
                <a:gd name="connsiteY4" fmla="*/ 507191 h 513578"/>
                <a:gd name="connsiteX5" fmla="*/ 0 w 643953"/>
                <a:gd name="connsiteY5" fmla="*/ 507191 h 513578"/>
                <a:gd name="connsiteX0" fmla="*/ 616743 w 616758"/>
                <a:gd name="connsiteY0" fmla="*/ 34865 h 512739"/>
                <a:gd name="connsiteX1" fmla="*/ 535781 w 616758"/>
                <a:gd name="connsiteY1" fmla="*/ 32482 h 512739"/>
                <a:gd name="connsiteX2" fmla="*/ 300037 w 616758"/>
                <a:gd name="connsiteY2" fmla="*/ 36452 h 512739"/>
                <a:gd name="connsiteX3" fmla="*/ 300038 w 616758"/>
                <a:gd name="connsiteY3" fmla="*/ 511115 h 512739"/>
                <a:gd name="connsiteX4" fmla="*/ 0 w 616758"/>
                <a:gd name="connsiteY4" fmla="*/ 506352 h 512739"/>
                <a:gd name="connsiteX5" fmla="*/ 0 w 616758"/>
                <a:gd name="connsiteY5" fmla="*/ 506352 h 512739"/>
                <a:gd name="connsiteX0" fmla="*/ 714374 w 714377"/>
                <a:gd name="connsiteY0" fmla="*/ 106303 h 512739"/>
                <a:gd name="connsiteX1" fmla="*/ 535781 w 714377"/>
                <a:gd name="connsiteY1" fmla="*/ 32482 h 512739"/>
                <a:gd name="connsiteX2" fmla="*/ 300037 w 714377"/>
                <a:gd name="connsiteY2" fmla="*/ 36452 h 512739"/>
                <a:gd name="connsiteX3" fmla="*/ 300038 w 714377"/>
                <a:gd name="connsiteY3" fmla="*/ 511115 h 512739"/>
                <a:gd name="connsiteX4" fmla="*/ 0 w 714377"/>
                <a:gd name="connsiteY4" fmla="*/ 506352 h 512739"/>
                <a:gd name="connsiteX5" fmla="*/ 0 w 714377"/>
                <a:gd name="connsiteY5" fmla="*/ 506352 h 512739"/>
                <a:gd name="connsiteX0" fmla="*/ 714374 w 714382"/>
                <a:gd name="connsiteY0" fmla="*/ 106303 h 512739"/>
                <a:gd name="connsiteX1" fmla="*/ 609600 w 714382"/>
                <a:gd name="connsiteY1" fmla="*/ 32482 h 512739"/>
                <a:gd name="connsiteX2" fmla="*/ 300037 w 714382"/>
                <a:gd name="connsiteY2" fmla="*/ 36452 h 512739"/>
                <a:gd name="connsiteX3" fmla="*/ 300038 w 714382"/>
                <a:gd name="connsiteY3" fmla="*/ 511115 h 512739"/>
                <a:gd name="connsiteX4" fmla="*/ 0 w 714382"/>
                <a:gd name="connsiteY4" fmla="*/ 506352 h 512739"/>
                <a:gd name="connsiteX5" fmla="*/ 0 w 714382"/>
                <a:gd name="connsiteY5" fmla="*/ 506352 h 512739"/>
                <a:gd name="connsiteX0" fmla="*/ 714374 w 714378"/>
                <a:gd name="connsiteY0" fmla="*/ 106303 h 512739"/>
                <a:gd name="connsiteX1" fmla="*/ 609600 w 714378"/>
                <a:gd name="connsiteY1" fmla="*/ 32482 h 512739"/>
                <a:gd name="connsiteX2" fmla="*/ 300037 w 714378"/>
                <a:gd name="connsiteY2" fmla="*/ 36452 h 512739"/>
                <a:gd name="connsiteX3" fmla="*/ 300038 w 714378"/>
                <a:gd name="connsiteY3" fmla="*/ 511115 h 512739"/>
                <a:gd name="connsiteX4" fmla="*/ 0 w 714378"/>
                <a:gd name="connsiteY4" fmla="*/ 506352 h 512739"/>
                <a:gd name="connsiteX5" fmla="*/ 0 w 714378"/>
                <a:gd name="connsiteY5" fmla="*/ 506352 h 512739"/>
                <a:gd name="connsiteX0" fmla="*/ 714374 w 714378"/>
                <a:gd name="connsiteY0" fmla="*/ 106864 h 513300"/>
                <a:gd name="connsiteX1" fmla="*/ 609600 w 714378"/>
                <a:gd name="connsiteY1" fmla="*/ 33043 h 513300"/>
                <a:gd name="connsiteX2" fmla="*/ 300037 w 714378"/>
                <a:gd name="connsiteY2" fmla="*/ 37013 h 513300"/>
                <a:gd name="connsiteX3" fmla="*/ 300038 w 714378"/>
                <a:gd name="connsiteY3" fmla="*/ 511676 h 513300"/>
                <a:gd name="connsiteX4" fmla="*/ 0 w 714378"/>
                <a:gd name="connsiteY4" fmla="*/ 506913 h 513300"/>
                <a:gd name="connsiteX5" fmla="*/ 0 w 714378"/>
                <a:gd name="connsiteY5" fmla="*/ 506913 h 513300"/>
                <a:gd name="connsiteX0" fmla="*/ 714374 w 714378"/>
                <a:gd name="connsiteY0" fmla="*/ 74597 h 481033"/>
                <a:gd name="connsiteX1" fmla="*/ 609600 w 714378"/>
                <a:gd name="connsiteY1" fmla="*/ 776 h 481033"/>
                <a:gd name="connsiteX2" fmla="*/ 300037 w 714378"/>
                <a:gd name="connsiteY2" fmla="*/ 4746 h 481033"/>
                <a:gd name="connsiteX3" fmla="*/ 300038 w 714378"/>
                <a:gd name="connsiteY3" fmla="*/ 479409 h 481033"/>
                <a:gd name="connsiteX4" fmla="*/ 0 w 714378"/>
                <a:gd name="connsiteY4" fmla="*/ 474646 h 481033"/>
                <a:gd name="connsiteX5" fmla="*/ 0 w 714378"/>
                <a:gd name="connsiteY5" fmla="*/ 474646 h 481033"/>
                <a:gd name="connsiteX0" fmla="*/ 714374 w 714378"/>
                <a:gd name="connsiteY0" fmla="*/ 83303 h 522835"/>
                <a:gd name="connsiteX1" fmla="*/ 609600 w 714378"/>
                <a:gd name="connsiteY1" fmla="*/ 9482 h 522835"/>
                <a:gd name="connsiteX2" fmla="*/ 303212 w 714378"/>
                <a:gd name="connsiteY2" fmla="*/ 752 h 522835"/>
                <a:gd name="connsiteX3" fmla="*/ 300038 w 714378"/>
                <a:gd name="connsiteY3" fmla="*/ 488115 h 522835"/>
                <a:gd name="connsiteX4" fmla="*/ 0 w 714378"/>
                <a:gd name="connsiteY4" fmla="*/ 483352 h 522835"/>
                <a:gd name="connsiteX5" fmla="*/ 0 w 714378"/>
                <a:gd name="connsiteY5" fmla="*/ 483352 h 522835"/>
                <a:gd name="connsiteX0" fmla="*/ 714374 w 714378"/>
                <a:gd name="connsiteY0" fmla="*/ 83303 h 488121"/>
                <a:gd name="connsiteX1" fmla="*/ 609600 w 714378"/>
                <a:gd name="connsiteY1" fmla="*/ 9482 h 488121"/>
                <a:gd name="connsiteX2" fmla="*/ 303212 w 714378"/>
                <a:gd name="connsiteY2" fmla="*/ 752 h 488121"/>
                <a:gd name="connsiteX3" fmla="*/ 300038 w 714378"/>
                <a:gd name="connsiteY3" fmla="*/ 488115 h 488121"/>
                <a:gd name="connsiteX4" fmla="*/ 0 w 714378"/>
                <a:gd name="connsiteY4" fmla="*/ 483352 h 488121"/>
                <a:gd name="connsiteX5" fmla="*/ 0 w 714378"/>
                <a:gd name="connsiteY5" fmla="*/ 483352 h 488121"/>
                <a:gd name="connsiteX0" fmla="*/ 714374 w 714378"/>
                <a:gd name="connsiteY0" fmla="*/ 119397 h 524217"/>
                <a:gd name="connsiteX1" fmla="*/ 609600 w 714378"/>
                <a:gd name="connsiteY1" fmla="*/ 36051 h 524217"/>
                <a:gd name="connsiteX2" fmla="*/ 303212 w 714378"/>
                <a:gd name="connsiteY2" fmla="*/ 36846 h 524217"/>
                <a:gd name="connsiteX3" fmla="*/ 300038 w 714378"/>
                <a:gd name="connsiteY3" fmla="*/ 524209 h 524217"/>
                <a:gd name="connsiteX4" fmla="*/ 0 w 714378"/>
                <a:gd name="connsiteY4" fmla="*/ 519446 h 524217"/>
                <a:gd name="connsiteX5" fmla="*/ 0 w 714378"/>
                <a:gd name="connsiteY5" fmla="*/ 519446 h 524217"/>
                <a:gd name="connsiteX0" fmla="*/ 714374 w 714378"/>
                <a:gd name="connsiteY0" fmla="*/ 85704 h 490522"/>
                <a:gd name="connsiteX1" fmla="*/ 609600 w 714378"/>
                <a:gd name="connsiteY1" fmla="*/ 2358 h 490522"/>
                <a:gd name="connsiteX2" fmla="*/ 303212 w 714378"/>
                <a:gd name="connsiteY2" fmla="*/ 3153 h 490522"/>
                <a:gd name="connsiteX3" fmla="*/ 300038 w 714378"/>
                <a:gd name="connsiteY3" fmla="*/ 490516 h 490522"/>
                <a:gd name="connsiteX4" fmla="*/ 0 w 714378"/>
                <a:gd name="connsiteY4" fmla="*/ 485753 h 490522"/>
                <a:gd name="connsiteX5" fmla="*/ 0 w 714378"/>
                <a:gd name="connsiteY5" fmla="*/ 485753 h 49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78" h="490522">
                  <a:moveTo>
                    <a:pt x="714374" y="85704"/>
                  </a:moveTo>
                  <a:cubicBezTo>
                    <a:pt x="715168" y="84910"/>
                    <a:pt x="612378" y="2093"/>
                    <a:pt x="609600" y="2358"/>
                  </a:cubicBezTo>
                  <a:cubicBezTo>
                    <a:pt x="609204" y="241"/>
                    <a:pt x="300831" y="-2007"/>
                    <a:pt x="303212" y="3153"/>
                  </a:cubicBezTo>
                  <a:cubicBezTo>
                    <a:pt x="305593" y="8313"/>
                    <a:pt x="306123" y="492633"/>
                    <a:pt x="300038" y="490516"/>
                  </a:cubicBezTo>
                  <a:cubicBezTo>
                    <a:pt x="293953" y="488399"/>
                    <a:pt x="50006" y="486547"/>
                    <a:pt x="0" y="485753"/>
                  </a:cubicBezTo>
                  <a:lnTo>
                    <a:pt x="0" y="485753"/>
                  </a:lnTo>
                </a:path>
              </a:pathLst>
            </a:custGeom>
            <a:noFill/>
            <a:ln w="25400">
              <a:solidFill>
                <a:srgbClr val="FFD6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D5469F49-1725-4BA5-A5BC-75000BE0BAC5}"/>
              </a:ext>
            </a:extLst>
          </p:cNvPr>
          <p:cNvGrpSpPr/>
          <p:nvPr/>
        </p:nvGrpSpPr>
        <p:grpSpPr>
          <a:xfrm>
            <a:off x="5783775" y="5451826"/>
            <a:ext cx="6312402" cy="1422347"/>
            <a:chOff x="5783775" y="5451826"/>
            <a:chExt cx="6312402" cy="1422347"/>
          </a:xfrm>
        </p:grpSpPr>
        <p:sp>
          <p:nvSpPr>
            <p:cNvPr id="78" name="Rectangle 77">
              <a:extLst>
                <a:ext uri="{FF2B5EF4-FFF2-40B4-BE49-F238E27FC236}">
                  <a16:creationId xmlns:a16="http://schemas.microsoft.com/office/drawing/2014/main" id="{F8E85DC5-FD81-497E-8E00-AB7B1A3B1AE1}"/>
                </a:ext>
              </a:extLst>
            </p:cNvPr>
            <p:cNvSpPr/>
            <p:nvPr/>
          </p:nvSpPr>
          <p:spPr>
            <a:xfrm>
              <a:off x="5788151" y="5451826"/>
              <a:ext cx="6308026" cy="124578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1200" dirty="0">
                <a:solidFill>
                  <a:schemeClr val="tx1"/>
                </a:solidFill>
              </a:endParaRPr>
            </a:p>
          </p:txBody>
        </p:sp>
        <p:sp>
          <p:nvSpPr>
            <p:cNvPr id="79" name="Freeform: Shape 78">
              <a:extLst>
                <a:ext uri="{FF2B5EF4-FFF2-40B4-BE49-F238E27FC236}">
                  <a16:creationId xmlns:a16="http://schemas.microsoft.com/office/drawing/2014/main" id="{59F8F5DF-3ED1-42F9-A766-B298598F7AEC}"/>
                </a:ext>
              </a:extLst>
            </p:cNvPr>
            <p:cNvSpPr/>
            <p:nvPr/>
          </p:nvSpPr>
          <p:spPr>
            <a:xfrm rot="18081088">
              <a:off x="7823357" y="5487798"/>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FFD10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9D491789-9F15-4135-8914-F110F89FC47C}"/>
                </a:ext>
              </a:extLst>
            </p:cNvPr>
            <p:cNvSpPr/>
            <p:nvPr/>
          </p:nvSpPr>
          <p:spPr>
            <a:xfrm rot="18081088">
              <a:off x="7812840" y="6349047"/>
              <a:ext cx="137026"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dash"/>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85" name="TextBox 84">
              <a:extLst>
                <a:ext uri="{FF2B5EF4-FFF2-40B4-BE49-F238E27FC236}">
                  <a16:creationId xmlns:a16="http://schemas.microsoft.com/office/drawing/2014/main" id="{AC3160CA-3AEA-422E-8A82-94D55C4604ED}"/>
                </a:ext>
              </a:extLst>
            </p:cNvPr>
            <p:cNvSpPr txBox="1"/>
            <p:nvPr/>
          </p:nvSpPr>
          <p:spPr>
            <a:xfrm>
              <a:off x="8122566" y="5473790"/>
              <a:ext cx="2006062" cy="1400383"/>
            </a:xfrm>
            <a:prstGeom prst="rect">
              <a:avLst/>
            </a:prstGeom>
            <a:noFill/>
          </p:spPr>
          <p:txBody>
            <a:bodyPr wrap="none" rtlCol="0">
              <a:spAutoFit/>
            </a:bodyPr>
            <a:lstStyle/>
            <a:p>
              <a:r>
                <a:rPr lang="en-US" sz="1200" dirty="0"/>
                <a:t>Surface Water Flow Direction</a:t>
              </a:r>
            </a:p>
            <a:p>
              <a:r>
                <a:rPr lang="en-US" sz="1200" dirty="0"/>
                <a:t>(1988-1995)</a:t>
              </a:r>
            </a:p>
            <a:p>
              <a:endParaRPr lang="en-US" sz="700" dirty="0"/>
            </a:p>
            <a:p>
              <a:r>
                <a:rPr lang="en-US" sz="1200" dirty="0"/>
                <a:t>Surface Water Flow Direction</a:t>
              </a:r>
            </a:p>
            <a:p>
              <a:r>
                <a:rPr lang="en-US" sz="1200" dirty="0"/>
                <a:t>(Present)</a:t>
              </a:r>
            </a:p>
            <a:p>
              <a:endParaRPr lang="en-US" sz="600" dirty="0"/>
            </a:p>
            <a:p>
              <a:r>
                <a:rPr lang="en-US" sz="1200" dirty="0"/>
                <a:t>Inferred Runoff Direction</a:t>
              </a:r>
            </a:p>
            <a:p>
              <a:endParaRPr lang="en-US" sz="1200" dirty="0"/>
            </a:p>
          </p:txBody>
        </p:sp>
        <p:sp>
          <p:nvSpPr>
            <p:cNvPr id="86" name="Freeform: Shape 85">
              <a:extLst>
                <a:ext uri="{FF2B5EF4-FFF2-40B4-BE49-F238E27FC236}">
                  <a16:creationId xmlns:a16="http://schemas.microsoft.com/office/drawing/2014/main" id="{01FBF15E-D990-4E59-98E0-0CDE3B6D9A7A}"/>
                </a:ext>
              </a:extLst>
            </p:cNvPr>
            <p:cNvSpPr/>
            <p:nvPr/>
          </p:nvSpPr>
          <p:spPr>
            <a:xfrm rot="18081088">
              <a:off x="7818294" y="5920739"/>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id="{7A9C0E33-072E-4F52-9759-1488A3AB217D}"/>
                </a:ext>
              </a:extLst>
            </p:cNvPr>
            <p:cNvSpPr/>
            <p:nvPr/>
          </p:nvSpPr>
          <p:spPr>
            <a:xfrm rot="18081088">
              <a:off x="10521678" y="5528750"/>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88" name="Freeform: Shape 87">
              <a:extLst>
                <a:ext uri="{FF2B5EF4-FFF2-40B4-BE49-F238E27FC236}">
                  <a16:creationId xmlns:a16="http://schemas.microsoft.com/office/drawing/2014/main" id="{D07742E3-14E1-4EB6-8335-74D9A0B20D99}"/>
                </a:ext>
              </a:extLst>
            </p:cNvPr>
            <p:cNvSpPr/>
            <p:nvPr/>
          </p:nvSpPr>
          <p:spPr>
            <a:xfrm rot="18081088">
              <a:off x="10521678" y="5971472"/>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A3AD9390-E4F9-432A-9E5A-890925B88EB5}"/>
                </a:ext>
              </a:extLst>
            </p:cNvPr>
            <p:cNvSpPr/>
            <p:nvPr/>
          </p:nvSpPr>
          <p:spPr>
            <a:xfrm rot="16200000">
              <a:off x="5944880" y="5828712"/>
              <a:ext cx="111538" cy="225018"/>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rgbClr val="00B0F0"/>
              </a:solidFill>
              <a:prstDash val="solid"/>
            </a:ln>
            <a:effectLst>
              <a:glow rad="3810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9A1F97D3-06EE-4BC1-97C0-86541BFDF56B}"/>
                </a:ext>
              </a:extLst>
            </p:cNvPr>
            <p:cNvSpPr/>
            <p:nvPr/>
          </p:nvSpPr>
          <p:spPr>
            <a:xfrm rot="16200000">
              <a:off x="5931282" y="6104534"/>
              <a:ext cx="111538" cy="225018"/>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rgbClr val="FF0000"/>
              </a:solidFill>
              <a:prstDash val="solid"/>
            </a:ln>
            <a:effectLst>
              <a:glow rad="3810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7A287F3-B1E3-4A6C-96F5-2B53EC4D1C37}"/>
                </a:ext>
              </a:extLst>
            </p:cNvPr>
            <p:cNvSpPr txBox="1"/>
            <p:nvPr/>
          </p:nvSpPr>
          <p:spPr>
            <a:xfrm>
              <a:off x="5783775" y="5472034"/>
              <a:ext cx="793230" cy="338554"/>
            </a:xfrm>
            <a:prstGeom prst="rect">
              <a:avLst/>
            </a:prstGeom>
            <a:noFill/>
          </p:spPr>
          <p:txBody>
            <a:bodyPr wrap="none" rtlCol="0">
              <a:spAutoFit/>
            </a:bodyPr>
            <a:lstStyle/>
            <a:p>
              <a:r>
                <a:rPr lang="en-US" sz="1600" b="1" u="sng" dirty="0"/>
                <a:t>Legend</a:t>
              </a:r>
            </a:p>
          </p:txBody>
        </p:sp>
        <p:sp>
          <p:nvSpPr>
            <p:cNvPr id="92" name="TextBox 91">
              <a:extLst>
                <a:ext uri="{FF2B5EF4-FFF2-40B4-BE49-F238E27FC236}">
                  <a16:creationId xmlns:a16="http://schemas.microsoft.com/office/drawing/2014/main" id="{3F0F1B5A-CF86-47A9-85DD-6D5071F61609}"/>
                </a:ext>
              </a:extLst>
            </p:cNvPr>
            <p:cNvSpPr txBox="1"/>
            <p:nvPr/>
          </p:nvSpPr>
          <p:spPr>
            <a:xfrm>
              <a:off x="10771498" y="5563878"/>
              <a:ext cx="1279602" cy="1215717"/>
            </a:xfrm>
            <a:prstGeom prst="rect">
              <a:avLst/>
            </a:prstGeom>
            <a:noFill/>
          </p:spPr>
          <p:txBody>
            <a:bodyPr wrap="square" rtlCol="0">
              <a:spAutoFit/>
            </a:bodyPr>
            <a:lstStyle/>
            <a:p>
              <a:r>
                <a:rPr lang="en-US" sz="1200" dirty="0"/>
                <a:t>Surface Water Infiltration</a:t>
              </a:r>
            </a:p>
            <a:p>
              <a:endParaRPr lang="en-US" sz="700" dirty="0"/>
            </a:p>
            <a:p>
              <a:r>
                <a:rPr lang="en-US" sz="1200" dirty="0"/>
                <a:t>Groundwater Flow Direction</a:t>
              </a:r>
            </a:p>
            <a:p>
              <a:endParaRPr lang="en-US" sz="600" dirty="0"/>
            </a:p>
            <a:p>
              <a:endParaRPr lang="en-US" sz="1200" dirty="0"/>
            </a:p>
          </p:txBody>
        </p:sp>
        <p:sp>
          <p:nvSpPr>
            <p:cNvPr id="94" name="TextBox 93">
              <a:extLst>
                <a:ext uri="{FF2B5EF4-FFF2-40B4-BE49-F238E27FC236}">
                  <a16:creationId xmlns:a16="http://schemas.microsoft.com/office/drawing/2014/main" id="{3DAB9544-FF53-4C9E-9450-720709A317F9}"/>
                </a:ext>
              </a:extLst>
            </p:cNvPr>
            <p:cNvSpPr txBox="1"/>
            <p:nvPr/>
          </p:nvSpPr>
          <p:spPr>
            <a:xfrm>
              <a:off x="6142156" y="5826270"/>
              <a:ext cx="1601435" cy="846386"/>
            </a:xfrm>
            <a:prstGeom prst="rect">
              <a:avLst/>
            </a:prstGeom>
            <a:noFill/>
          </p:spPr>
          <p:txBody>
            <a:bodyPr wrap="square" rtlCol="0">
              <a:spAutoFit/>
            </a:bodyPr>
            <a:lstStyle/>
            <a:p>
              <a:r>
                <a:rPr lang="en-US" sz="1200" dirty="0"/>
                <a:t>P1007 Flow Path</a:t>
              </a:r>
            </a:p>
            <a:p>
              <a:endParaRPr lang="en-US" sz="700" dirty="0"/>
            </a:p>
            <a:p>
              <a:r>
                <a:rPr lang="en-US" sz="1200" dirty="0"/>
                <a:t>Source Areas Extent</a:t>
              </a:r>
            </a:p>
            <a:p>
              <a:endParaRPr lang="en-US" sz="600" dirty="0"/>
            </a:p>
            <a:p>
              <a:endParaRPr lang="en-US" sz="1200" dirty="0"/>
            </a:p>
          </p:txBody>
        </p:sp>
      </p:grpSp>
      <p:sp>
        <p:nvSpPr>
          <p:cNvPr id="95" name="Round Same Side Corner Rectangle 347">
            <a:extLst>
              <a:ext uri="{FF2B5EF4-FFF2-40B4-BE49-F238E27FC236}">
                <a16:creationId xmlns:a16="http://schemas.microsoft.com/office/drawing/2014/main" id="{3F1EBD6B-AEE5-4013-B437-F8AF50F5836D}"/>
              </a:ext>
            </a:extLst>
          </p:cNvPr>
          <p:cNvSpPr/>
          <p:nvPr/>
        </p:nvSpPr>
        <p:spPr bwMode="auto">
          <a:xfrm>
            <a:off x="46701" y="696779"/>
            <a:ext cx="12091385" cy="6072403"/>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6" name="Round Same Side Corner Rectangle 348">
            <a:extLst>
              <a:ext uri="{FF2B5EF4-FFF2-40B4-BE49-F238E27FC236}">
                <a16:creationId xmlns:a16="http://schemas.microsoft.com/office/drawing/2014/main" id="{4A59A71F-FE35-441B-8401-CB5A3B559D4D}"/>
              </a:ext>
            </a:extLst>
          </p:cNvPr>
          <p:cNvSpPr/>
          <p:nvPr/>
        </p:nvSpPr>
        <p:spPr bwMode="auto">
          <a:xfrm>
            <a:off x="46701" y="696779"/>
            <a:ext cx="12091385" cy="276719"/>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Historic and Current Surface and Groundwater Pathways from WCL and ODS</a:t>
            </a:r>
            <a:endParaRPr lang="en-US" sz="1286" b="1" dirty="0">
              <a:solidFill>
                <a:schemeClr val="bg1"/>
              </a:solidFill>
              <a:latin typeface="Arial" panose="020B0604020202020204" pitchFamily="34" charset="0"/>
              <a:cs typeface="Arial" panose="020B0604020202020204" pitchFamily="34" charset="0"/>
            </a:endParaRPr>
          </a:p>
        </p:txBody>
      </p:sp>
      <p:sp>
        <p:nvSpPr>
          <p:cNvPr id="97" name="Rounded Rectangle 5">
            <a:extLst>
              <a:ext uri="{FF2B5EF4-FFF2-40B4-BE49-F238E27FC236}">
                <a16:creationId xmlns:a16="http://schemas.microsoft.com/office/drawing/2014/main" id="{9E3A1D9A-78F6-4BFA-BD52-812DCBFF981B}"/>
              </a:ext>
            </a:extLst>
          </p:cNvPr>
          <p:cNvSpPr/>
          <p:nvPr/>
        </p:nvSpPr>
        <p:spPr>
          <a:xfrm>
            <a:off x="5846096" y="1095305"/>
            <a:ext cx="2222018" cy="252637"/>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dirty="0">
                <a:solidFill>
                  <a:schemeClr val="bg1"/>
                </a:solidFill>
                <a:latin typeface="Arial" panose="020B0604020202020204" pitchFamily="34" charset="0"/>
                <a:cs typeface="Arial" panose="020B0604020202020204" pitchFamily="34" charset="0"/>
              </a:rPr>
              <a:t>PFAS Preferential Pathways</a:t>
            </a:r>
          </a:p>
        </p:txBody>
      </p:sp>
      <p:sp>
        <p:nvSpPr>
          <p:cNvPr id="104" name="Freeform: Shape 103">
            <a:extLst>
              <a:ext uri="{FF2B5EF4-FFF2-40B4-BE49-F238E27FC236}">
                <a16:creationId xmlns:a16="http://schemas.microsoft.com/office/drawing/2014/main" id="{F42D3E9E-7185-4047-BF12-F891889BF901}"/>
              </a:ext>
            </a:extLst>
          </p:cNvPr>
          <p:cNvSpPr/>
          <p:nvPr/>
        </p:nvSpPr>
        <p:spPr>
          <a:xfrm rot="17305800">
            <a:off x="7457317" y="2753551"/>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7A9548EC-B1E1-48BB-858D-7C5544E2141C}"/>
              </a:ext>
            </a:extLst>
          </p:cNvPr>
          <p:cNvSpPr/>
          <p:nvPr/>
        </p:nvSpPr>
        <p:spPr>
          <a:xfrm rot="17305800">
            <a:off x="9143243" y="3108512"/>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1" name="Freeform: Shape 110">
            <a:extLst>
              <a:ext uri="{FF2B5EF4-FFF2-40B4-BE49-F238E27FC236}">
                <a16:creationId xmlns:a16="http://schemas.microsoft.com/office/drawing/2014/main" id="{4D806DDC-6644-4686-BB10-A0D64F6D1D16}"/>
              </a:ext>
            </a:extLst>
          </p:cNvPr>
          <p:cNvSpPr/>
          <p:nvPr/>
        </p:nvSpPr>
        <p:spPr>
          <a:xfrm rot="19707743">
            <a:off x="10649270" y="3422252"/>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3DF17463-1875-44B5-9230-C9591FB48BA5}"/>
              </a:ext>
            </a:extLst>
          </p:cNvPr>
          <p:cNvSpPr/>
          <p:nvPr/>
        </p:nvSpPr>
        <p:spPr>
          <a:xfrm rot="967273">
            <a:off x="10236133" y="1880913"/>
            <a:ext cx="117708" cy="39546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FE2D1032-3946-4CC4-B3BB-53D68BC9309E}"/>
              </a:ext>
            </a:extLst>
          </p:cNvPr>
          <p:cNvSpPr/>
          <p:nvPr/>
        </p:nvSpPr>
        <p:spPr>
          <a:xfrm rot="20004252">
            <a:off x="11475363" y="4154186"/>
            <a:ext cx="98161"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40" name="Connector: Elbow 39">
            <a:extLst>
              <a:ext uri="{FF2B5EF4-FFF2-40B4-BE49-F238E27FC236}">
                <a16:creationId xmlns:a16="http://schemas.microsoft.com/office/drawing/2014/main" id="{826A1072-58EA-4DB8-8736-AA07C49ECAD2}"/>
              </a:ext>
            </a:extLst>
          </p:cNvPr>
          <p:cNvCxnSpPr>
            <a:cxnSpLocks/>
          </p:cNvCxnSpPr>
          <p:nvPr/>
        </p:nvCxnSpPr>
        <p:spPr>
          <a:xfrm rot="10800000" flipV="1">
            <a:off x="10368673" y="1335118"/>
            <a:ext cx="576072" cy="475488"/>
          </a:xfrm>
          <a:prstGeom prst="bentConnector3">
            <a:avLst/>
          </a:prstGeom>
          <a:ln w="15875">
            <a:solidFill>
              <a:srgbClr val="FFD61C"/>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15" name="Freeform: Shape 114">
            <a:extLst>
              <a:ext uri="{FF2B5EF4-FFF2-40B4-BE49-F238E27FC236}">
                <a16:creationId xmlns:a16="http://schemas.microsoft.com/office/drawing/2014/main" id="{6D96DBF0-6600-47B9-B72E-4832C6784DCF}"/>
              </a:ext>
            </a:extLst>
          </p:cNvPr>
          <p:cNvSpPr/>
          <p:nvPr/>
        </p:nvSpPr>
        <p:spPr>
          <a:xfrm rot="1199861">
            <a:off x="11314684" y="1101203"/>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8DE363EB-72FE-4DA1-9B7A-27CD6EC9DEB0}"/>
              </a:ext>
            </a:extLst>
          </p:cNvPr>
          <p:cNvSpPr/>
          <p:nvPr/>
        </p:nvSpPr>
        <p:spPr>
          <a:xfrm rot="1199861">
            <a:off x="11177874" y="1370774"/>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7" name="Freeform: Shape 116">
            <a:extLst>
              <a:ext uri="{FF2B5EF4-FFF2-40B4-BE49-F238E27FC236}">
                <a16:creationId xmlns:a16="http://schemas.microsoft.com/office/drawing/2014/main" id="{B6F446DC-C7B7-49DC-A541-4B18F253FECF}"/>
              </a:ext>
            </a:extLst>
          </p:cNvPr>
          <p:cNvSpPr/>
          <p:nvPr/>
        </p:nvSpPr>
        <p:spPr>
          <a:xfrm rot="1199861">
            <a:off x="6034032" y="2808761"/>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8" name="Freeform: Shape 117">
            <a:extLst>
              <a:ext uri="{FF2B5EF4-FFF2-40B4-BE49-F238E27FC236}">
                <a16:creationId xmlns:a16="http://schemas.microsoft.com/office/drawing/2014/main" id="{11E2370E-E31C-452D-8CFA-0D1389A1D36F}"/>
              </a:ext>
            </a:extLst>
          </p:cNvPr>
          <p:cNvSpPr/>
          <p:nvPr/>
        </p:nvSpPr>
        <p:spPr>
          <a:xfrm rot="1199861">
            <a:off x="6298128" y="2410826"/>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4FAC63DC-F57E-419D-904E-50F36426BECF}"/>
              </a:ext>
            </a:extLst>
          </p:cNvPr>
          <p:cNvSpPr/>
          <p:nvPr/>
        </p:nvSpPr>
        <p:spPr>
          <a:xfrm rot="1199861">
            <a:off x="6752716" y="3009501"/>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0F6657C4-ED13-4483-928A-B62E1CD63632}"/>
              </a:ext>
            </a:extLst>
          </p:cNvPr>
          <p:cNvSpPr/>
          <p:nvPr/>
        </p:nvSpPr>
        <p:spPr>
          <a:xfrm rot="17305800">
            <a:off x="6362201" y="2688003"/>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1" name="Freeform: Shape 120">
            <a:extLst>
              <a:ext uri="{FF2B5EF4-FFF2-40B4-BE49-F238E27FC236}">
                <a16:creationId xmlns:a16="http://schemas.microsoft.com/office/drawing/2014/main" id="{84263ED2-FD03-4F1D-BF3F-63DE28CF7E2E}"/>
              </a:ext>
            </a:extLst>
          </p:cNvPr>
          <p:cNvSpPr/>
          <p:nvPr/>
        </p:nvSpPr>
        <p:spPr>
          <a:xfrm rot="3506572">
            <a:off x="10878074" y="1413770"/>
            <a:ext cx="82751" cy="27801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dash"/>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2" name="Freeform: Shape 121">
            <a:extLst>
              <a:ext uri="{FF2B5EF4-FFF2-40B4-BE49-F238E27FC236}">
                <a16:creationId xmlns:a16="http://schemas.microsoft.com/office/drawing/2014/main" id="{787B159F-DFB7-4881-B3BC-8DA79B6F83C8}"/>
              </a:ext>
            </a:extLst>
          </p:cNvPr>
          <p:cNvSpPr/>
          <p:nvPr/>
        </p:nvSpPr>
        <p:spPr>
          <a:xfrm rot="19776894">
            <a:off x="11515825" y="1370413"/>
            <a:ext cx="83605" cy="28088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dash"/>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3" name="Freeform: Shape 122">
            <a:extLst>
              <a:ext uri="{FF2B5EF4-FFF2-40B4-BE49-F238E27FC236}">
                <a16:creationId xmlns:a16="http://schemas.microsoft.com/office/drawing/2014/main" id="{7E4DEE8B-A25C-47EE-81DA-EDA004B15378}"/>
              </a:ext>
            </a:extLst>
          </p:cNvPr>
          <p:cNvSpPr/>
          <p:nvPr/>
        </p:nvSpPr>
        <p:spPr>
          <a:xfrm rot="2960770">
            <a:off x="6169227" y="3060988"/>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18356F"/>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4" name="Freeform: Shape 123">
            <a:extLst>
              <a:ext uri="{FF2B5EF4-FFF2-40B4-BE49-F238E27FC236}">
                <a16:creationId xmlns:a16="http://schemas.microsoft.com/office/drawing/2014/main" id="{9AA2D016-758F-4C25-AFC2-1706553ED7C9}"/>
              </a:ext>
            </a:extLst>
          </p:cNvPr>
          <p:cNvSpPr/>
          <p:nvPr/>
        </p:nvSpPr>
        <p:spPr>
          <a:xfrm rot="20237656">
            <a:off x="6990742" y="3200152"/>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18356F"/>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5" name="Freeform: Shape 124">
            <a:extLst>
              <a:ext uri="{FF2B5EF4-FFF2-40B4-BE49-F238E27FC236}">
                <a16:creationId xmlns:a16="http://schemas.microsoft.com/office/drawing/2014/main" id="{686B2FD9-E9C9-4BF1-90D9-229CF43A7AE5}"/>
              </a:ext>
            </a:extLst>
          </p:cNvPr>
          <p:cNvSpPr/>
          <p:nvPr/>
        </p:nvSpPr>
        <p:spPr>
          <a:xfrm rot="19523394">
            <a:off x="8347528" y="3326019"/>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18356F"/>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6" name="Freeform: Shape 125">
            <a:extLst>
              <a:ext uri="{FF2B5EF4-FFF2-40B4-BE49-F238E27FC236}">
                <a16:creationId xmlns:a16="http://schemas.microsoft.com/office/drawing/2014/main" id="{C7E383E2-46EB-486E-B641-DAC709393B8D}"/>
              </a:ext>
            </a:extLst>
          </p:cNvPr>
          <p:cNvSpPr/>
          <p:nvPr/>
        </p:nvSpPr>
        <p:spPr>
          <a:xfrm rot="20496049">
            <a:off x="9859307" y="3249674"/>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18356F"/>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5764A4B5-4250-4033-864A-9243B8E45DC5}"/>
              </a:ext>
            </a:extLst>
          </p:cNvPr>
          <p:cNvSpPr/>
          <p:nvPr/>
        </p:nvSpPr>
        <p:spPr>
          <a:xfrm rot="1199861">
            <a:off x="8638263" y="3228462"/>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8" name="Freeform: Shape 127">
            <a:extLst>
              <a:ext uri="{FF2B5EF4-FFF2-40B4-BE49-F238E27FC236}">
                <a16:creationId xmlns:a16="http://schemas.microsoft.com/office/drawing/2014/main" id="{DBD3A15D-6A2A-4C1F-A96C-5BD81A4E3D64}"/>
              </a:ext>
            </a:extLst>
          </p:cNvPr>
          <p:cNvSpPr/>
          <p:nvPr/>
        </p:nvSpPr>
        <p:spPr>
          <a:xfrm rot="1199861">
            <a:off x="9831739" y="2964686"/>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820D411C-6595-46E9-9AD2-C167A656C95A}"/>
              </a:ext>
            </a:extLst>
          </p:cNvPr>
          <p:cNvSpPr/>
          <p:nvPr/>
        </p:nvSpPr>
        <p:spPr>
          <a:xfrm rot="1199861">
            <a:off x="8781906" y="3083692"/>
            <a:ext cx="69909" cy="2075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0" name="Freeform: Shape 129">
            <a:extLst>
              <a:ext uri="{FF2B5EF4-FFF2-40B4-BE49-F238E27FC236}">
                <a16:creationId xmlns:a16="http://schemas.microsoft.com/office/drawing/2014/main" id="{AA85AA25-2317-40C7-9E9C-FDBB875AD88A}"/>
              </a:ext>
            </a:extLst>
          </p:cNvPr>
          <p:cNvSpPr/>
          <p:nvPr/>
        </p:nvSpPr>
        <p:spPr>
          <a:xfrm rot="21250255">
            <a:off x="10580965" y="3849137"/>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18356F"/>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D0DF3C1B-271E-4744-B74B-B8EF9D201DC3}"/>
              </a:ext>
            </a:extLst>
          </p:cNvPr>
          <p:cNvSpPr/>
          <p:nvPr/>
        </p:nvSpPr>
        <p:spPr>
          <a:xfrm rot="1043270">
            <a:off x="11003071" y="1879324"/>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18356F"/>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2" name="TextBox 131">
            <a:extLst>
              <a:ext uri="{FF2B5EF4-FFF2-40B4-BE49-F238E27FC236}">
                <a16:creationId xmlns:a16="http://schemas.microsoft.com/office/drawing/2014/main" id="{5C66623F-487E-4B4A-98E1-B8199E58CFA7}"/>
              </a:ext>
            </a:extLst>
          </p:cNvPr>
          <p:cNvSpPr txBox="1"/>
          <p:nvPr/>
        </p:nvSpPr>
        <p:spPr>
          <a:xfrm>
            <a:off x="10447125" y="3183635"/>
            <a:ext cx="1061855" cy="2616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Confluence</a:t>
            </a:r>
            <a:endParaRPr lang="en-US" sz="8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33" name="Star: 5 Points 132">
            <a:extLst>
              <a:ext uri="{FF2B5EF4-FFF2-40B4-BE49-F238E27FC236}">
                <a16:creationId xmlns:a16="http://schemas.microsoft.com/office/drawing/2014/main" id="{74178789-B5C0-44E0-92BB-F32EEE9C12B2}"/>
              </a:ext>
            </a:extLst>
          </p:cNvPr>
          <p:cNvSpPr/>
          <p:nvPr/>
        </p:nvSpPr>
        <p:spPr>
          <a:xfrm>
            <a:off x="10395047" y="3247733"/>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4" name="TextBox 133">
            <a:extLst>
              <a:ext uri="{FF2B5EF4-FFF2-40B4-BE49-F238E27FC236}">
                <a16:creationId xmlns:a16="http://schemas.microsoft.com/office/drawing/2014/main" id="{BC51AC05-6349-4EF0-BCAF-5634187EC314}"/>
              </a:ext>
            </a:extLst>
          </p:cNvPr>
          <p:cNvSpPr txBox="1"/>
          <p:nvPr/>
        </p:nvSpPr>
        <p:spPr>
          <a:xfrm>
            <a:off x="9729765" y="1030946"/>
            <a:ext cx="1375471" cy="430887"/>
          </a:xfrm>
          <a:prstGeom prst="rect">
            <a:avLst/>
          </a:prstGeom>
          <a:noFill/>
        </p:spPr>
        <p:txBody>
          <a:bodyPr wrap="square" rtlCol="0">
            <a:spAutoFit/>
            <a:scene3d>
              <a:camera prst="orthographicFront"/>
              <a:lightRig rig="threePt" dir="t"/>
            </a:scene3d>
            <a:sp3d contourW="12700">
              <a:contourClr>
                <a:schemeClr val="bg1"/>
              </a:contourClr>
            </a:sp3d>
          </a:bodyPr>
          <a:lstStyle/>
          <a:p>
            <a:pPr algn="r"/>
            <a:r>
              <a:rPr lang="en-US" sz="1100" b="1" dirty="0">
                <a:solidFill>
                  <a:srgbClr val="FF0000"/>
                </a:solidFill>
                <a:effectLst>
                  <a:glow rad="88900">
                    <a:schemeClr val="bg1"/>
                  </a:glow>
                </a:effectLst>
              </a:rPr>
              <a:t>Washington County Landfill</a:t>
            </a:r>
          </a:p>
        </p:txBody>
      </p:sp>
      <p:sp>
        <p:nvSpPr>
          <p:cNvPr id="135" name="TextBox 134">
            <a:extLst>
              <a:ext uri="{FF2B5EF4-FFF2-40B4-BE49-F238E27FC236}">
                <a16:creationId xmlns:a16="http://schemas.microsoft.com/office/drawing/2014/main" id="{6C74EBAC-7EB6-4862-AD7B-155073B27EFE}"/>
              </a:ext>
            </a:extLst>
          </p:cNvPr>
          <p:cNvSpPr txBox="1"/>
          <p:nvPr/>
        </p:nvSpPr>
        <p:spPr>
          <a:xfrm>
            <a:off x="5812626" y="2014189"/>
            <a:ext cx="1043384" cy="430887"/>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100" b="1" dirty="0">
                <a:solidFill>
                  <a:srgbClr val="FF0000"/>
                </a:solidFill>
                <a:effectLst>
                  <a:glow rad="88900">
                    <a:schemeClr val="bg1"/>
                  </a:glow>
                </a:effectLst>
              </a:rPr>
              <a:t>Oakdale Disposal Site</a:t>
            </a:r>
          </a:p>
        </p:txBody>
      </p:sp>
      <p:sp>
        <p:nvSpPr>
          <p:cNvPr id="136" name="TextBox 135">
            <a:extLst>
              <a:ext uri="{FF2B5EF4-FFF2-40B4-BE49-F238E27FC236}">
                <a16:creationId xmlns:a16="http://schemas.microsoft.com/office/drawing/2014/main" id="{AB630C3B-64B6-474D-989B-D2ED06928EE9}"/>
              </a:ext>
            </a:extLst>
          </p:cNvPr>
          <p:cNvSpPr txBox="1"/>
          <p:nvPr/>
        </p:nvSpPr>
        <p:spPr>
          <a:xfrm>
            <a:off x="8480048" y="2595195"/>
            <a:ext cx="1061855" cy="2616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Raleigh Creek</a:t>
            </a:r>
            <a:endParaRPr lang="en-US" sz="8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37" name="TextBox 136">
            <a:extLst>
              <a:ext uri="{FF2B5EF4-FFF2-40B4-BE49-F238E27FC236}">
                <a16:creationId xmlns:a16="http://schemas.microsoft.com/office/drawing/2014/main" id="{3A968174-1C88-4126-BE8A-68B6DE31FC8C}"/>
              </a:ext>
            </a:extLst>
          </p:cNvPr>
          <p:cNvSpPr txBox="1"/>
          <p:nvPr/>
        </p:nvSpPr>
        <p:spPr>
          <a:xfrm>
            <a:off x="10575718" y="2357816"/>
            <a:ext cx="1061855" cy="43088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P1007 Conveyance</a:t>
            </a:r>
            <a:endParaRPr lang="en-US" sz="8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38" name="Freeform: Shape 137">
            <a:extLst>
              <a:ext uri="{FF2B5EF4-FFF2-40B4-BE49-F238E27FC236}">
                <a16:creationId xmlns:a16="http://schemas.microsoft.com/office/drawing/2014/main" id="{1A619F96-5FD4-4FEB-88BB-638F72875850}"/>
              </a:ext>
            </a:extLst>
          </p:cNvPr>
          <p:cNvSpPr/>
          <p:nvPr/>
        </p:nvSpPr>
        <p:spPr>
          <a:xfrm rot="1043270">
            <a:off x="11489700" y="2567702"/>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18356F"/>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1" name="Rectangle 60">
            <a:extLst>
              <a:ext uri="{FF2B5EF4-FFF2-40B4-BE49-F238E27FC236}">
                <a16:creationId xmlns:a16="http://schemas.microsoft.com/office/drawing/2014/main" id="{90CEEFF3-6873-44B8-BB6A-1A9FCADE6578}"/>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421682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346">
            <a:extLst>
              <a:ext uri="{FF2B5EF4-FFF2-40B4-BE49-F238E27FC236}">
                <a16:creationId xmlns:a16="http://schemas.microsoft.com/office/drawing/2014/main" id="{62714578-2FC5-47AD-891D-67255B33AAF5}"/>
              </a:ext>
            </a:extLst>
          </p:cNvPr>
          <p:cNvGrpSpPr>
            <a:grpSpLocks/>
          </p:cNvGrpSpPr>
          <p:nvPr/>
        </p:nvGrpSpPr>
        <p:grpSpPr bwMode="auto">
          <a:xfrm>
            <a:off x="46701" y="696779"/>
            <a:ext cx="12091385" cy="6072403"/>
            <a:chOff x="462722" y="2651942"/>
            <a:chExt cx="7010400" cy="8311238"/>
          </a:xfrm>
        </p:grpSpPr>
        <p:sp>
          <p:nvSpPr>
            <p:cNvPr id="107" name="Round Same Side Corner Rectangle 347">
              <a:extLst>
                <a:ext uri="{FF2B5EF4-FFF2-40B4-BE49-F238E27FC236}">
                  <a16:creationId xmlns:a16="http://schemas.microsoft.com/office/drawing/2014/main" id="{83DA6813-D3EF-4DC9-81CE-5828600AE2FB}"/>
                </a:ext>
              </a:extLst>
            </p:cNvPr>
            <p:cNvSpPr/>
            <p:nvPr/>
          </p:nvSpPr>
          <p:spPr>
            <a:xfrm>
              <a:off x="462722" y="2651942"/>
              <a:ext cx="7010400" cy="8311238"/>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08" name="Round Same Side Corner Rectangle 348">
              <a:extLst>
                <a:ext uri="{FF2B5EF4-FFF2-40B4-BE49-F238E27FC236}">
                  <a16:creationId xmlns:a16="http://schemas.microsoft.com/office/drawing/2014/main" id="{4F74C8FA-B46A-44C5-A260-DF95C1C7DA4E}"/>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Historic and Current Surface and Groundwater Pathways from WCL and ODS (Continued)</a:t>
              </a:r>
              <a:endParaRPr lang="en-US" sz="1286" b="1" dirty="0">
                <a:solidFill>
                  <a:schemeClr val="bg1"/>
                </a:solidFill>
                <a:latin typeface="Arial" panose="020B0604020202020204" pitchFamily="34" charset="0"/>
                <a:cs typeface="Arial" panose="020B0604020202020204" pitchFamily="34" charset="0"/>
              </a:endParaRPr>
            </a:p>
          </p:txBody>
        </p:sp>
      </p:grpSp>
      <p:sp>
        <p:nvSpPr>
          <p:cNvPr id="59" name="Rounded Rectangle 5">
            <a:extLst>
              <a:ext uri="{FF2B5EF4-FFF2-40B4-BE49-F238E27FC236}">
                <a16:creationId xmlns:a16="http://schemas.microsoft.com/office/drawing/2014/main" id="{E9F8D917-5C50-4A66-9802-2C803B9F3EDB}"/>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E34F4076-C2CF-454E-AA7C-A1B56027DC4F}"/>
              </a:ext>
            </a:extLst>
          </p:cNvPr>
          <p:cNvGrpSpPr>
            <a:grpSpLocks noChangeAspect="1"/>
          </p:cNvGrpSpPr>
          <p:nvPr/>
        </p:nvGrpSpPr>
        <p:grpSpPr>
          <a:xfrm>
            <a:off x="2284252" y="1049670"/>
            <a:ext cx="9755348" cy="2746290"/>
            <a:chOff x="2284252" y="1049670"/>
            <a:chExt cx="9755348" cy="2746290"/>
          </a:xfrm>
        </p:grpSpPr>
        <p:grpSp>
          <p:nvGrpSpPr>
            <p:cNvPr id="8" name="Group 7">
              <a:extLst>
                <a:ext uri="{FF2B5EF4-FFF2-40B4-BE49-F238E27FC236}">
                  <a16:creationId xmlns:a16="http://schemas.microsoft.com/office/drawing/2014/main" id="{911AAAD9-3CA1-4869-A5E2-714002788B81}"/>
                </a:ext>
              </a:extLst>
            </p:cNvPr>
            <p:cNvGrpSpPr/>
            <p:nvPr/>
          </p:nvGrpSpPr>
          <p:grpSpPr>
            <a:xfrm>
              <a:off x="2284252" y="1212798"/>
              <a:ext cx="9662928" cy="2524703"/>
              <a:chOff x="1268252" y="1212798"/>
              <a:chExt cx="9662928" cy="2524703"/>
            </a:xfrm>
          </p:grpSpPr>
          <p:cxnSp>
            <p:nvCxnSpPr>
              <p:cNvPr id="61" name="Straight Connector 60">
                <a:extLst>
                  <a:ext uri="{FF2B5EF4-FFF2-40B4-BE49-F238E27FC236}">
                    <a16:creationId xmlns:a16="http://schemas.microsoft.com/office/drawing/2014/main" id="{515C5607-02C5-4DC7-BDE2-BDD5CC2FC4E6}"/>
                  </a:ext>
                </a:extLst>
              </p:cNvPr>
              <p:cNvCxnSpPr/>
              <p:nvPr/>
            </p:nvCxnSpPr>
            <p:spPr>
              <a:xfrm flipV="1">
                <a:off x="10758922" y="2629622"/>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83DCC85-5A21-4557-96D9-1BF7F5A9990A}"/>
                  </a:ext>
                </a:extLst>
              </p:cNvPr>
              <p:cNvSpPr txBox="1"/>
              <p:nvPr/>
            </p:nvSpPr>
            <p:spPr>
              <a:xfrm>
                <a:off x="1268252" y="2576442"/>
                <a:ext cx="1632058" cy="646331"/>
              </a:xfrm>
              <a:prstGeom prst="rect">
                <a:avLst/>
              </a:prstGeom>
              <a:noFill/>
            </p:spPr>
            <p:txBody>
              <a:bodyPr wrap="square" rtlCol="0">
                <a:spAutoFit/>
              </a:bodyPr>
              <a:lstStyle/>
              <a:p>
                <a:pPr algn="r"/>
                <a:r>
                  <a:rPr lang="en-US" b="1" dirty="0"/>
                  <a:t>Preferential PFAS Pathways</a:t>
                </a:r>
              </a:p>
            </p:txBody>
          </p:sp>
          <p:sp>
            <p:nvSpPr>
              <p:cNvPr id="64" name="TextBox 63">
                <a:extLst>
                  <a:ext uri="{FF2B5EF4-FFF2-40B4-BE49-F238E27FC236}">
                    <a16:creationId xmlns:a16="http://schemas.microsoft.com/office/drawing/2014/main" id="{A60AE32E-98F7-4E0D-B947-46EE160E7B67}"/>
                  </a:ext>
                </a:extLst>
              </p:cNvPr>
              <p:cNvSpPr txBox="1"/>
              <p:nvPr/>
            </p:nvSpPr>
            <p:spPr>
              <a:xfrm>
                <a:off x="1391762" y="1520516"/>
                <a:ext cx="1420673" cy="646331"/>
              </a:xfrm>
              <a:prstGeom prst="rect">
                <a:avLst/>
              </a:prstGeom>
              <a:noFill/>
            </p:spPr>
            <p:txBody>
              <a:bodyPr wrap="square" rtlCol="0">
                <a:spAutoFit/>
              </a:bodyPr>
              <a:lstStyle/>
              <a:p>
                <a:pPr algn="r"/>
                <a:r>
                  <a:rPr lang="en-US" b="1" dirty="0"/>
                  <a:t>Activities at ODS</a:t>
                </a:r>
              </a:p>
            </p:txBody>
          </p:sp>
          <p:cxnSp>
            <p:nvCxnSpPr>
              <p:cNvPr id="65" name="Straight Connector 64">
                <a:extLst>
                  <a:ext uri="{FF2B5EF4-FFF2-40B4-BE49-F238E27FC236}">
                    <a16:creationId xmlns:a16="http://schemas.microsoft.com/office/drawing/2014/main" id="{33A36392-A97F-4CA9-B700-C829518B3651}"/>
                  </a:ext>
                </a:extLst>
              </p:cNvPr>
              <p:cNvCxnSpPr>
                <a:cxnSpLocks/>
              </p:cNvCxnSpPr>
              <p:nvPr/>
            </p:nvCxnSpPr>
            <p:spPr>
              <a:xfrm>
                <a:off x="2961574" y="2785716"/>
                <a:ext cx="7811456" cy="2866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FD44203E-E6DB-48A2-8AA0-1301C716EDE3}"/>
                  </a:ext>
                </a:extLst>
              </p:cNvPr>
              <p:cNvSpPr txBox="1"/>
              <p:nvPr/>
            </p:nvSpPr>
            <p:spPr>
              <a:xfrm>
                <a:off x="8586365" y="2334836"/>
                <a:ext cx="642258" cy="323165"/>
              </a:xfrm>
              <a:prstGeom prst="rect">
                <a:avLst/>
              </a:prstGeom>
              <a:noFill/>
            </p:spPr>
            <p:txBody>
              <a:bodyPr wrap="square" rtlCol="0">
                <a:spAutoFit/>
              </a:bodyPr>
              <a:lstStyle/>
              <a:p>
                <a:r>
                  <a:rPr lang="en-US" sz="1500" dirty="0"/>
                  <a:t>2010</a:t>
                </a:r>
              </a:p>
            </p:txBody>
          </p:sp>
          <p:sp>
            <p:nvSpPr>
              <p:cNvPr id="67" name="TextBox 66">
                <a:extLst>
                  <a:ext uri="{FF2B5EF4-FFF2-40B4-BE49-F238E27FC236}">
                    <a16:creationId xmlns:a16="http://schemas.microsoft.com/office/drawing/2014/main" id="{413FE188-61F6-47BA-8747-411E4EC9DD01}"/>
                  </a:ext>
                </a:extLst>
              </p:cNvPr>
              <p:cNvSpPr txBox="1"/>
              <p:nvPr/>
            </p:nvSpPr>
            <p:spPr>
              <a:xfrm>
                <a:off x="8097294" y="1944310"/>
                <a:ext cx="1601350" cy="430887"/>
              </a:xfrm>
              <a:prstGeom prst="rect">
                <a:avLst/>
              </a:prstGeom>
              <a:noFill/>
            </p:spPr>
            <p:txBody>
              <a:bodyPr wrap="square" rtlCol="0">
                <a:spAutoFit/>
              </a:bodyPr>
              <a:lstStyle/>
              <a:p>
                <a:pPr algn="ctr"/>
                <a:r>
                  <a:rPr lang="en-US" sz="1100" dirty="0"/>
                  <a:t>Expansion of Pump-Out System to 24 Wells</a:t>
                </a:r>
              </a:p>
            </p:txBody>
          </p:sp>
          <p:cxnSp>
            <p:nvCxnSpPr>
              <p:cNvPr id="68" name="Straight Arrow Connector 67">
                <a:extLst>
                  <a:ext uri="{FF2B5EF4-FFF2-40B4-BE49-F238E27FC236}">
                    <a16:creationId xmlns:a16="http://schemas.microsoft.com/office/drawing/2014/main" id="{9343D476-288E-494D-AF8E-610E8A342405}"/>
                  </a:ext>
                </a:extLst>
              </p:cNvPr>
              <p:cNvCxnSpPr>
                <a:cxnSpLocks/>
              </p:cNvCxnSpPr>
              <p:nvPr/>
            </p:nvCxnSpPr>
            <p:spPr>
              <a:xfrm>
                <a:off x="6275871" y="3038968"/>
                <a:ext cx="4560054" cy="21964"/>
              </a:xfrm>
              <a:prstGeom prst="straightConnector1">
                <a:avLst/>
              </a:prstGeom>
              <a:ln w="101600">
                <a:solidFill>
                  <a:schemeClr val="accent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64CB9CF-9C2C-4214-854C-304183EDFA4C}"/>
                  </a:ext>
                </a:extLst>
              </p:cNvPr>
              <p:cNvCxnSpPr>
                <a:cxnSpLocks/>
              </p:cNvCxnSpPr>
              <p:nvPr/>
            </p:nvCxnSpPr>
            <p:spPr>
              <a:xfrm>
                <a:off x="4034262" y="3039071"/>
                <a:ext cx="2286000" cy="0"/>
              </a:xfrm>
              <a:prstGeom prst="line">
                <a:avLst/>
              </a:prstGeom>
              <a:ln w="101600">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EA542D74-36D3-44C4-BC8F-C4C4BF955BB4}"/>
                  </a:ext>
                </a:extLst>
              </p:cNvPr>
              <p:cNvSpPr txBox="1"/>
              <p:nvPr/>
            </p:nvSpPr>
            <p:spPr>
              <a:xfrm>
                <a:off x="5840927" y="3076579"/>
                <a:ext cx="3435582" cy="292388"/>
              </a:xfrm>
              <a:prstGeom prst="rect">
                <a:avLst/>
              </a:prstGeom>
              <a:noFill/>
            </p:spPr>
            <p:txBody>
              <a:bodyPr wrap="square" rtlCol="0">
                <a:spAutoFit/>
              </a:bodyPr>
              <a:lstStyle/>
              <a:p>
                <a:pPr algn="r"/>
                <a:r>
                  <a:rPr lang="en-US" sz="1300" dirty="0"/>
                  <a:t>Groundwater Infiltration into Deeper Aquifers</a:t>
                </a:r>
              </a:p>
            </p:txBody>
          </p:sp>
          <p:sp>
            <p:nvSpPr>
              <p:cNvPr id="72" name="TextBox 71">
                <a:extLst>
                  <a:ext uri="{FF2B5EF4-FFF2-40B4-BE49-F238E27FC236}">
                    <a16:creationId xmlns:a16="http://schemas.microsoft.com/office/drawing/2014/main" id="{95291A87-B8DF-4391-A2E1-CC473AD6E5D6}"/>
                  </a:ext>
                </a:extLst>
              </p:cNvPr>
              <p:cNvSpPr txBox="1"/>
              <p:nvPr/>
            </p:nvSpPr>
            <p:spPr>
              <a:xfrm>
                <a:off x="10106828" y="2356416"/>
                <a:ext cx="824352" cy="323165"/>
              </a:xfrm>
              <a:prstGeom prst="rect">
                <a:avLst/>
              </a:prstGeom>
              <a:noFill/>
            </p:spPr>
            <p:txBody>
              <a:bodyPr wrap="square" rtlCol="0">
                <a:spAutoFit/>
              </a:bodyPr>
              <a:lstStyle/>
              <a:p>
                <a:r>
                  <a:rPr lang="en-US" sz="1500" dirty="0"/>
                  <a:t>Present</a:t>
                </a:r>
              </a:p>
            </p:txBody>
          </p:sp>
          <p:grpSp>
            <p:nvGrpSpPr>
              <p:cNvPr id="73" name="Group 72">
                <a:extLst>
                  <a:ext uri="{FF2B5EF4-FFF2-40B4-BE49-F238E27FC236}">
                    <a16:creationId xmlns:a16="http://schemas.microsoft.com/office/drawing/2014/main" id="{CC1F8991-53E2-40FE-B08F-7BCC1CC928A8}"/>
                  </a:ext>
                </a:extLst>
              </p:cNvPr>
              <p:cNvGrpSpPr/>
              <p:nvPr/>
            </p:nvGrpSpPr>
            <p:grpSpPr>
              <a:xfrm>
                <a:off x="3644753" y="1248620"/>
                <a:ext cx="4154259" cy="1555704"/>
                <a:chOff x="1609412" y="4080320"/>
                <a:chExt cx="4154259" cy="1555704"/>
              </a:xfrm>
            </p:grpSpPr>
            <p:sp>
              <p:nvSpPr>
                <p:cNvPr id="74" name="TextBox 73">
                  <a:extLst>
                    <a:ext uri="{FF2B5EF4-FFF2-40B4-BE49-F238E27FC236}">
                      <a16:creationId xmlns:a16="http://schemas.microsoft.com/office/drawing/2014/main" id="{96608E24-908E-421C-8BE0-4B68B3C9C652}"/>
                    </a:ext>
                  </a:extLst>
                </p:cNvPr>
                <p:cNvSpPr txBox="1"/>
                <p:nvPr/>
              </p:nvSpPr>
              <p:spPr>
                <a:xfrm>
                  <a:off x="1609412" y="4519343"/>
                  <a:ext cx="1741714" cy="461665"/>
                </a:xfrm>
                <a:prstGeom prst="rect">
                  <a:avLst/>
                </a:prstGeom>
                <a:noFill/>
              </p:spPr>
              <p:txBody>
                <a:bodyPr wrap="square" rtlCol="0">
                  <a:spAutoFit/>
                </a:bodyPr>
                <a:lstStyle/>
                <a:p>
                  <a:pPr algn="ctr"/>
                  <a:r>
                    <a:rPr lang="en-US" sz="1200" dirty="0"/>
                    <a:t>Received PFAS- Containing Waste*</a:t>
                  </a:r>
                </a:p>
              </p:txBody>
            </p:sp>
            <p:sp>
              <p:nvSpPr>
                <p:cNvPr id="75" name="TextBox 74">
                  <a:extLst>
                    <a:ext uri="{FF2B5EF4-FFF2-40B4-BE49-F238E27FC236}">
                      <a16:creationId xmlns:a16="http://schemas.microsoft.com/office/drawing/2014/main" id="{1474878C-B1A0-4DE1-B542-9FB5F00FC023}"/>
                    </a:ext>
                  </a:extLst>
                </p:cNvPr>
                <p:cNvSpPr txBox="1"/>
                <p:nvPr/>
              </p:nvSpPr>
              <p:spPr>
                <a:xfrm>
                  <a:off x="3597834" y="4080320"/>
                  <a:ext cx="2165837" cy="830997"/>
                </a:xfrm>
                <a:prstGeom prst="rect">
                  <a:avLst/>
                </a:prstGeom>
                <a:noFill/>
              </p:spPr>
              <p:txBody>
                <a:bodyPr wrap="square" rtlCol="0">
                  <a:spAutoFit/>
                </a:bodyPr>
                <a:lstStyle/>
                <a:p>
                  <a:pPr algn="ctr"/>
                  <a:r>
                    <a:rPr lang="en-US" sz="1200" dirty="0"/>
                    <a:t>Remedial Activities for VOC-Related Impact</a:t>
                  </a:r>
                </a:p>
                <a:p>
                  <a:pPr algn="ctr"/>
                  <a:r>
                    <a:rPr lang="en-US" sz="1200" dirty="0"/>
                    <a:t>(excavation, well abandonment, well pump-out system) </a:t>
                  </a:r>
                </a:p>
              </p:txBody>
            </p:sp>
            <p:cxnSp>
              <p:nvCxnSpPr>
                <p:cNvPr id="76" name="Straight Connector 75">
                  <a:extLst>
                    <a:ext uri="{FF2B5EF4-FFF2-40B4-BE49-F238E27FC236}">
                      <a16:creationId xmlns:a16="http://schemas.microsoft.com/office/drawing/2014/main" id="{54BC7267-7B32-4C08-B3AE-764F0C1186BD}"/>
                    </a:ext>
                  </a:extLst>
                </p:cNvPr>
                <p:cNvCxnSpPr>
                  <a:cxnSpLocks/>
                </p:cNvCxnSpPr>
                <p:nvPr/>
              </p:nvCxnSpPr>
              <p:spPr>
                <a:xfrm flipV="1">
                  <a:off x="2012495" y="5451358"/>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713F156-BE5C-4369-881D-7435EA554C11}"/>
                    </a:ext>
                  </a:extLst>
                </p:cNvPr>
                <p:cNvCxnSpPr>
                  <a:cxnSpLocks/>
                </p:cNvCxnSpPr>
                <p:nvPr/>
              </p:nvCxnSpPr>
              <p:spPr>
                <a:xfrm flipV="1">
                  <a:off x="2939140" y="5451358"/>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312DB8D0-0953-4A27-BA23-807FF230806F}"/>
                    </a:ext>
                  </a:extLst>
                </p:cNvPr>
                <p:cNvSpPr txBox="1"/>
                <p:nvPr/>
              </p:nvSpPr>
              <p:spPr>
                <a:xfrm>
                  <a:off x="1734126" y="5154419"/>
                  <a:ext cx="702904" cy="335282"/>
                </a:xfrm>
                <a:prstGeom prst="rect">
                  <a:avLst/>
                </a:prstGeom>
                <a:noFill/>
              </p:spPr>
              <p:txBody>
                <a:bodyPr wrap="square" rtlCol="0">
                  <a:spAutoFit/>
                </a:bodyPr>
                <a:lstStyle/>
                <a:p>
                  <a:r>
                    <a:rPr lang="en-US" sz="1500" dirty="0"/>
                    <a:t>1956</a:t>
                  </a:r>
                </a:p>
              </p:txBody>
            </p:sp>
            <p:sp>
              <p:nvSpPr>
                <p:cNvPr id="79" name="TextBox 78">
                  <a:extLst>
                    <a:ext uri="{FF2B5EF4-FFF2-40B4-BE49-F238E27FC236}">
                      <a16:creationId xmlns:a16="http://schemas.microsoft.com/office/drawing/2014/main" id="{A895040D-6BF8-485E-AC0E-4BAD1368463C}"/>
                    </a:ext>
                  </a:extLst>
                </p:cNvPr>
                <p:cNvSpPr txBox="1"/>
                <p:nvPr/>
              </p:nvSpPr>
              <p:spPr>
                <a:xfrm>
                  <a:off x="2650076" y="5166536"/>
                  <a:ext cx="1061343" cy="323165"/>
                </a:xfrm>
                <a:prstGeom prst="rect">
                  <a:avLst/>
                </a:prstGeom>
                <a:noFill/>
              </p:spPr>
              <p:txBody>
                <a:bodyPr wrap="square" rtlCol="0">
                  <a:spAutoFit/>
                </a:bodyPr>
                <a:lstStyle/>
                <a:p>
                  <a:r>
                    <a:rPr lang="en-US" sz="1500" dirty="0"/>
                    <a:t>1960</a:t>
                  </a:r>
                </a:p>
              </p:txBody>
            </p:sp>
            <p:cxnSp>
              <p:nvCxnSpPr>
                <p:cNvPr id="80" name="Straight Connector 79">
                  <a:extLst>
                    <a:ext uri="{FF2B5EF4-FFF2-40B4-BE49-F238E27FC236}">
                      <a16:creationId xmlns:a16="http://schemas.microsoft.com/office/drawing/2014/main" id="{175FA75C-C93D-4988-9973-275736EF3663}"/>
                    </a:ext>
                  </a:extLst>
                </p:cNvPr>
                <p:cNvCxnSpPr/>
                <p:nvPr/>
              </p:nvCxnSpPr>
              <p:spPr>
                <a:xfrm flipV="1">
                  <a:off x="5051425" y="5451358"/>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E745FA7-A48B-4270-9DBA-69F7EBEA7E44}"/>
                    </a:ext>
                  </a:extLst>
                </p:cNvPr>
                <p:cNvSpPr txBox="1"/>
                <p:nvPr/>
              </p:nvSpPr>
              <p:spPr>
                <a:xfrm>
                  <a:off x="4780013" y="5166536"/>
                  <a:ext cx="662160" cy="323165"/>
                </a:xfrm>
                <a:prstGeom prst="rect">
                  <a:avLst/>
                </a:prstGeom>
                <a:noFill/>
              </p:spPr>
              <p:txBody>
                <a:bodyPr wrap="square" rtlCol="0">
                  <a:spAutoFit/>
                </a:bodyPr>
                <a:lstStyle/>
                <a:p>
                  <a:r>
                    <a:rPr lang="en-US" sz="1500" dirty="0"/>
                    <a:t>1985</a:t>
                  </a:r>
                </a:p>
              </p:txBody>
            </p:sp>
            <p:sp>
              <p:nvSpPr>
                <p:cNvPr id="85" name="Right Brace 84">
                  <a:extLst>
                    <a:ext uri="{FF2B5EF4-FFF2-40B4-BE49-F238E27FC236}">
                      <a16:creationId xmlns:a16="http://schemas.microsoft.com/office/drawing/2014/main" id="{3D4A54FC-BA22-4DC5-A24D-43BF4BA3718B}"/>
                    </a:ext>
                  </a:extLst>
                </p:cNvPr>
                <p:cNvSpPr/>
                <p:nvPr/>
              </p:nvSpPr>
              <p:spPr>
                <a:xfrm rot="16200000">
                  <a:off x="2370041" y="4645315"/>
                  <a:ext cx="211555" cy="92664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6" name="Straight Connector 85">
                  <a:extLst>
                    <a:ext uri="{FF2B5EF4-FFF2-40B4-BE49-F238E27FC236}">
                      <a16:creationId xmlns:a16="http://schemas.microsoft.com/office/drawing/2014/main" id="{A33FEE8B-2DC6-47DA-BB4E-6834B948826E}"/>
                    </a:ext>
                  </a:extLst>
                </p:cNvPr>
                <p:cNvCxnSpPr/>
                <p:nvPr/>
              </p:nvCxnSpPr>
              <p:spPr>
                <a:xfrm flipV="1">
                  <a:off x="4289425" y="5451358"/>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084CAD5-FD97-4D70-9D6D-4ACAA5690805}"/>
                    </a:ext>
                  </a:extLst>
                </p:cNvPr>
                <p:cNvSpPr txBox="1"/>
                <p:nvPr/>
              </p:nvSpPr>
              <p:spPr>
                <a:xfrm>
                  <a:off x="4018012" y="5166536"/>
                  <a:ext cx="1061343" cy="323165"/>
                </a:xfrm>
                <a:prstGeom prst="rect">
                  <a:avLst/>
                </a:prstGeom>
                <a:noFill/>
              </p:spPr>
              <p:txBody>
                <a:bodyPr wrap="square" rtlCol="0">
                  <a:spAutoFit/>
                </a:bodyPr>
                <a:lstStyle/>
                <a:p>
                  <a:r>
                    <a:rPr lang="en-US" sz="1500" dirty="0"/>
                    <a:t>1980</a:t>
                  </a:r>
                </a:p>
              </p:txBody>
            </p:sp>
            <p:sp>
              <p:nvSpPr>
                <p:cNvPr id="88" name="Right Brace 87">
                  <a:extLst>
                    <a:ext uri="{FF2B5EF4-FFF2-40B4-BE49-F238E27FC236}">
                      <a16:creationId xmlns:a16="http://schemas.microsoft.com/office/drawing/2014/main" id="{9D84F4CD-68CF-498E-9CB4-17EBD71A2DAE}"/>
                    </a:ext>
                  </a:extLst>
                </p:cNvPr>
                <p:cNvSpPr/>
                <p:nvPr/>
              </p:nvSpPr>
              <p:spPr>
                <a:xfrm rot="16200000">
                  <a:off x="4514099" y="4695941"/>
                  <a:ext cx="312655" cy="7620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89" name="Straight Connector 88">
                <a:extLst>
                  <a:ext uri="{FF2B5EF4-FFF2-40B4-BE49-F238E27FC236}">
                    <a16:creationId xmlns:a16="http://schemas.microsoft.com/office/drawing/2014/main" id="{78AB7D5D-06BF-4183-A967-A267430EDF2B}"/>
                  </a:ext>
                </a:extLst>
              </p:cNvPr>
              <p:cNvCxnSpPr>
                <a:cxnSpLocks/>
              </p:cNvCxnSpPr>
              <p:nvPr/>
            </p:nvCxnSpPr>
            <p:spPr>
              <a:xfrm flipV="1">
                <a:off x="2974686" y="2631088"/>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3A286FD-F798-497B-A4D6-9D9CBE6D0C64}"/>
                  </a:ext>
                </a:extLst>
              </p:cNvPr>
              <p:cNvSpPr txBox="1"/>
              <p:nvPr/>
            </p:nvSpPr>
            <p:spPr>
              <a:xfrm>
                <a:off x="2702667" y="2353199"/>
                <a:ext cx="702904" cy="323165"/>
              </a:xfrm>
              <a:prstGeom prst="rect">
                <a:avLst/>
              </a:prstGeom>
              <a:noFill/>
            </p:spPr>
            <p:txBody>
              <a:bodyPr wrap="square" rtlCol="0">
                <a:spAutoFit/>
              </a:bodyPr>
              <a:lstStyle/>
              <a:p>
                <a:r>
                  <a:rPr lang="en-US" sz="1500" dirty="0"/>
                  <a:t>1940</a:t>
                </a:r>
              </a:p>
            </p:txBody>
          </p:sp>
          <p:sp>
            <p:nvSpPr>
              <p:cNvPr id="91" name="TextBox 90">
                <a:extLst>
                  <a:ext uri="{FF2B5EF4-FFF2-40B4-BE49-F238E27FC236}">
                    <a16:creationId xmlns:a16="http://schemas.microsoft.com/office/drawing/2014/main" id="{B61DA44E-4348-42C4-B4DF-20E05B1E6E12}"/>
                  </a:ext>
                </a:extLst>
              </p:cNvPr>
              <p:cNvSpPr txBox="1"/>
              <p:nvPr/>
            </p:nvSpPr>
            <p:spPr>
              <a:xfrm>
                <a:off x="3074427" y="1212798"/>
                <a:ext cx="1939603" cy="276999"/>
              </a:xfrm>
              <a:prstGeom prst="rect">
                <a:avLst/>
              </a:prstGeom>
              <a:noFill/>
            </p:spPr>
            <p:txBody>
              <a:bodyPr wrap="square" rtlCol="0">
                <a:spAutoFit/>
              </a:bodyPr>
              <a:lstStyle/>
              <a:p>
                <a:pPr algn="ctr"/>
                <a:r>
                  <a:rPr lang="en-US" sz="1200" dirty="0"/>
                  <a:t>Received Industrial Waste</a:t>
                </a:r>
              </a:p>
            </p:txBody>
          </p:sp>
          <p:sp>
            <p:nvSpPr>
              <p:cNvPr id="92" name="Right Brace 91">
                <a:extLst>
                  <a:ext uri="{FF2B5EF4-FFF2-40B4-BE49-F238E27FC236}">
                    <a16:creationId xmlns:a16="http://schemas.microsoft.com/office/drawing/2014/main" id="{03A5660E-270E-4994-AA20-30AA9908194A}"/>
                  </a:ext>
                </a:extLst>
              </p:cNvPr>
              <p:cNvSpPr/>
              <p:nvPr/>
            </p:nvSpPr>
            <p:spPr>
              <a:xfrm rot="16200000">
                <a:off x="3941262" y="600924"/>
                <a:ext cx="205935" cy="216530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4" name="Straight Connector 93">
                <a:extLst>
                  <a:ext uri="{FF2B5EF4-FFF2-40B4-BE49-F238E27FC236}">
                    <a16:creationId xmlns:a16="http://schemas.microsoft.com/office/drawing/2014/main" id="{81493DC3-52D0-4200-ADB7-81B3D6FC96B3}"/>
                  </a:ext>
                </a:extLst>
              </p:cNvPr>
              <p:cNvCxnSpPr/>
              <p:nvPr/>
            </p:nvCxnSpPr>
            <p:spPr>
              <a:xfrm flipV="1">
                <a:off x="8895507" y="2642001"/>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A66D4E7C-B059-48A0-BE19-561E7C019A4F}"/>
                  </a:ext>
                </a:extLst>
              </p:cNvPr>
              <p:cNvSpPr txBox="1"/>
              <p:nvPr/>
            </p:nvSpPr>
            <p:spPr>
              <a:xfrm>
                <a:off x="6527799" y="3445113"/>
                <a:ext cx="2542425" cy="292388"/>
              </a:xfrm>
              <a:prstGeom prst="rect">
                <a:avLst/>
              </a:prstGeom>
              <a:noFill/>
            </p:spPr>
            <p:txBody>
              <a:bodyPr wrap="square" rtlCol="0">
                <a:spAutoFit/>
              </a:bodyPr>
              <a:lstStyle/>
              <a:p>
                <a:r>
                  <a:rPr lang="en-US" sz="1300" dirty="0"/>
                  <a:t>Surface Water via Raleigh Creek</a:t>
                </a:r>
              </a:p>
            </p:txBody>
          </p:sp>
          <p:cxnSp>
            <p:nvCxnSpPr>
              <p:cNvPr id="96" name="Straight Connector 95">
                <a:extLst>
                  <a:ext uri="{FF2B5EF4-FFF2-40B4-BE49-F238E27FC236}">
                    <a16:creationId xmlns:a16="http://schemas.microsoft.com/office/drawing/2014/main" id="{18F18808-280F-4990-A1E7-C4AFEB8A7761}"/>
                  </a:ext>
                </a:extLst>
              </p:cNvPr>
              <p:cNvCxnSpPr>
                <a:cxnSpLocks/>
              </p:cNvCxnSpPr>
              <p:nvPr/>
            </p:nvCxnSpPr>
            <p:spPr>
              <a:xfrm>
                <a:off x="4047836" y="3414951"/>
                <a:ext cx="6722654" cy="24670"/>
              </a:xfrm>
              <a:prstGeom prst="line">
                <a:avLst/>
              </a:prstGeom>
              <a:ln w="1016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C6C9B5D3-B37C-4847-A827-6D090B80BB0E}"/>
                  </a:ext>
                </a:extLst>
              </p:cNvPr>
              <p:cNvSpPr txBox="1"/>
              <p:nvPr/>
            </p:nvSpPr>
            <p:spPr>
              <a:xfrm>
                <a:off x="1333747" y="3281104"/>
                <a:ext cx="2700515" cy="400110"/>
              </a:xfrm>
              <a:prstGeom prst="rect">
                <a:avLst/>
              </a:prstGeom>
              <a:noFill/>
            </p:spPr>
            <p:txBody>
              <a:bodyPr wrap="square" rtlCol="0">
                <a:spAutoFit/>
              </a:bodyPr>
              <a:lstStyle/>
              <a:p>
                <a:r>
                  <a:rPr lang="en-US" sz="1000" i="1" dirty="0"/>
                  <a:t>*1956-1960 is an approximate determination of the date range waste was received from 3M</a:t>
                </a:r>
              </a:p>
            </p:txBody>
          </p:sp>
        </p:grpSp>
        <p:sp>
          <p:nvSpPr>
            <p:cNvPr id="9" name="Rectangle 8">
              <a:extLst>
                <a:ext uri="{FF2B5EF4-FFF2-40B4-BE49-F238E27FC236}">
                  <a16:creationId xmlns:a16="http://schemas.microsoft.com/office/drawing/2014/main" id="{078B6A08-2C1F-4A49-AC02-27AABDB70C2F}"/>
                </a:ext>
              </a:extLst>
            </p:cNvPr>
            <p:cNvSpPr/>
            <p:nvPr/>
          </p:nvSpPr>
          <p:spPr>
            <a:xfrm>
              <a:off x="2284252" y="1049670"/>
              <a:ext cx="9755348" cy="2746290"/>
            </a:xfrm>
            <a:prstGeom prst="rect">
              <a:avLst/>
            </a:prstGeom>
            <a:noFill/>
            <a:ln w="22225">
              <a:solidFill>
                <a:schemeClr val="tx1"/>
              </a:solidFill>
            </a:ln>
            <a:effectLst>
              <a:outerShdw blurRad="50800" dist="38100" dir="2700000" algn="ctr" rotWithShape="0">
                <a:schemeClr val="tx1">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F32E2F9D-4EDD-4FF1-BC81-D0AC5BD48958}"/>
              </a:ext>
            </a:extLst>
          </p:cNvPr>
          <p:cNvGrpSpPr/>
          <p:nvPr/>
        </p:nvGrpSpPr>
        <p:grpSpPr>
          <a:xfrm>
            <a:off x="124498" y="3896036"/>
            <a:ext cx="9648005" cy="2805401"/>
            <a:chOff x="182554" y="3896036"/>
            <a:chExt cx="9648005" cy="2805401"/>
          </a:xfrm>
        </p:grpSpPr>
        <p:grpSp>
          <p:nvGrpSpPr>
            <p:cNvPr id="110" name="Group 109">
              <a:extLst>
                <a:ext uri="{FF2B5EF4-FFF2-40B4-BE49-F238E27FC236}">
                  <a16:creationId xmlns:a16="http://schemas.microsoft.com/office/drawing/2014/main" id="{64A0512E-96D7-4C12-A6BF-EBDAAD9C8D98}"/>
                </a:ext>
              </a:extLst>
            </p:cNvPr>
            <p:cNvGrpSpPr/>
            <p:nvPr/>
          </p:nvGrpSpPr>
          <p:grpSpPr>
            <a:xfrm>
              <a:off x="199800" y="3896036"/>
              <a:ext cx="9630759" cy="2720746"/>
              <a:chOff x="234725" y="4086536"/>
              <a:chExt cx="9630759" cy="2720746"/>
            </a:xfrm>
          </p:grpSpPr>
          <p:cxnSp>
            <p:nvCxnSpPr>
              <p:cNvPr id="55" name="Straight Connector 54">
                <a:extLst>
                  <a:ext uri="{FF2B5EF4-FFF2-40B4-BE49-F238E27FC236}">
                    <a16:creationId xmlns:a16="http://schemas.microsoft.com/office/drawing/2014/main" id="{28162CEA-72E0-4700-89EF-F509D7A4827E}"/>
                  </a:ext>
                </a:extLst>
              </p:cNvPr>
              <p:cNvCxnSpPr/>
              <p:nvPr/>
            </p:nvCxnSpPr>
            <p:spPr>
              <a:xfrm flipV="1">
                <a:off x="9705527" y="5660910"/>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CB2C572-E479-4821-BCF2-833C139ADFEC}"/>
                  </a:ext>
                </a:extLst>
              </p:cNvPr>
              <p:cNvGrpSpPr/>
              <p:nvPr/>
            </p:nvGrpSpPr>
            <p:grpSpPr>
              <a:xfrm>
                <a:off x="234725" y="4086536"/>
                <a:ext cx="9630759" cy="2720746"/>
                <a:chOff x="1739675" y="4247630"/>
                <a:chExt cx="9630759" cy="2720746"/>
              </a:xfrm>
            </p:grpSpPr>
            <p:grpSp>
              <p:nvGrpSpPr>
                <p:cNvPr id="52" name="Group 51">
                  <a:extLst>
                    <a:ext uri="{FF2B5EF4-FFF2-40B4-BE49-F238E27FC236}">
                      <a16:creationId xmlns:a16="http://schemas.microsoft.com/office/drawing/2014/main" id="{72B5E26D-C56E-4089-A042-E1A9F85E1B44}"/>
                    </a:ext>
                  </a:extLst>
                </p:cNvPr>
                <p:cNvGrpSpPr/>
                <p:nvPr/>
              </p:nvGrpSpPr>
              <p:grpSpPr>
                <a:xfrm>
                  <a:off x="1739675" y="4247630"/>
                  <a:ext cx="9535504" cy="2720746"/>
                  <a:chOff x="1848532" y="4206809"/>
                  <a:chExt cx="9535504" cy="2720746"/>
                </a:xfrm>
              </p:grpSpPr>
              <p:sp>
                <p:nvSpPr>
                  <p:cNvPr id="10" name="TextBox 9">
                    <a:extLst>
                      <a:ext uri="{FF2B5EF4-FFF2-40B4-BE49-F238E27FC236}">
                        <a16:creationId xmlns:a16="http://schemas.microsoft.com/office/drawing/2014/main" id="{16738CE9-6112-4E6E-9E91-C675657CF56A}"/>
                      </a:ext>
                    </a:extLst>
                  </p:cNvPr>
                  <p:cNvSpPr txBox="1"/>
                  <p:nvPr/>
                </p:nvSpPr>
                <p:spPr>
                  <a:xfrm>
                    <a:off x="1877627" y="5941655"/>
                    <a:ext cx="1632058" cy="646331"/>
                  </a:xfrm>
                  <a:prstGeom prst="rect">
                    <a:avLst/>
                  </a:prstGeom>
                  <a:noFill/>
                </p:spPr>
                <p:txBody>
                  <a:bodyPr wrap="square" rtlCol="0">
                    <a:spAutoFit/>
                  </a:bodyPr>
                  <a:lstStyle/>
                  <a:p>
                    <a:pPr algn="r"/>
                    <a:r>
                      <a:rPr lang="en-US" b="1" dirty="0"/>
                      <a:t>Preferential PFAS Pathway:</a:t>
                    </a:r>
                  </a:p>
                </p:txBody>
              </p:sp>
              <p:sp>
                <p:nvSpPr>
                  <p:cNvPr id="12" name="TextBox 11">
                    <a:extLst>
                      <a:ext uri="{FF2B5EF4-FFF2-40B4-BE49-F238E27FC236}">
                        <a16:creationId xmlns:a16="http://schemas.microsoft.com/office/drawing/2014/main" id="{08680B8E-E4A5-4950-910C-5DC76BD02147}"/>
                      </a:ext>
                    </a:extLst>
                  </p:cNvPr>
                  <p:cNvSpPr txBox="1"/>
                  <p:nvPr/>
                </p:nvSpPr>
                <p:spPr>
                  <a:xfrm>
                    <a:off x="1848532" y="4719733"/>
                    <a:ext cx="1945538" cy="369332"/>
                  </a:xfrm>
                  <a:prstGeom prst="rect">
                    <a:avLst/>
                  </a:prstGeom>
                  <a:noFill/>
                </p:spPr>
                <p:txBody>
                  <a:bodyPr wrap="square" rtlCol="0">
                    <a:spAutoFit/>
                  </a:bodyPr>
                  <a:lstStyle/>
                  <a:p>
                    <a:r>
                      <a:rPr lang="en-US" b="1" dirty="0"/>
                      <a:t>Activities at WCL</a:t>
                    </a:r>
                  </a:p>
                </p:txBody>
              </p:sp>
              <p:grpSp>
                <p:nvGrpSpPr>
                  <p:cNvPr id="39" name="Group 38">
                    <a:extLst>
                      <a:ext uri="{FF2B5EF4-FFF2-40B4-BE49-F238E27FC236}">
                        <a16:creationId xmlns:a16="http://schemas.microsoft.com/office/drawing/2014/main" id="{8D6B6BB2-5FA3-4C14-BF0E-7C12BE9709D7}"/>
                      </a:ext>
                    </a:extLst>
                  </p:cNvPr>
                  <p:cNvGrpSpPr/>
                  <p:nvPr/>
                </p:nvGrpSpPr>
                <p:grpSpPr>
                  <a:xfrm>
                    <a:off x="3433658" y="4206809"/>
                    <a:ext cx="7887483" cy="1636145"/>
                    <a:chOff x="2345090" y="4484387"/>
                    <a:chExt cx="7887483" cy="1636145"/>
                  </a:xfrm>
                </p:grpSpPr>
                <p:sp>
                  <p:nvSpPr>
                    <p:cNvPr id="4" name="TextBox 3">
                      <a:extLst>
                        <a:ext uri="{FF2B5EF4-FFF2-40B4-BE49-F238E27FC236}">
                          <a16:creationId xmlns:a16="http://schemas.microsoft.com/office/drawing/2014/main" id="{D5F71D06-301C-4017-8A8D-462F2DA547BA}"/>
                        </a:ext>
                      </a:extLst>
                    </p:cNvPr>
                    <p:cNvSpPr txBox="1"/>
                    <p:nvPr/>
                  </p:nvSpPr>
                  <p:spPr>
                    <a:xfrm>
                      <a:off x="2483322" y="4865928"/>
                      <a:ext cx="1741714" cy="553998"/>
                    </a:xfrm>
                    <a:prstGeom prst="rect">
                      <a:avLst/>
                    </a:prstGeom>
                    <a:noFill/>
                  </p:spPr>
                  <p:txBody>
                    <a:bodyPr wrap="square" rtlCol="0">
                      <a:spAutoFit/>
                    </a:bodyPr>
                    <a:lstStyle/>
                    <a:p>
                      <a:pPr algn="ctr"/>
                      <a:r>
                        <a:rPr lang="en-US" sz="1500" dirty="0"/>
                        <a:t>Accepted PFAS- Containing Waste</a:t>
                      </a:r>
                    </a:p>
                  </p:txBody>
                </p:sp>
                <p:sp>
                  <p:nvSpPr>
                    <p:cNvPr id="13" name="TextBox 12">
                      <a:extLst>
                        <a:ext uri="{FF2B5EF4-FFF2-40B4-BE49-F238E27FC236}">
                          <a16:creationId xmlns:a16="http://schemas.microsoft.com/office/drawing/2014/main" id="{D8771A34-6F8B-4C51-A3E0-3A0BFF6010B9}"/>
                        </a:ext>
                      </a:extLst>
                    </p:cNvPr>
                    <p:cNvSpPr txBox="1"/>
                    <p:nvPr/>
                  </p:nvSpPr>
                  <p:spPr>
                    <a:xfrm>
                      <a:off x="5112613" y="4543498"/>
                      <a:ext cx="1881690" cy="784830"/>
                    </a:xfrm>
                    <a:prstGeom prst="rect">
                      <a:avLst/>
                    </a:prstGeom>
                    <a:noFill/>
                  </p:spPr>
                  <p:txBody>
                    <a:bodyPr wrap="square" rtlCol="0">
                      <a:spAutoFit/>
                    </a:bodyPr>
                    <a:lstStyle/>
                    <a:p>
                      <a:pPr algn="ctr"/>
                      <a:r>
                        <a:rPr lang="en-US" sz="1500" dirty="0"/>
                        <a:t>Installation of Remediation System to Remove VOCs</a:t>
                      </a:r>
                    </a:p>
                  </p:txBody>
                </p:sp>
                <p:sp>
                  <p:nvSpPr>
                    <p:cNvPr id="18" name="TextBox 17">
                      <a:extLst>
                        <a:ext uri="{FF2B5EF4-FFF2-40B4-BE49-F238E27FC236}">
                          <a16:creationId xmlns:a16="http://schemas.microsoft.com/office/drawing/2014/main" id="{CA4F165A-09FC-4BDE-A452-DBC81BE37ED9}"/>
                        </a:ext>
                      </a:extLst>
                    </p:cNvPr>
                    <p:cNvSpPr txBox="1"/>
                    <p:nvPr/>
                  </p:nvSpPr>
                  <p:spPr>
                    <a:xfrm>
                      <a:off x="3422281" y="4484387"/>
                      <a:ext cx="1504251" cy="323165"/>
                    </a:xfrm>
                    <a:prstGeom prst="rect">
                      <a:avLst/>
                    </a:prstGeom>
                    <a:noFill/>
                  </p:spPr>
                  <p:txBody>
                    <a:bodyPr wrap="square" rtlCol="0">
                      <a:spAutoFit/>
                    </a:bodyPr>
                    <a:lstStyle/>
                    <a:p>
                      <a:pPr algn="ctr"/>
                      <a:r>
                        <a:rPr lang="en-US" sz="1500" dirty="0"/>
                        <a:t>Landfill Closed</a:t>
                      </a:r>
                    </a:p>
                  </p:txBody>
                </p:sp>
                <p:grpSp>
                  <p:nvGrpSpPr>
                    <p:cNvPr id="30" name="Group 29">
                      <a:extLst>
                        <a:ext uri="{FF2B5EF4-FFF2-40B4-BE49-F238E27FC236}">
                          <a16:creationId xmlns:a16="http://schemas.microsoft.com/office/drawing/2014/main" id="{4CA63B28-7E35-4D3A-9385-B5F3F7B851F8}"/>
                        </a:ext>
                      </a:extLst>
                    </p:cNvPr>
                    <p:cNvGrpSpPr/>
                    <p:nvPr/>
                  </p:nvGrpSpPr>
                  <p:grpSpPr>
                    <a:xfrm>
                      <a:off x="2345090" y="5590370"/>
                      <a:ext cx="7887483" cy="530162"/>
                      <a:chOff x="2345090" y="5590370"/>
                      <a:chExt cx="7887483" cy="530162"/>
                    </a:xfrm>
                  </p:grpSpPr>
                  <p:cxnSp>
                    <p:nvCxnSpPr>
                      <p:cNvPr id="3" name="Straight Connector 2">
                        <a:extLst>
                          <a:ext uri="{FF2B5EF4-FFF2-40B4-BE49-F238E27FC236}">
                            <a16:creationId xmlns:a16="http://schemas.microsoft.com/office/drawing/2014/main" id="{28E10FEA-B9DE-45B5-8DD4-048029D6F953}"/>
                          </a:ext>
                        </a:extLst>
                      </p:cNvPr>
                      <p:cNvCxnSpPr>
                        <a:cxnSpLocks/>
                      </p:cNvCxnSpPr>
                      <p:nvPr/>
                    </p:nvCxnSpPr>
                    <p:spPr>
                      <a:xfrm>
                        <a:off x="2421117" y="6091867"/>
                        <a:ext cx="7811456" cy="2866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0C97F50-486D-43C2-902C-C24CF3EB0A09}"/>
                          </a:ext>
                        </a:extLst>
                      </p:cNvPr>
                      <p:cNvCxnSpPr>
                        <a:cxnSpLocks/>
                      </p:cNvCxnSpPr>
                      <p:nvPr/>
                    </p:nvCxnSpPr>
                    <p:spPr>
                      <a:xfrm flipV="1">
                        <a:off x="2623459" y="588730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E5C9BDB-E39F-4B54-AA99-E8636669BE6E}"/>
                          </a:ext>
                        </a:extLst>
                      </p:cNvPr>
                      <p:cNvCxnSpPr>
                        <a:cxnSpLocks/>
                      </p:cNvCxnSpPr>
                      <p:nvPr/>
                    </p:nvCxnSpPr>
                    <p:spPr>
                      <a:xfrm flipV="1">
                        <a:off x="4169229" y="588730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13AE4FA-5E3D-42CD-9BA7-7237C81C1FF9}"/>
                          </a:ext>
                        </a:extLst>
                      </p:cNvPr>
                      <p:cNvSpPr txBox="1"/>
                      <p:nvPr/>
                    </p:nvSpPr>
                    <p:spPr>
                      <a:xfrm>
                        <a:off x="2345090" y="5590370"/>
                        <a:ext cx="702904" cy="335282"/>
                      </a:xfrm>
                      <a:prstGeom prst="rect">
                        <a:avLst/>
                      </a:prstGeom>
                      <a:noFill/>
                    </p:spPr>
                    <p:txBody>
                      <a:bodyPr wrap="square" rtlCol="0">
                        <a:spAutoFit/>
                      </a:bodyPr>
                      <a:lstStyle/>
                      <a:p>
                        <a:r>
                          <a:rPr lang="en-US" sz="1500" dirty="0"/>
                          <a:t>1969</a:t>
                        </a:r>
                      </a:p>
                    </p:txBody>
                  </p:sp>
                  <p:sp>
                    <p:nvSpPr>
                      <p:cNvPr id="17" name="TextBox 16">
                        <a:extLst>
                          <a:ext uri="{FF2B5EF4-FFF2-40B4-BE49-F238E27FC236}">
                            <a16:creationId xmlns:a16="http://schemas.microsoft.com/office/drawing/2014/main" id="{30820CEA-DA22-4878-85E7-D578D351E38B}"/>
                          </a:ext>
                        </a:extLst>
                      </p:cNvPr>
                      <p:cNvSpPr txBox="1"/>
                      <p:nvPr/>
                    </p:nvSpPr>
                    <p:spPr>
                      <a:xfrm>
                        <a:off x="3880165" y="5602487"/>
                        <a:ext cx="1061343" cy="323165"/>
                      </a:xfrm>
                      <a:prstGeom prst="rect">
                        <a:avLst/>
                      </a:prstGeom>
                      <a:noFill/>
                    </p:spPr>
                    <p:txBody>
                      <a:bodyPr wrap="square" rtlCol="0">
                        <a:spAutoFit/>
                      </a:bodyPr>
                      <a:lstStyle/>
                      <a:p>
                        <a:r>
                          <a:rPr lang="en-US" sz="1500" dirty="0"/>
                          <a:t>1975</a:t>
                        </a:r>
                      </a:p>
                    </p:txBody>
                  </p:sp>
                  <p:cxnSp>
                    <p:nvCxnSpPr>
                      <p:cNvPr id="19" name="Straight Connector 18">
                        <a:extLst>
                          <a:ext uri="{FF2B5EF4-FFF2-40B4-BE49-F238E27FC236}">
                            <a16:creationId xmlns:a16="http://schemas.microsoft.com/office/drawing/2014/main" id="{8B4EFC8B-2D66-454A-AD6D-29C0FA4861FE}"/>
                          </a:ext>
                        </a:extLst>
                      </p:cNvPr>
                      <p:cNvCxnSpPr/>
                      <p:nvPr/>
                    </p:nvCxnSpPr>
                    <p:spPr>
                      <a:xfrm flipV="1">
                        <a:off x="5954489" y="588730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EEF3B7E-C1DC-4F98-86B6-24CA97C643EF}"/>
                          </a:ext>
                        </a:extLst>
                      </p:cNvPr>
                      <p:cNvSpPr txBox="1"/>
                      <p:nvPr/>
                    </p:nvSpPr>
                    <p:spPr>
                      <a:xfrm>
                        <a:off x="5683076" y="5602487"/>
                        <a:ext cx="1061343" cy="323165"/>
                      </a:xfrm>
                      <a:prstGeom prst="rect">
                        <a:avLst/>
                      </a:prstGeom>
                      <a:noFill/>
                    </p:spPr>
                    <p:txBody>
                      <a:bodyPr wrap="square" rtlCol="0">
                        <a:spAutoFit/>
                      </a:bodyPr>
                      <a:lstStyle/>
                      <a:p>
                        <a:r>
                          <a:rPr lang="en-US" sz="1500" dirty="0"/>
                          <a:t>1983</a:t>
                        </a:r>
                      </a:p>
                    </p:txBody>
                  </p:sp>
                  <p:sp>
                    <p:nvSpPr>
                      <p:cNvPr id="21" name="TextBox 20">
                        <a:extLst>
                          <a:ext uri="{FF2B5EF4-FFF2-40B4-BE49-F238E27FC236}">
                            <a16:creationId xmlns:a16="http://schemas.microsoft.com/office/drawing/2014/main" id="{435A5AFC-509C-41EE-80BA-A533E9BDE307}"/>
                          </a:ext>
                        </a:extLst>
                      </p:cNvPr>
                      <p:cNvSpPr txBox="1"/>
                      <p:nvPr/>
                    </p:nvSpPr>
                    <p:spPr>
                      <a:xfrm>
                        <a:off x="6843065" y="5602487"/>
                        <a:ext cx="642258" cy="323165"/>
                      </a:xfrm>
                      <a:prstGeom prst="rect">
                        <a:avLst/>
                      </a:prstGeom>
                      <a:noFill/>
                    </p:spPr>
                    <p:txBody>
                      <a:bodyPr wrap="square" rtlCol="0">
                        <a:spAutoFit/>
                      </a:bodyPr>
                      <a:lstStyle/>
                      <a:p>
                        <a:r>
                          <a:rPr lang="en-US" sz="1500" dirty="0"/>
                          <a:t>1988</a:t>
                        </a:r>
                      </a:p>
                    </p:txBody>
                  </p:sp>
                  <p:sp>
                    <p:nvSpPr>
                      <p:cNvPr id="22" name="TextBox 21">
                        <a:extLst>
                          <a:ext uri="{FF2B5EF4-FFF2-40B4-BE49-F238E27FC236}">
                            <a16:creationId xmlns:a16="http://schemas.microsoft.com/office/drawing/2014/main" id="{E520596B-EC55-48F2-AC51-C6BAB3F88175}"/>
                          </a:ext>
                        </a:extLst>
                      </p:cNvPr>
                      <p:cNvSpPr txBox="1"/>
                      <p:nvPr/>
                    </p:nvSpPr>
                    <p:spPr>
                      <a:xfrm>
                        <a:off x="8436433" y="5602487"/>
                        <a:ext cx="642258" cy="323165"/>
                      </a:xfrm>
                      <a:prstGeom prst="rect">
                        <a:avLst/>
                      </a:prstGeom>
                      <a:noFill/>
                    </p:spPr>
                    <p:txBody>
                      <a:bodyPr wrap="square" rtlCol="0">
                        <a:spAutoFit/>
                      </a:bodyPr>
                      <a:lstStyle/>
                      <a:p>
                        <a:r>
                          <a:rPr lang="en-US" sz="1500" dirty="0"/>
                          <a:t>1995</a:t>
                        </a:r>
                      </a:p>
                    </p:txBody>
                  </p:sp>
                  <p:cxnSp>
                    <p:nvCxnSpPr>
                      <p:cNvPr id="23" name="Straight Connector 22">
                        <a:extLst>
                          <a:ext uri="{FF2B5EF4-FFF2-40B4-BE49-F238E27FC236}">
                            <a16:creationId xmlns:a16="http://schemas.microsoft.com/office/drawing/2014/main" id="{36537CD7-8A8F-427C-AB82-746FE8DCE7E6}"/>
                          </a:ext>
                        </a:extLst>
                      </p:cNvPr>
                      <p:cNvCxnSpPr/>
                      <p:nvPr/>
                    </p:nvCxnSpPr>
                    <p:spPr>
                      <a:xfrm flipV="1">
                        <a:off x="7179134" y="588730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72900A0-70E9-4C02-A60F-FBABC4F9C9DE}"/>
                          </a:ext>
                        </a:extLst>
                      </p:cNvPr>
                      <p:cNvCxnSpPr/>
                      <p:nvPr/>
                    </p:nvCxnSpPr>
                    <p:spPr>
                      <a:xfrm flipV="1">
                        <a:off x="8746676" y="588730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1" name="Right Brace 30">
                      <a:extLst>
                        <a:ext uri="{FF2B5EF4-FFF2-40B4-BE49-F238E27FC236}">
                          <a16:creationId xmlns:a16="http://schemas.microsoft.com/office/drawing/2014/main" id="{1AD737E8-DBC7-4C47-9A45-77E1DD6ACE72}"/>
                        </a:ext>
                      </a:extLst>
                    </p:cNvPr>
                    <p:cNvSpPr/>
                    <p:nvPr/>
                  </p:nvSpPr>
                  <p:spPr>
                    <a:xfrm rot="16200000">
                      <a:off x="7796514" y="4689728"/>
                      <a:ext cx="312655" cy="164632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E0AC8847-00C3-48CA-838F-8FCF2306F45F}"/>
                        </a:ext>
                      </a:extLst>
                    </p:cNvPr>
                    <p:cNvCxnSpPr>
                      <a:cxnSpLocks/>
                    </p:cNvCxnSpPr>
                    <p:nvPr/>
                  </p:nvCxnSpPr>
                  <p:spPr>
                    <a:xfrm>
                      <a:off x="5943386" y="5316583"/>
                      <a:ext cx="0" cy="339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A685448-13F1-4B2B-A96F-232D183D2FD7}"/>
                        </a:ext>
                      </a:extLst>
                    </p:cNvPr>
                    <p:cNvCxnSpPr>
                      <a:cxnSpLocks/>
                    </p:cNvCxnSpPr>
                    <p:nvPr/>
                  </p:nvCxnSpPr>
                  <p:spPr>
                    <a:xfrm flipH="1">
                      <a:off x="4169015" y="4816470"/>
                      <a:ext cx="214" cy="7626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Brace 36">
                      <a:extLst>
                        <a:ext uri="{FF2B5EF4-FFF2-40B4-BE49-F238E27FC236}">
                          <a16:creationId xmlns:a16="http://schemas.microsoft.com/office/drawing/2014/main" id="{186A6A00-13C1-4D79-AFFE-B93C4C7FA617}"/>
                        </a:ext>
                      </a:extLst>
                    </p:cNvPr>
                    <p:cNvSpPr/>
                    <p:nvPr/>
                  </p:nvSpPr>
                  <p:spPr>
                    <a:xfrm rot="16200000">
                      <a:off x="3226503" y="4781358"/>
                      <a:ext cx="211555" cy="152646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a:extLst>
                        <a:ext uri="{FF2B5EF4-FFF2-40B4-BE49-F238E27FC236}">
                          <a16:creationId xmlns:a16="http://schemas.microsoft.com/office/drawing/2014/main" id="{7BB5BCD1-35C7-4564-8F0B-DBBE8067414A}"/>
                        </a:ext>
                      </a:extLst>
                    </p:cNvPr>
                    <p:cNvSpPr txBox="1"/>
                    <p:nvPr/>
                  </p:nvSpPr>
                  <p:spPr>
                    <a:xfrm>
                      <a:off x="6843065" y="5030008"/>
                      <a:ext cx="2521064" cy="323165"/>
                    </a:xfrm>
                    <a:prstGeom prst="rect">
                      <a:avLst/>
                    </a:prstGeom>
                    <a:noFill/>
                  </p:spPr>
                  <p:txBody>
                    <a:bodyPr wrap="square" rtlCol="0">
                      <a:spAutoFit/>
                    </a:bodyPr>
                    <a:lstStyle/>
                    <a:p>
                      <a:pPr algn="ctr"/>
                      <a:r>
                        <a:rPr lang="en-US" sz="1500" dirty="0"/>
                        <a:t>Effluent Discharge to P1007 </a:t>
                      </a:r>
                    </a:p>
                  </p:txBody>
                </p:sp>
              </p:grpSp>
              <p:cxnSp>
                <p:nvCxnSpPr>
                  <p:cNvPr id="41" name="Straight Arrow Connector 40">
                    <a:extLst>
                      <a:ext uri="{FF2B5EF4-FFF2-40B4-BE49-F238E27FC236}">
                        <a16:creationId xmlns:a16="http://schemas.microsoft.com/office/drawing/2014/main" id="{804FB80D-174F-47EE-9E36-4A834466F6BF}"/>
                      </a:ext>
                    </a:extLst>
                  </p:cNvPr>
                  <p:cNvCxnSpPr>
                    <a:cxnSpLocks/>
                  </p:cNvCxnSpPr>
                  <p:nvPr/>
                </p:nvCxnSpPr>
                <p:spPr>
                  <a:xfrm>
                    <a:off x="5320478" y="6573383"/>
                    <a:ext cx="6063558" cy="29206"/>
                  </a:xfrm>
                  <a:prstGeom prst="straightConnector1">
                    <a:avLst/>
                  </a:prstGeom>
                  <a:ln w="1016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27D56D4-98B5-4A52-85D0-821F3B63082A}"/>
                      </a:ext>
                    </a:extLst>
                  </p:cNvPr>
                  <p:cNvCxnSpPr>
                    <a:cxnSpLocks/>
                  </p:cNvCxnSpPr>
                  <p:nvPr/>
                </p:nvCxnSpPr>
                <p:spPr>
                  <a:xfrm>
                    <a:off x="3563198" y="6572802"/>
                    <a:ext cx="1897701" cy="0"/>
                  </a:xfrm>
                  <a:prstGeom prst="line">
                    <a:avLst/>
                  </a:prstGeom>
                  <a:ln w="101600">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572F7A2-B873-4E06-9209-E921860D402A}"/>
                      </a:ext>
                    </a:extLst>
                  </p:cNvPr>
                  <p:cNvCxnSpPr>
                    <a:cxnSpLocks/>
                  </p:cNvCxnSpPr>
                  <p:nvPr/>
                </p:nvCxnSpPr>
                <p:spPr>
                  <a:xfrm>
                    <a:off x="8271111" y="5919126"/>
                    <a:ext cx="1547408" cy="5247"/>
                  </a:xfrm>
                  <a:prstGeom prst="line">
                    <a:avLst/>
                  </a:prstGeom>
                  <a:ln w="101600">
                    <a:solidFill>
                      <a:srgbClr val="FFD61C"/>
                    </a:solidFill>
                    <a:prstDash val="soli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5A48CC3-2B9C-469A-956D-5BE134287C65}"/>
                      </a:ext>
                    </a:extLst>
                  </p:cNvPr>
                  <p:cNvSpPr txBox="1"/>
                  <p:nvPr/>
                </p:nvSpPr>
                <p:spPr>
                  <a:xfrm>
                    <a:off x="3712027" y="6619778"/>
                    <a:ext cx="5398549" cy="307777"/>
                  </a:xfrm>
                  <a:prstGeom prst="rect">
                    <a:avLst/>
                  </a:prstGeom>
                  <a:noFill/>
                </p:spPr>
                <p:txBody>
                  <a:bodyPr wrap="square" rtlCol="0">
                    <a:spAutoFit/>
                  </a:bodyPr>
                  <a:lstStyle/>
                  <a:p>
                    <a:pPr algn="r"/>
                    <a:r>
                      <a:rPr lang="en-US" sz="1400" dirty="0"/>
                      <a:t>Groundwater Infiltration and General Runoff</a:t>
                    </a:r>
                  </a:p>
                </p:txBody>
              </p:sp>
              <p:sp>
                <p:nvSpPr>
                  <p:cNvPr id="51" name="TextBox 50">
                    <a:extLst>
                      <a:ext uri="{FF2B5EF4-FFF2-40B4-BE49-F238E27FC236}">
                        <a16:creationId xmlns:a16="http://schemas.microsoft.com/office/drawing/2014/main" id="{19E54C16-A062-48F7-B6BB-14539C77260F}"/>
                      </a:ext>
                    </a:extLst>
                  </p:cNvPr>
                  <p:cNvSpPr txBox="1"/>
                  <p:nvPr/>
                </p:nvSpPr>
                <p:spPr>
                  <a:xfrm>
                    <a:off x="8008111" y="6225553"/>
                    <a:ext cx="2066595" cy="307777"/>
                  </a:xfrm>
                  <a:prstGeom prst="rect">
                    <a:avLst/>
                  </a:prstGeom>
                  <a:noFill/>
                </p:spPr>
                <p:txBody>
                  <a:bodyPr wrap="square" rtlCol="0">
                    <a:spAutoFit/>
                  </a:bodyPr>
                  <a:lstStyle/>
                  <a:p>
                    <a:r>
                      <a:rPr lang="en-US" sz="1400" dirty="0"/>
                      <a:t>Surface Water via P1007</a:t>
                    </a:r>
                  </a:p>
                </p:txBody>
              </p:sp>
            </p:grpSp>
            <p:sp>
              <p:nvSpPr>
                <p:cNvPr id="56" name="TextBox 55">
                  <a:extLst>
                    <a:ext uri="{FF2B5EF4-FFF2-40B4-BE49-F238E27FC236}">
                      <a16:creationId xmlns:a16="http://schemas.microsoft.com/office/drawing/2014/main" id="{3A51763B-9789-4A3D-BD32-C72D909B13D9}"/>
                    </a:ext>
                  </a:extLst>
                </p:cNvPr>
                <p:cNvSpPr txBox="1"/>
                <p:nvPr/>
              </p:nvSpPr>
              <p:spPr>
                <a:xfrm>
                  <a:off x="10546082" y="5387310"/>
                  <a:ext cx="824352" cy="323165"/>
                </a:xfrm>
                <a:prstGeom prst="rect">
                  <a:avLst/>
                </a:prstGeom>
                <a:noFill/>
              </p:spPr>
              <p:txBody>
                <a:bodyPr wrap="square" rtlCol="0">
                  <a:spAutoFit/>
                </a:bodyPr>
                <a:lstStyle/>
                <a:p>
                  <a:r>
                    <a:rPr lang="en-US" sz="1500" dirty="0"/>
                    <a:t>Present</a:t>
                  </a:r>
                </a:p>
              </p:txBody>
            </p:sp>
            <p:sp>
              <p:nvSpPr>
                <p:cNvPr id="58" name="Right Brace 57">
                  <a:extLst>
                    <a:ext uri="{FF2B5EF4-FFF2-40B4-BE49-F238E27FC236}">
                      <a16:creationId xmlns:a16="http://schemas.microsoft.com/office/drawing/2014/main" id="{AAC58A75-A022-4D9A-B4CF-53A128562A59}"/>
                    </a:ext>
                  </a:extLst>
                </p:cNvPr>
                <p:cNvSpPr/>
                <p:nvPr/>
              </p:nvSpPr>
              <p:spPr>
                <a:xfrm rot="5400000">
                  <a:off x="8779114" y="5352466"/>
                  <a:ext cx="312655" cy="156413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98" name="Rectangle 97">
              <a:extLst>
                <a:ext uri="{FF2B5EF4-FFF2-40B4-BE49-F238E27FC236}">
                  <a16:creationId xmlns:a16="http://schemas.microsoft.com/office/drawing/2014/main" id="{834536BA-D21F-481C-AD7E-D667C5D94A72}"/>
                </a:ext>
              </a:extLst>
            </p:cNvPr>
            <p:cNvSpPr/>
            <p:nvPr/>
          </p:nvSpPr>
          <p:spPr>
            <a:xfrm>
              <a:off x="182554" y="3909488"/>
              <a:ext cx="9648005" cy="2791949"/>
            </a:xfrm>
            <a:prstGeom prst="rect">
              <a:avLst/>
            </a:prstGeom>
            <a:noFill/>
            <a:ln w="22225">
              <a:solidFill>
                <a:schemeClr val="tx1"/>
              </a:solidFill>
            </a:ln>
            <a:effectLst>
              <a:outerShdw blurRad="50800" dist="38100" dir="2700000" algn="ctr" rotWithShape="0">
                <a:schemeClr val="tx1">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5" name="Picture 114">
            <a:extLst>
              <a:ext uri="{FF2B5EF4-FFF2-40B4-BE49-F238E27FC236}">
                <a16:creationId xmlns:a16="http://schemas.microsoft.com/office/drawing/2014/main" id="{8B5B5EE6-6776-49F1-9452-173274CFE68C}"/>
              </a:ext>
            </a:extLst>
          </p:cNvPr>
          <p:cNvPicPr>
            <a:picLocks noChangeAspect="1"/>
          </p:cNvPicPr>
          <p:nvPr/>
        </p:nvPicPr>
        <p:blipFill rotWithShape="1">
          <a:blip r:embed="rId2"/>
          <a:srcRect l="1817" t="21655" r="80343" b="46484"/>
          <a:stretch/>
        </p:blipFill>
        <p:spPr>
          <a:xfrm>
            <a:off x="174404" y="1153650"/>
            <a:ext cx="2011715" cy="2535088"/>
          </a:xfrm>
          <a:prstGeom prst="rect">
            <a:avLst/>
          </a:prstGeom>
          <a:ln w="34925">
            <a:solidFill>
              <a:srgbClr val="00B0F0"/>
            </a:solidFill>
          </a:ln>
        </p:spPr>
      </p:pic>
      <p:grpSp>
        <p:nvGrpSpPr>
          <p:cNvPr id="117" name="Group 116">
            <a:extLst>
              <a:ext uri="{FF2B5EF4-FFF2-40B4-BE49-F238E27FC236}">
                <a16:creationId xmlns:a16="http://schemas.microsoft.com/office/drawing/2014/main" id="{B3DADAAC-E9CA-409A-BE48-AE9BEDE8F86B}"/>
              </a:ext>
            </a:extLst>
          </p:cNvPr>
          <p:cNvGrpSpPr>
            <a:grpSpLocks noChangeAspect="1"/>
          </p:cNvGrpSpPr>
          <p:nvPr/>
        </p:nvGrpSpPr>
        <p:grpSpPr>
          <a:xfrm>
            <a:off x="9861699" y="3903866"/>
            <a:ext cx="2193142" cy="2789951"/>
            <a:chOff x="10335282" y="1042056"/>
            <a:chExt cx="1144633" cy="1456117"/>
          </a:xfrm>
        </p:grpSpPr>
        <p:pic>
          <p:nvPicPr>
            <p:cNvPr id="122" name="Picture 121">
              <a:extLst>
                <a:ext uri="{FF2B5EF4-FFF2-40B4-BE49-F238E27FC236}">
                  <a16:creationId xmlns:a16="http://schemas.microsoft.com/office/drawing/2014/main" id="{6BD58AB9-94A4-4D83-B3F5-4D46A4D5570F}"/>
                </a:ext>
              </a:extLst>
            </p:cNvPr>
            <p:cNvPicPr>
              <a:picLocks noChangeAspect="1"/>
            </p:cNvPicPr>
            <p:nvPr/>
          </p:nvPicPr>
          <p:blipFill rotWithShape="1">
            <a:blip r:embed="rId2"/>
            <a:srcRect l="65574" t="748" r="18376" b="70318"/>
            <a:stretch/>
          </p:blipFill>
          <p:spPr>
            <a:xfrm>
              <a:off x="10335282" y="1042056"/>
              <a:ext cx="1144633" cy="1456117"/>
            </a:xfrm>
            <a:prstGeom prst="rect">
              <a:avLst/>
            </a:prstGeom>
            <a:ln w="34925">
              <a:solidFill>
                <a:srgbClr val="00B0F0"/>
              </a:solidFill>
            </a:ln>
          </p:spPr>
        </p:pic>
        <p:sp>
          <p:nvSpPr>
            <p:cNvPr id="119" name="Freeform: Shape 118">
              <a:extLst>
                <a:ext uri="{FF2B5EF4-FFF2-40B4-BE49-F238E27FC236}">
                  <a16:creationId xmlns:a16="http://schemas.microsoft.com/office/drawing/2014/main" id="{13063423-D343-4A88-98AF-5AE4C8706A7C}"/>
                </a:ext>
              </a:extLst>
            </p:cNvPr>
            <p:cNvSpPr/>
            <p:nvPr/>
          </p:nvSpPr>
          <p:spPr>
            <a:xfrm>
              <a:off x="10358644" y="1305815"/>
              <a:ext cx="714378" cy="490522"/>
            </a:xfrm>
            <a:custGeom>
              <a:avLst/>
              <a:gdLst>
                <a:gd name="connsiteX0" fmla="*/ 576263 w 576263"/>
                <a:gd name="connsiteY0" fmla="*/ 49035 h 593345"/>
                <a:gd name="connsiteX1" fmla="*/ 276225 w 576263"/>
                <a:gd name="connsiteY1" fmla="*/ 49035 h 593345"/>
                <a:gd name="connsiteX2" fmla="*/ 300038 w 576263"/>
                <a:gd name="connsiteY2" fmla="*/ 558622 h 593345"/>
                <a:gd name="connsiteX3" fmla="*/ 0 w 576263"/>
                <a:gd name="connsiteY3" fmla="*/ 549097 h 593345"/>
                <a:gd name="connsiteX4" fmla="*/ 0 w 576263"/>
                <a:gd name="connsiteY4" fmla="*/ 549097 h 593345"/>
                <a:gd name="connsiteX0" fmla="*/ 576263 w 576263"/>
                <a:gd name="connsiteY0" fmla="*/ 49035 h 558860"/>
                <a:gd name="connsiteX1" fmla="*/ 276225 w 576263"/>
                <a:gd name="connsiteY1" fmla="*/ 49035 h 558860"/>
                <a:gd name="connsiteX2" fmla="*/ 300038 w 576263"/>
                <a:gd name="connsiteY2" fmla="*/ 558622 h 558860"/>
                <a:gd name="connsiteX3" fmla="*/ 0 w 576263"/>
                <a:gd name="connsiteY3" fmla="*/ 549097 h 558860"/>
                <a:gd name="connsiteX4" fmla="*/ 0 w 576263"/>
                <a:gd name="connsiteY4" fmla="*/ 549097 h 558860"/>
                <a:gd name="connsiteX0" fmla="*/ 576263 w 576263"/>
                <a:gd name="connsiteY0" fmla="*/ 49035 h 558860"/>
                <a:gd name="connsiteX1" fmla="*/ 276225 w 576263"/>
                <a:gd name="connsiteY1" fmla="*/ 49035 h 558860"/>
                <a:gd name="connsiteX2" fmla="*/ 300038 w 576263"/>
                <a:gd name="connsiteY2" fmla="*/ 558622 h 558860"/>
                <a:gd name="connsiteX3" fmla="*/ 0 w 576263"/>
                <a:gd name="connsiteY3" fmla="*/ 549097 h 558860"/>
                <a:gd name="connsiteX4" fmla="*/ 0 w 576263"/>
                <a:gd name="connsiteY4" fmla="*/ 549097 h 558860"/>
                <a:gd name="connsiteX0" fmla="*/ 576263 w 576263"/>
                <a:gd name="connsiteY0" fmla="*/ 49035 h 593345"/>
                <a:gd name="connsiteX1" fmla="*/ 276225 w 576263"/>
                <a:gd name="connsiteY1" fmla="*/ 49035 h 593345"/>
                <a:gd name="connsiteX2" fmla="*/ 300038 w 576263"/>
                <a:gd name="connsiteY2" fmla="*/ 558622 h 593345"/>
                <a:gd name="connsiteX3" fmla="*/ 0 w 576263"/>
                <a:gd name="connsiteY3" fmla="*/ 549097 h 593345"/>
                <a:gd name="connsiteX4" fmla="*/ 0 w 576263"/>
                <a:gd name="connsiteY4" fmla="*/ 549097 h 593345"/>
                <a:gd name="connsiteX0" fmla="*/ 576263 w 576263"/>
                <a:gd name="connsiteY0" fmla="*/ 18699 h 563009"/>
                <a:gd name="connsiteX1" fmla="*/ 276225 w 576263"/>
                <a:gd name="connsiteY1" fmla="*/ 18699 h 563009"/>
                <a:gd name="connsiteX2" fmla="*/ 300038 w 576263"/>
                <a:gd name="connsiteY2" fmla="*/ 528286 h 563009"/>
                <a:gd name="connsiteX3" fmla="*/ 0 w 576263"/>
                <a:gd name="connsiteY3" fmla="*/ 518761 h 563009"/>
                <a:gd name="connsiteX4" fmla="*/ 0 w 576263"/>
                <a:gd name="connsiteY4" fmla="*/ 518761 h 563009"/>
                <a:gd name="connsiteX0" fmla="*/ 576263 w 576263"/>
                <a:gd name="connsiteY0" fmla="*/ 18699 h 530065"/>
                <a:gd name="connsiteX1" fmla="*/ 276225 w 576263"/>
                <a:gd name="connsiteY1" fmla="*/ 18699 h 530065"/>
                <a:gd name="connsiteX2" fmla="*/ 300038 w 576263"/>
                <a:gd name="connsiteY2" fmla="*/ 528286 h 530065"/>
                <a:gd name="connsiteX3" fmla="*/ 0 w 576263"/>
                <a:gd name="connsiteY3" fmla="*/ 518761 h 530065"/>
                <a:gd name="connsiteX4" fmla="*/ 0 w 576263"/>
                <a:gd name="connsiteY4" fmla="*/ 518761 h 530065"/>
                <a:gd name="connsiteX0" fmla="*/ 576263 w 576263"/>
                <a:gd name="connsiteY0" fmla="*/ 14100 h 556654"/>
                <a:gd name="connsiteX1" fmla="*/ 314325 w 576263"/>
                <a:gd name="connsiteY1" fmla="*/ 37912 h 556654"/>
                <a:gd name="connsiteX2" fmla="*/ 300038 w 576263"/>
                <a:gd name="connsiteY2" fmla="*/ 523687 h 556654"/>
                <a:gd name="connsiteX3" fmla="*/ 0 w 576263"/>
                <a:gd name="connsiteY3" fmla="*/ 514162 h 556654"/>
                <a:gd name="connsiteX4" fmla="*/ 0 w 576263"/>
                <a:gd name="connsiteY4" fmla="*/ 514162 h 556654"/>
                <a:gd name="connsiteX0" fmla="*/ 576263 w 576263"/>
                <a:gd name="connsiteY0" fmla="*/ 14100 h 524196"/>
                <a:gd name="connsiteX1" fmla="*/ 314325 w 576263"/>
                <a:gd name="connsiteY1" fmla="*/ 37912 h 524196"/>
                <a:gd name="connsiteX2" fmla="*/ 300038 w 576263"/>
                <a:gd name="connsiteY2" fmla="*/ 523687 h 524196"/>
                <a:gd name="connsiteX3" fmla="*/ 0 w 576263"/>
                <a:gd name="connsiteY3" fmla="*/ 514162 h 524196"/>
                <a:gd name="connsiteX4" fmla="*/ 0 w 576263"/>
                <a:gd name="connsiteY4" fmla="*/ 514162 h 524196"/>
                <a:gd name="connsiteX0" fmla="*/ 576263 w 576263"/>
                <a:gd name="connsiteY0" fmla="*/ 449 h 510545"/>
                <a:gd name="connsiteX1" fmla="*/ 314325 w 576263"/>
                <a:gd name="connsiteY1" fmla="*/ 24261 h 510545"/>
                <a:gd name="connsiteX2" fmla="*/ 300038 w 576263"/>
                <a:gd name="connsiteY2" fmla="*/ 510036 h 510545"/>
                <a:gd name="connsiteX3" fmla="*/ 0 w 576263"/>
                <a:gd name="connsiteY3" fmla="*/ 500511 h 510545"/>
                <a:gd name="connsiteX4" fmla="*/ 0 w 576263"/>
                <a:gd name="connsiteY4" fmla="*/ 500511 h 510545"/>
                <a:gd name="connsiteX0" fmla="*/ 561975 w 561975"/>
                <a:gd name="connsiteY0" fmla="*/ 40133 h 521654"/>
                <a:gd name="connsiteX1" fmla="*/ 314325 w 561975"/>
                <a:gd name="connsiteY1" fmla="*/ 35370 h 521654"/>
                <a:gd name="connsiteX2" fmla="*/ 300038 w 561975"/>
                <a:gd name="connsiteY2" fmla="*/ 521145 h 521654"/>
                <a:gd name="connsiteX3" fmla="*/ 0 w 561975"/>
                <a:gd name="connsiteY3" fmla="*/ 511620 h 521654"/>
                <a:gd name="connsiteX4" fmla="*/ 0 w 561975"/>
                <a:gd name="connsiteY4" fmla="*/ 511620 h 521654"/>
                <a:gd name="connsiteX0" fmla="*/ 561975 w 561975"/>
                <a:gd name="connsiteY0" fmla="*/ 6320 h 487841"/>
                <a:gd name="connsiteX1" fmla="*/ 314325 w 561975"/>
                <a:gd name="connsiteY1" fmla="*/ 1557 h 487841"/>
                <a:gd name="connsiteX2" fmla="*/ 300038 w 561975"/>
                <a:gd name="connsiteY2" fmla="*/ 487332 h 487841"/>
                <a:gd name="connsiteX3" fmla="*/ 0 w 561975"/>
                <a:gd name="connsiteY3" fmla="*/ 477807 h 487841"/>
                <a:gd name="connsiteX4" fmla="*/ 0 w 561975"/>
                <a:gd name="connsiteY4" fmla="*/ 477807 h 487841"/>
                <a:gd name="connsiteX0" fmla="*/ 561975 w 561975"/>
                <a:gd name="connsiteY0" fmla="*/ 39780 h 516838"/>
                <a:gd name="connsiteX1" fmla="*/ 314325 w 561975"/>
                <a:gd name="connsiteY1" fmla="*/ 35017 h 516838"/>
                <a:gd name="connsiteX2" fmla="*/ 300038 w 561975"/>
                <a:gd name="connsiteY2" fmla="*/ 516030 h 516838"/>
                <a:gd name="connsiteX3" fmla="*/ 0 w 561975"/>
                <a:gd name="connsiteY3" fmla="*/ 511267 h 516838"/>
                <a:gd name="connsiteX4" fmla="*/ 0 w 561975"/>
                <a:gd name="connsiteY4" fmla="*/ 511267 h 516838"/>
                <a:gd name="connsiteX0" fmla="*/ 561975 w 561975"/>
                <a:gd name="connsiteY0" fmla="*/ 10166 h 487224"/>
                <a:gd name="connsiteX1" fmla="*/ 314325 w 561975"/>
                <a:gd name="connsiteY1" fmla="*/ 5403 h 487224"/>
                <a:gd name="connsiteX2" fmla="*/ 300038 w 561975"/>
                <a:gd name="connsiteY2" fmla="*/ 486416 h 487224"/>
                <a:gd name="connsiteX3" fmla="*/ 0 w 561975"/>
                <a:gd name="connsiteY3" fmla="*/ 481653 h 487224"/>
                <a:gd name="connsiteX4" fmla="*/ 0 w 561975"/>
                <a:gd name="connsiteY4" fmla="*/ 481653 h 487224"/>
                <a:gd name="connsiteX0" fmla="*/ 561975 w 561975"/>
                <a:gd name="connsiteY0" fmla="*/ 18113 h 529318"/>
                <a:gd name="connsiteX1" fmla="*/ 300037 w 561975"/>
                <a:gd name="connsiteY1" fmla="*/ 3825 h 529318"/>
                <a:gd name="connsiteX2" fmla="*/ 300038 w 561975"/>
                <a:gd name="connsiteY2" fmla="*/ 494363 h 529318"/>
                <a:gd name="connsiteX3" fmla="*/ 0 w 561975"/>
                <a:gd name="connsiteY3" fmla="*/ 489600 h 529318"/>
                <a:gd name="connsiteX4" fmla="*/ 0 w 561975"/>
                <a:gd name="connsiteY4" fmla="*/ 489600 h 529318"/>
                <a:gd name="connsiteX0" fmla="*/ 561975 w 561975"/>
                <a:gd name="connsiteY0" fmla="*/ 18113 h 494398"/>
                <a:gd name="connsiteX1" fmla="*/ 300037 w 561975"/>
                <a:gd name="connsiteY1" fmla="*/ 3825 h 494398"/>
                <a:gd name="connsiteX2" fmla="*/ 300038 w 561975"/>
                <a:gd name="connsiteY2" fmla="*/ 494363 h 494398"/>
                <a:gd name="connsiteX3" fmla="*/ 0 w 561975"/>
                <a:gd name="connsiteY3" fmla="*/ 489600 h 494398"/>
                <a:gd name="connsiteX4" fmla="*/ 0 w 561975"/>
                <a:gd name="connsiteY4" fmla="*/ 489600 h 494398"/>
                <a:gd name="connsiteX0" fmla="*/ 561975 w 561975"/>
                <a:gd name="connsiteY0" fmla="*/ 5745 h 515775"/>
                <a:gd name="connsiteX1" fmla="*/ 300037 w 561975"/>
                <a:gd name="connsiteY1" fmla="*/ 7332 h 515775"/>
                <a:gd name="connsiteX2" fmla="*/ 300038 w 561975"/>
                <a:gd name="connsiteY2" fmla="*/ 481995 h 515775"/>
                <a:gd name="connsiteX3" fmla="*/ 0 w 561975"/>
                <a:gd name="connsiteY3" fmla="*/ 477232 h 515775"/>
                <a:gd name="connsiteX4" fmla="*/ 0 w 561975"/>
                <a:gd name="connsiteY4" fmla="*/ 477232 h 515775"/>
                <a:gd name="connsiteX0" fmla="*/ 561975 w 561975"/>
                <a:gd name="connsiteY0" fmla="*/ 5745 h 483619"/>
                <a:gd name="connsiteX1" fmla="*/ 300037 w 561975"/>
                <a:gd name="connsiteY1" fmla="*/ 7332 h 483619"/>
                <a:gd name="connsiteX2" fmla="*/ 300038 w 561975"/>
                <a:gd name="connsiteY2" fmla="*/ 481995 h 483619"/>
                <a:gd name="connsiteX3" fmla="*/ 0 w 561975"/>
                <a:gd name="connsiteY3" fmla="*/ 477232 h 483619"/>
                <a:gd name="connsiteX4" fmla="*/ 0 w 561975"/>
                <a:gd name="connsiteY4" fmla="*/ 477232 h 483619"/>
                <a:gd name="connsiteX0" fmla="*/ 616743 w 616743"/>
                <a:gd name="connsiteY0" fmla="*/ 35117 h 512991"/>
                <a:gd name="connsiteX1" fmla="*/ 300037 w 616743"/>
                <a:gd name="connsiteY1" fmla="*/ 36704 h 512991"/>
                <a:gd name="connsiteX2" fmla="*/ 300038 w 616743"/>
                <a:gd name="connsiteY2" fmla="*/ 511367 h 512991"/>
                <a:gd name="connsiteX3" fmla="*/ 0 w 616743"/>
                <a:gd name="connsiteY3" fmla="*/ 506604 h 512991"/>
                <a:gd name="connsiteX4" fmla="*/ 0 w 616743"/>
                <a:gd name="connsiteY4" fmla="*/ 506604 h 512991"/>
                <a:gd name="connsiteX0" fmla="*/ 616743 w 616743"/>
                <a:gd name="connsiteY0" fmla="*/ 1379 h 479253"/>
                <a:gd name="connsiteX1" fmla="*/ 300037 w 616743"/>
                <a:gd name="connsiteY1" fmla="*/ 2966 h 479253"/>
                <a:gd name="connsiteX2" fmla="*/ 300038 w 616743"/>
                <a:gd name="connsiteY2" fmla="*/ 477629 h 479253"/>
                <a:gd name="connsiteX3" fmla="*/ 0 w 616743"/>
                <a:gd name="connsiteY3" fmla="*/ 472866 h 479253"/>
                <a:gd name="connsiteX4" fmla="*/ 0 w 616743"/>
                <a:gd name="connsiteY4" fmla="*/ 472866 h 479253"/>
                <a:gd name="connsiteX0" fmla="*/ 616743 w 643953"/>
                <a:gd name="connsiteY0" fmla="*/ 35704 h 513578"/>
                <a:gd name="connsiteX1" fmla="*/ 621506 w 643953"/>
                <a:gd name="connsiteY1" fmla="*/ 30940 h 513578"/>
                <a:gd name="connsiteX2" fmla="*/ 300037 w 643953"/>
                <a:gd name="connsiteY2" fmla="*/ 37291 h 513578"/>
                <a:gd name="connsiteX3" fmla="*/ 300038 w 643953"/>
                <a:gd name="connsiteY3" fmla="*/ 511954 h 513578"/>
                <a:gd name="connsiteX4" fmla="*/ 0 w 643953"/>
                <a:gd name="connsiteY4" fmla="*/ 507191 h 513578"/>
                <a:gd name="connsiteX5" fmla="*/ 0 w 643953"/>
                <a:gd name="connsiteY5" fmla="*/ 507191 h 513578"/>
                <a:gd name="connsiteX0" fmla="*/ 616743 w 616758"/>
                <a:gd name="connsiteY0" fmla="*/ 34865 h 512739"/>
                <a:gd name="connsiteX1" fmla="*/ 535781 w 616758"/>
                <a:gd name="connsiteY1" fmla="*/ 32482 h 512739"/>
                <a:gd name="connsiteX2" fmla="*/ 300037 w 616758"/>
                <a:gd name="connsiteY2" fmla="*/ 36452 h 512739"/>
                <a:gd name="connsiteX3" fmla="*/ 300038 w 616758"/>
                <a:gd name="connsiteY3" fmla="*/ 511115 h 512739"/>
                <a:gd name="connsiteX4" fmla="*/ 0 w 616758"/>
                <a:gd name="connsiteY4" fmla="*/ 506352 h 512739"/>
                <a:gd name="connsiteX5" fmla="*/ 0 w 616758"/>
                <a:gd name="connsiteY5" fmla="*/ 506352 h 512739"/>
                <a:gd name="connsiteX0" fmla="*/ 714374 w 714377"/>
                <a:gd name="connsiteY0" fmla="*/ 106303 h 512739"/>
                <a:gd name="connsiteX1" fmla="*/ 535781 w 714377"/>
                <a:gd name="connsiteY1" fmla="*/ 32482 h 512739"/>
                <a:gd name="connsiteX2" fmla="*/ 300037 w 714377"/>
                <a:gd name="connsiteY2" fmla="*/ 36452 h 512739"/>
                <a:gd name="connsiteX3" fmla="*/ 300038 w 714377"/>
                <a:gd name="connsiteY3" fmla="*/ 511115 h 512739"/>
                <a:gd name="connsiteX4" fmla="*/ 0 w 714377"/>
                <a:gd name="connsiteY4" fmla="*/ 506352 h 512739"/>
                <a:gd name="connsiteX5" fmla="*/ 0 w 714377"/>
                <a:gd name="connsiteY5" fmla="*/ 506352 h 512739"/>
                <a:gd name="connsiteX0" fmla="*/ 714374 w 714382"/>
                <a:gd name="connsiteY0" fmla="*/ 106303 h 512739"/>
                <a:gd name="connsiteX1" fmla="*/ 609600 w 714382"/>
                <a:gd name="connsiteY1" fmla="*/ 32482 h 512739"/>
                <a:gd name="connsiteX2" fmla="*/ 300037 w 714382"/>
                <a:gd name="connsiteY2" fmla="*/ 36452 h 512739"/>
                <a:gd name="connsiteX3" fmla="*/ 300038 w 714382"/>
                <a:gd name="connsiteY3" fmla="*/ 511115 h 512739"/>
                <a:gd name="connsiteX4" fmla="*/ 0 w 714382"/>
                <a:gd name="connsiteY4" fmla="*/ 506352 h 512739"/>
                <a:gd name="connsiteX5" fmla="*/ 0 w 714382"/>
                <a:gd name="connsiteY5" fmla="*/ 506352 h 512739"/>
                <a:gd name="connsiteX0" fmla="*/ 714374 w 714378"/>
                <a:gd name="connsiteY0" fmla="*/ 106303 h 512739"/>
                <a:gd name="connsiteX1" fmla="*/ 609600 w 714378"/>
                <a:gd name="connsiteY1" fmla="*/ 32482 h 512739"/>
                <a:gd name="connsiteX2" fmla="*/ 300037 w 714378"/>
                <a:gd name="connsiteY2" fmla="*/ 36452 h 512739"/>
                <a:gd name="connsiteX3" fmla="*/ 300038 w 714378"/>
                <a:gd name="connsiteY3" fmla="*/ 511115 h 512739"/>
                <a:gd name="connsiteX4" fmla="*/ 0 w 714378"/>
                <a:gd name="connsiteY4" fmla="*/ 506352 h 512739"/>
                <a:gd name="connsiteX5" fmla="*/ 0 w 714378"/>
                <a:gd name="connsiteY5" fmla="*/ 506352 h 512739"/>
                <a:gd name="connsiteX0" fmla="*/ 714374 w 714378"/>
                <a:gd name="connsiteY0" fmla="*/ 106864 h 513300"/>
                <a:gd name="connsiteX1" fmla="*/ 609600 w 714378"/>
                <a:gd name="connsiteY1" fmla="*/ 33043 h 513300"/>
                <a:gd name="connsiteX2" fmla="*/ 300037 w 714378"/>
                <a:gd name="connsiteY2" fmla="*/ 37013 h 513300"/>
                <a:gd name="connsiteX3" fmla="*/ 300038 w 714378"/>
                <a:gd name="connsiteY3" fmla="*/ 511676 h 513300"/>
                <a:gd name="connsiteX4" fmla="*/ 0 w 714378"/>
                <a:gd name="connsiteY4" fmla="*/ 506913 h 513300"/>
                <a:gd name="connsiteX5" fmla="*/ 0 w 714378"/>
                <a:gd name="connsiteY5" fmla="*/ 506913 h 513300"/>
                <a:gd name="connsiteX0" fmla="*/ 714374 w 714378"/>
                <a:gd name="connsiteY0" fmla="*/ 74597 h 481033"/>
                <a:gd name="connsiteX1" fmla="*/ 609600 w 714378"/>
                <a:gd name="connsiteY1" fmla="*/ 776 h 481033"/>
                <a:gd name="connsiteX2" fmla="*/ 300037 w 714378"/>
                <a:gd name="connsiteY2" fmla="*/ 4746 h 481033"/>
                <a:gd name="connsiteX3" fmla="*/ 300038 w 714378"/>
                <a:gd name="connsiteY3" fmla="*/ 479409 h 481033"/>
                <a:gd name="connsiteX4" fmla="*/ 0 w 714378"/>
                <a:gd name="connsiteY4" fmla="*/ 474646 h 481033"/>
                <a:gd name="connsiteX5" fmla="*/ 0 w 714378"/>
                <a:gd name="connsiteY5" fmla="*/ 474646 h 481033"/>
                <a:gd name="connsiteX0" fmla="*/ 714374 w 714378"/>
                <a:gd name="connsiteY0" fmla="*/ 83303 h 522835"/>
                <a:gd name="connsiteX1" fmla="*/ 609600 w 714378"/>
                <a:gd name="connsiteY1" fmla="*/ 9482 h 522835"/>
                <a:gd name="connsiteX2" fmla="*/ 303212 w 714378"/>
                <a:gd name="connsiteY2" fmla="*/ 752 h 522835"/>
                <a:gd name="connsiteX3" fmla="*/ 300038 w 714378"/>
                <a:gd name="connsiteY3" fmla="*/ 488115 h 522835"/>
                <a:gd name="connsiteX4" fmla="*/ 0 w 714378"/>
                <a:gd name="connsiteY4" fmla="*/ 483352 h 522835"/>
                <a:gd name="connsiteX5" fmla="*/ 0 w 714378"/>
                <a:gd name="connsiteY5" fmla="*/ 483352 h 522835"/>
                <a:gd name="connsiteX0" fmla="*/ 714374 w 714378"/>
                <a:gd name="connsiteY0" fmla="*/ 83303 h 488121"/>
                <a:gd name="connsiteX1" fmla="*/ 609600 w 714378"/>
                <a:gd name="connsiteY1" fmla="*/ 9482 h 488121"/>
                <a:gd name="connsiteX2" fmla="*/ 303212 w 714378"/>
                <a:gd name="connsiteY2" fmla="*/ 752 h 488121"/>
                <a:gd name="connsiteX3" fmla="*/ 300038 w 714378"/>
                <a:gd name="connsiteY3" fmla="*/ 488115 h 488121"/>
                <a:gd name="connsiteX4" fmla="*/ 0 w 714378"/>
                <a:gd name="connsiteY4" fmla="*/ 483352 h 488121"/>
                <a:gd name="connsiteX5" fmla="*/ 0 w 714378"/>
                <a:gd name="connsiteY5" fmla="*/ 483352 h 488121"/>
                <a:gd name="connsiteX0" fmla="*/ 714374 w 714378"/>
                <a:gd name="connsiteY0" fmla="*/ 119397 h 524217"/>
                <a:gd name="connsiteX1" fmla="*/ 609600 w 714378"/>
                <a:gd name="connsiteY1" fmla="*/ 36051 h 524217"/>
                <a:gd name="connsiteX2" fmla="*/ 303212 w 714378"/>
                <a:gd name="connsiteY2" fmla="*/ 36846 h 524217"/>
                <a:gd name="connsiteX3" fmla="*/ 300038 w 714378"/>
                <a:gd name="connsiteY3" fmla="*/ 524209 h 524217"/>
                <a:gd name="connsiteX4" fmla="*/ 0 w 714378"/>
                <a:gd name="connsiteY4" fmla="*/ 519446 h 524217"/>
                <a:gd name="connsiteX5" fmla="*/ 0 w 714378"/>
                <a:gd name="connsiteY5" fmla="*/ 519446 h 524217"/>
                <a:gd name="connsiteX0" fmla="*/ 714374 w 714378"/>
                <a:gd name="connsiteY0" fmla="*/ 85704 h 490522"/>
                <a:gd name="connsiteX1" fmla="*/ 609600 w 714378"/>
                <a:gd name="connsiteY1" fmla="*/ 2358 h 490522"/>
                <a:gd name="connsiteX2" fmla="*/ 303212 w 714378"/>
                <a:gd name="connsiteY2" fmla="*/ 3153 h 490522"/>
                <a:gd name="connsiteX3" fmla="*/ 300038 w 714378"/>
                <a:gd name="connsiteY3" fmla="*/ 490516 h 490522"/>
                <a:gd name="connsiteX4" fmla="*/ 0 w 714378"/>
                <a:gd name="connsiteY4" fmla="*/ 485753 h 490522"/>
                <a:gd name="connsiteX5" fmla="*/ 0 w 714378"/>
                <a:gd name="connsiteY5" fmla="*/ 485753 h 49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78" h="490522">
                  <a:moveTo>
                    <a:pt x="714374" y="85704"/>
                  </a:moveTo>
                  <a:cubicBezTo>
                    <a:pt x="715168" y="84910"/>
                    <a:pt x="612378" y="2093"/>
                    <a:pt x="609600" y="2358"/>
                  </a:cubicBezTo>
                  <a:cubicBezTo>
                    <a:pt x="609204" y="241"/>
                    <a:pt x="300831" y="-2007"/>
                    <a:pt x="303212" y="3153"/>
                  </a:cubicBezTo>
                  <a:cubicBezTo>
                    <a:pt x="305593" y="8313"/>
                    <a:pt x="306123" y="492633"/>
                    <a:pt x="300038" y="490516"/>
                  </a:cubicBezTo>
                  <a:cubicBezTo>
                    <a:pt x="293953" y="488399"/>
                    <a:pt x="50006" y="486547"/>
                    <a:pt x="0" y="485753"/>
                  </a:cubicBezTo>
                  <a:lnTo>
                    <a:pt x="0" y="485753"/>
                  </a:lnTo>
                </a:path>
              </a:pathLst>
            </a:custGeom>
            <a:noFill/>
            <a:ln w="25400">
              <a:solidFill>
                <a:srgbClr val="FFD6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TextBox 124">
            <a:extLst>
              <a:ext uri="{FF2B5EF4-FFF2-40B4-BE49-F238E27FC236}">
                <a16:creationId xmlns:a16="http://schemas.microsoft.com/office/drawing/2014/main" id="{E51A9986-4F2C-44E1-86E6-EFFF33753B5D}"/>
              </a:ext>
            </a:extLst>
          </p:cNvPr>
          <p:cNvSpPr txBox="1"/>
          <p:nvPr/>
        </p:nvSpPr>
        <p:spPr>
          <a:xfrm>
            <a:off x="10482909" y="4790818"/>
            <a:ext cx="1783932" cy="830997"/>
          </a:xfrm>
          <a:prstGeom prst="rect">
            <a:avLst/>
          </a:prstGeom>
          <a:noFill/>
        </p:spPr>
        <p:txBody>
          <a:bodyPr wrap="square" rtlCol="0">
            <a:spAutoFit/>
            <a:scene3d>
              <a:camera prst="orthographicFront"/>
              <a:lightRig rig="threePt" dir="t"/>
            </a:scene3d>
            <a:sp3d contourW="12700">
              <a:contourClr>
                <a:schemeClr val="bg1"/>
              </a:contourClr>
            </a:sp3d>
          </a:bodyPr>
          <a:lstStyle/>
          <a:p>
            <a:pPr algn="ctr"/>
            <a:r>
              <a:rPr lang="en-US" sz="1600" b="1" dirty="0">
                <a:solidFill>
                  <a:srgbClr val="FF0000"/>
                </a:solidFill>
                <a:effectLst>
                  <a:glow rad="88900">
                    <a:schemeClr val="bg1"/>
                  </a:glow>
                </a:effectLst>
              </a:rPr>
              <a:t>Washington County Landfill</a:t>
            </a:r>
          </a:p>
          <a:p>
            <a:pPr algn="ctr"/>
            <a:r>
              <a:rPr lang="en-US" sz="1600" b="1" dirty="0">
                <a:solidFill>
                  <a:srgbClr val="FF0000"/>
                </a:solidFill>
                <a:effectLst>
                  <a:glow rad="88900">
                    <a:schemeClr val="bg1"/>
                  </a:glow>
                </a:effectLst>
              </a:rPr>
              <a:t>(WCL)</a:t>
            </a:r>
          </a:p>
        </p:txBody>
      </p:sp>
      <p:sp>
        <p:nvSpPr>
          <p:cNvPr id="126" name="TextBox 125">
            <a:extLst>
              <a:ext uri="{FF2B5EF4-FFF2-40B4-BE49-F238E27FC236}">
                <a16:creationId xmlns:a16="http://schemas.microsoft.com/office/drawing/2014/main" id="{44776A16-6732-41DE-A0F6-349B0EA40FA3}"/>
              </a:ext>
            </a:extLst>
          </p:cNvPr>
          <p:cNvSpPr txBox="1"/>
          <p:nvPr/>
        </p:nvSpPr>
        <p:spPr>
          <a:xfrm>
            <a:off x="151837" y="2573145"/>
            <a:ext cx="1256727" cy="830997"/>
          </a:xfrm>
          <a:prstGeom prst="rect">
            <a:avLst/>
          </a:prstGeom>
          <a:noFill/>
        </p:spPr>
        <p:txBody>
          <a:bodyPr wrap="square" rtlCol="0">
            <a:spAutoFit/>
            <a:scene3d>
              <a:camera prst="orthographicFront"/>
              <a:lightRig rig="threePt" dir="t"/>
            </a:scene3d>
            <a:sp3d contourW="12700">
              <a:contourClr>
                <a:schemeClr val="bg1"/>
              </a:contourClr>
            </a:sp3d>
          </a:bodyPr>
          <a:lstStyle/>
          <a:p>
            <a:pPr algn="ctr"/>
            <a:r>
              <a:rPr lang="en-US" sz="1600" b="1" dirty="0">
                <a:solidFill>
                  <a:srgbClr val="FF0000"/>
                </a:solidFill>
                <a:effectLst>
                  <a:glow rad="88900">
                    <a:schemeClr val="bg1"/>
                  </a:glow>
                </a:effectLst>
              </a:rPr>
              <a:t>Oakdale Disposal Site</a:t>
            </a:r>
          </a:p>
          <a:p>
            <a:pPr algn="ctr"/>
            <a:r>
              <a:rPr lang="en-US" sz="1600" b="1" dirty="0">
                <a:solidFill>
                  <a:srgbClr val="FF0000"/>
                </a:solidFill>
                <a:effectLst>
                  <a:glow rad="88900">
                    <a:schemeClr val="bg1"/>
                  </a:glow>
                </a:effectLst>
              </a:rPr>
              <a:t>(ODS)</a:t>
            </a:r>
          </a:p>
        </p:txBody>
      </p:sp>
      <p:sp>
        <p:nvSpPr>
          <p:cNvPr id="127" name="Freeform: Shape 126">
            <a:extLst>
              <a:ext uri="{FF2B5EF4-FFF2-40B4-BE49-F238E27FC236}">
                <a16:creationId xmlns:a16="http://schemas.microsoft.com/office/drawing/2014/main" id="{012B18C4-DD30-426E-9609-D8FFB110B9BB}"/>
              </a:ext>
            </a:extLst>
          </p:cNvPr>
          <p:cNvSpPr/>
          <p:nvPr/>
        </p:nvSpPr>
        <p:spPr>
          <a:xfrm rot="1199861">
            <a:off x="419341" y="1953478"/>
            <a:ext cx="110641" cy="32344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2225" cap="flat" cmpd="sng" algn="ctr">
            <a:solidFill>
              <a:srgbClr val="002060"/>
            </a:solidFill>
            <a:prstDash val="sysDash"/>
            <a:headEnd type="none" w="med" len="med"/>
            <a:tailEnd type="triangle" w="med" len="med"/>
          </a:ln>
          <a:effectLst>
            <a:glow rad="4445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8" name="Freeform: Shape 127">
            <a:extLst>
              <a:ext uri="{FF2B5EF4-FFF2-40B4-BE49-F238E27FC236}">
                <a16:creationId xmlns:a16="http://schemas.microsoft.com/office/drawing/2014/main" id="{E9941ECF-8AE0-4B8F-AC2C-57A4FCECE382}"/>
              </a:ext>
            </a:extLst>
          </p:cNvPr>
          <p:cNvSpPr/>
          <p:nvPr/>
        </p:nvSpPr>
        <p:spPr>
          <a:xfrm rot="1199861">
            <a:off x="1567680" y="2809216"/>
            <a:ext cx="110641" cy="32344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2225" cap="flat" cmpd="sng" algn="ctr">
            <a:solidFill>
              <a:srgbClr val="002060"/>
            </a:solidFill>
            <a:prstDash val="sysDash"/>
            <a:headEnd type="none" w="med" len="med"/>
            <a:tailEnd type="triangle" w="med" len="med"/>
          </a:ln>
          <a:effectLst>
            <a:glow rad="4445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96355393-4DF3-4EFC-B199-882499DEB278}"/>
              </a:ext>
            </a:extLst>
          </p:cNvPr>
          <p:cNvSpPr/>
          <p:nvPr/>
        </p:nvSpPr>
        <p:spPr>
          <a:xfrm rot="1199861">
            <a:off x="993530" y="1558834"/>
            <a:ext cx="110641" cy="32344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2225" cap="flat" cmpd="sng" algn="ctr">
            <a:solidFill>
              <a:srgbClr val="002060"/>
            </a:solidFill>
            <a:prstDash val="sysDash"/>
            <a:headEnd type="none" w="med" len="med"/>
            <a:tailEnd type="triangle" w="med" len="med"/>
          </a:ln>
          <a:effectLst>
            <a:glow rad="4445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0" name="Freeform: Shape 129">
            <a:extLst>
              <a:ext uri="{FF2B5EF4-FFF2-40B4-BE49-F238E27FC236}">
                <a16:creationId xmlns:a16="http://schemas.microsoft.com/office/drawing/2014/main" id="{72047436-9056-4417-BF70-FE6D19483B6B}"/>
              </a:ext>
            </a:extLst>
          </p:cNvPr>
          <p:cNvSpPr/>
          <p:nvPr/>
        </p:nvSpPr>
        <p:spPr>
          <a:xfrm rot="1199861">
            <a:off x="11013572" y="3999351"/>
            <a:ext cx="110641" cy="32344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2225" cap="flat" cmpd="sng" algn="ctr">
            <a:solidFill>
              <a:srgbClr val="002060"/>
            </a:solidFill>
            <a:prstDash val="sysDash"/>
            <a:headEnd type="none" w="med" len="med"/>
            <a:tailEnd type="triangle" w="med" len="med"/>
          </a:ln>
          <a:effectLst>
            <a:glow rad="4445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C91D7836-29DE-4355-92E5-C014A69CC4B6}"/>
              </a:ext>
            </a:extLst>
          </p:cNvPr>
          <p:cNvSpPr/>
          <p:nvPr/>
        </p:nvSpPr>
        <p:spPr>
          <a:xfrm rot="1199861">
            <a:off x="11599006" y="4517100"/>
            <a:ext cx="110641" cy="32344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2225" cap="flat" cmpd="sng" algn="ctr">
            <a:solidFill>
              <a:srgbClr val="002060"/>
            </a:solidFill>
            <a:prstDash val="sysDash"/>
            <a:headEnd type="none" w="med" len="med"/>
            <a:tailEnd type="triangle" w="med" len="med"/>
          </a:ln>
          <a:effectLst>
            <a:glow rad="4445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2" name="Freeform: Shape 131">
            <a:extLst>
              <a:ext uri="{FF2B5EF4-FFF2-40B4-BE49-F238E27FC236}">
                <a16:creationId xmlns:a16="http://schemas.microsoft.com/office/drawing/2014/main" id="{2736B3F1-5E5A-4A9A-83A6-323EBF091F82}"/>
              </a:ext>
            </a:extLst>
          </p:cNvPr>
          <p:cNvSpPr/>
          <p:nvPr/>
        </p:nvSpPr>
        <p:spPr>
          <a:xfrm rot="17305800">
            <a:off x="1549667" y="2263822"/>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2225" cap="flat" cmpd="sng" algn="ctr">
            <a:solidFill>
              <a:srgbClr val="00B0F0"/>
            </a:solidFill>
            <a:prstDash val="solid"/>
            <a:headEnd type="none" w="med" len="med"/>
            <a:tailEnd type="arrow" w="med" len="med"/>
          </a:ln>
          <a:effectLst>
            <a:glow rad="4445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DC3BBE79-0A2A-443C-804A-12F98A9C7FA9}"/>
              </a:ext>
            </a:extLst>
          </p:cNvPr>
          <p:cNvSpPr/>
          <p:nvPr/>
        </p:nvSpPr>
        <p:spPr>
          <a:xfrm rot="17305800">
            <a:off x="910910" y="2083584"/>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2225" cap="flat" cmpd="sng" algn="ctr">
            <a:solidFill>
              <a:srgbClr val="00B0F0"/>
            </a:solidFill>
            <a:prstDash val="solid"/>
            <a:headEnd type="none" w="med" len="med"/>
            <a:tailEnd type="arrow" w="med" len="med"/>
          </a:ln>
          <a:effectLst>
            <a:glow rad="4445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135" name="Connector: Elbow 134">
            <a:extLst>
              <a:ext uri="{FF2B5EF4-FFF2-40B4-BE49-F238E27FC236}">
                <a16:creationId xmlns:a16="http://schemas.microsoft.com/office/drawing/2014/main" id="{FC990F96-B09A-43EE-A15A-10BFFC2F3270}"/>
              </a:ext>
            </a:extLst>
          </p:cNvPr>
          <p:cNvCxnSpPr>
            <a:cxnSpLocks/>
          </p:cNvCxnSpPr>
          <p:nvPr/>
        </p:nvCxnSpPr>
        <p:spPr>
          <a:xfrm rot="10800000" flipV="1">
            <a:off x="9916276" y="4400859"/>
            <a:ext cx="1097280" cy="932688"/>
          </a:xfrm>
          <a:prstGeom prst="bentConnector3">
            <a:avLst>
              <a:gd name="adj1" fmla="val 50000"/>
            </a:avLst>
          </a:prstGeom>
          <a:ln w="15875">
            <a:solidFill>
              <a:srgbClr val="FFD61C"/>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36" name="Freeform: Shape 135">
            <a:extLst>
              <a:ext uri="{FF2B5EF4-FFF2-40B4-BE49-F238E27FC236}">
                <a16:creationId xmlns:a16="http://schemas.microsoft.com/office/drawing/2014/main" id="{55817504-7E5A-4048-B7F6-A5CAAA23A596}"/>
              </a:ext>
            </a:extLst>
          </p:cNvPr>
          <p:cNvSpPr/>
          <p:nvPr/>
        </p:nvSpPr>
        <p:spPr>
          <a:xfrm rot="1080008">
            <a:off x="9884036" y="5542466"/>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2225" cap="flat" cmpd="sng" algn="ctr">
            <a:solidFill>
              <a:srgbClr val="00B0F0"/>
            </a:solidFill>
            <a:prstDash val="solid"/>
            <a:headEnd type="none" w="med" len="med"/>
            <a:tailEnd type="arrow" w="med" len="med"/>
          </a:ln>
          <a:effectLst>
            <a:glow rad="4445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3" name="Rectangle 92">
            <a:extLst>
              <a:ext uri="{FF2B5EF4-FFF2-40B4-BE49-F238E27FC236}">
                <a16:creationId xmlns:a16="http://schemas.microsoft.com/office/drawing/2014/main" id="{25E2F2D3-C58A-4851-AE02-12E6AE5BF96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016447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8" y="672478"/>
            <a:ext cx="12119686"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Comparison of Two Source Areas: Oakdale Disposal Site vs. WCL</a:t>
              </a:r>
            </a:p>
          </p:txBody>
        </p:sp>
      </p:grpSp>
      <p:sp>
        <p:nvSpPr>
          <p:cNvPr id="19" name="TextBox 18">
            <a:extLst>
              <a:ext uri="{FF2B5EF4-FFF2-40B4-BE49-F238E27FC236}">
                <a16:creationId xmlns:a16="http://schemas.microsoft.com/office/drawing/2014/main" id="{7D589BD3-E25F-4118-9DFF-BF6701279E34}"/>
              </a:ext>
            </a:extLst>
          </p:cNvPr>
          <p:cNvSpPr txBox="1"/>
          <p:nvPr/>
        </p:nvSpPr>
        <p:spPr>
          <a:xfrm>
            <a:off x="120161" y="1003808"/>
            <a:ext cx="3649960" cy="5774217"/>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400"/>
              </a:spcAft>
              <a:defRPr/>
            </a:pPr>
            <a:r>
              <a:rPr lang="en-US" sz="1100" b="1" dirty="0">
                <a:solidFill>
                  <a:srgbClr val="00B0F0"/>
                </a:solidFill>
                <a:latin typeface="Arial" panose="020B0604020202020204" pitchFamily="34" charset="0"/>
                <a:cs typeface="Arial" panose="020B0604020202020204" pitchFamily="34" charset="0"/>
              </a:rPr>
              <a:t>Disposal Site-Specific PFAS-Containing Waste</a:t>
            </a: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The Oakdale Disposal Site (ODS) accepted liquid and solid industrial waste, while the Washington County Landfill (WCL) accepted a variety of industrial and wastewater treatment plant waste. The PFAS contamination associated with these two historic waste streams is made up of different PFAS compounds, resulting in a PFAS “signature” that</a:t>
            </a:r>
            <a:r>
              <a:rPr lang="en-US" sz="1100" dirty="0">
                <a:solidFill>
                  <a:srgbClr val="FF0000"/>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may be unique to each source area. </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The PFAS signature associated with ODS is generally PFOS-dominant, while the PFAS signature from WCL is generally PFBA-dominant. As a result, analysis of the PFBA:PFOS ratio or the relative distribution of key compounds can be used to evaluate a possible PFAS source contribution at different locations.</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Locations that are not associated with either ODS or WCL impacted waters may have a similar PFAS signature; however, the concentrations of all compounds will be significantly lower. This PFAS is still anthropogenic but has an unknown source and is likely a result of widespread use. </a:t>
            </a:r>
          </a:p>
          <a:p>
            <a:pPr algn="ctr" defTabSz="1063460" fontAlgn="auto">
              <a:spcBef>
                <a:spcPts val="0"/>
              </a:spcBef>
              <a:spcAft>
                <a:spcPts val="0"/>
              </a:spcAft>
              <a:defRPr/>
            </a:pPr>
            <a:endParaRPr lang="en-US" sz="10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FB91D97-19A4-4147-ACED-184DF1023A91}"/>
              </a:ext>
            </a:extLst>
          </p:cNvPr>
          <p:cNvSpPr txBox="1"/>
          <p:nvPr/>
        </p:nvSpPr>
        <p:spPr>
          <a:xfrm>
            <a:off x="3883781" y="5295452"/>
            <a:ext cx="8208158" cy="1477328"/>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Future Chemometrics Forensic Analysis</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By applying multivariate statistical tools such as principal component analysis, hierarchical clustering, and logarithmic transformations to chemistry data using PFAS Chemometrics as a forensics tool, potential source area signatures can be identified and separated by subtle variations to provide powerful forensic interpretations.  This will aid in future understanding of partitioning, source mixing, and PFAS fate and transport. </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Future data analysis will use the above tools to refine the Conceptual Site Model and develop a deeper understanding of how PFAS is behaving in the surface and subsurface features of Project 1007.</a:t>
            </a:r>
          </a:p>
        </p:txBody>
      </p:sp>
      <p:graphicFrame>
        <p:nvGraphicFramePr>
          <p:cNvPr id="46" name="Chart 45">
            <a:extLst>
              <a:ext uri="{FF2B5EF4-FFF2-40B4-BE49-F238E27FC236}">
                <a16:creationId xmlns:a16="http://schemas.microsoft.com/office/drawing/2014/main" id="{2A81D33C-CA78-443A-9CFA-0D0C878FC317}"/>
              </a:ext>
            </a:extLst>
          </p:cNvPr>
          <p:cNvGraphicFramePr>
            <a:graphicFrameLocks/>
          </p:cNvGraphicFramePr>
          <p:nvPr/>
        </p:nvGraphicFramePr>
        <p:xfrm>
          <a:off x="11256200" y="4062621"/>
          <a:ext cx="899643" cy="810705"/>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 3">
            <a:extLst>
              <a:ext uri="{FF2B5EF4-FFF2-40B4-BE49-F238E27FC236}">
                <a16:creationId xmlns:a16="http://schemas.microsoft.com/office/drawing/2014/main" id="{DD02E8D0-6C82-4926-A582-7674CF59867B}"/>
              </a:ext>
            </a:extLst>
          </p:cNvPr>
          <p:cNvGrpSpPr/>
          <p:nvPr/>
        </p:nvGrpSpPr>
        <p:grpSpPr>
          <a:xfrm>
            <a:off x="3913752" y="1010076"/>
            <a:ext cx="8136701" cy="4373917"/>
            <a:chOff x="3868032" y="1010076"/>
            <a:chExt cx="8136701" cy="4373917"/>
          </a:xfrm>
        </p:grpSpPr>
        <p:pic>
          <p:nvPicPr>
            <p:cNvPr id="89" name="Picture 88">
              <a:extLst>
                <a:ext uri="{FF2B5EF4-FFF2-40B4-BE49-F238E27FC236}">
                  <a16:creationId xmlns:a16="http://schemas.microsoft.com/office/drawing/2014/main" id="{D9275AF9-311C-4E0C-9468-8761761D5E06}"/>
                </a:ext>
              </a:extLst>
            </p:cNvPr>
            <p:cNvPicPr>
              <a:picLocks noChangeAspect="1"/>
            </p:cNvPicPr>
            <p:nvPr/>
          </p:nvPicPr>
          <p:blipFill rotWithShape="1">
            <a:blip r:embed="rId3">
              <a:alphaModFix/>
            </a:blip>
            <a:srcRect l="1127" t="1264"/>
            <a:stretch/>
          </p:blipFill>
          <p:spPr>
            <a:xfrm>
              <a:off x="3868032" y="1010076"/>
              <a:ext cx="8136701" cy="4225980"/>
            </a:xfrm>
            <a:prstGeom prst="rect">
              <a:avLst/>
            </a:prstGeom>
            <a:ln w="34925">
              <a:solidFill>
                <a:srgbClr val="00B0F0"/>
              </a:solidFill>
            </a:ln>
          </p:spPr>
        </p:pic>
        <p:graphicFrame>
          <p:nvGraphicFramePr>
            <p:cNvPr id="22" name="Chart 21">
              <a:extLst>
                <a:ext uri="{FF2B5EF4-FFF2-40B4-BE49-F238E27FC236}">
                  <a16:creationId xmlns:a16="http://schemas.microsoft.com/office/drawing/2014/main" id="{28765493-AC4C-4420-A22A-C6B3544E0879}"/>
                </a:ext>
              </a:extLst>
            </p:cNvPr>
            <p:cNvGraphicFramePr>
              <a:graphicFrameLocks/>
            </p:cNvGraphicFramePr>
            <p:nvPr/>
          </p:nvGraphicFramePr>
          <p:xfrm>
            <a:off x="5567832" y="3802301"/>
            <a:ext cx="899643" cy="8107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9FAC83A5-0BC3-4139-9ACD-F789E484A8D7}"/>
                </a:ext>
              </a:extLst>
            </p:cNvPr>
            <p:cNvGraphicFramePr>
              <a:graphicFrameLocks/>
            </p:cNvGraphicFramePr>
            <p:nvPr/>
          </p:nvGraphicFramePr>
          <p:xfrm>
            <a:off x="7276645" y="3902604"/>
            <a:ext cx="899643" cy="8107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E82FF198-11DF-4B13-A700-F98A47032F3B}"/>
                </a:ext>
              </a:extLst>
            </p:cNvPr>
            <p:cNvGraphicFramePr>
              <a:graphicFrameLocks/>
            </p:cNvGraphicFramePr>
            <p:nvPr/>
          </p:nvGraphicFramePr>
          <p:xfrm>
            <a:off x="10367038" y="4573288"/>
            <a:ext cx="899643" cy="8107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a:extLst>
                <a:ext uri="{FF2B5EF4-FFF2-40B4-BE49-F238E27FC236}">
                  <a16:creationId xmlns:a16="http://schemas.microsoft.com/office/drawing/2014/main" id="{725C48DF-0968-4C09-A6ED-5D46BF1C25A3}"/>
                </a:ext>
              </a:extLst>
            </p:cNvPr>
            <p:cNvGraphicFramePr>
              <a:graphicFrameLocks/>
            </p:cNvGraphicFramePr>
            <p:nvPr/>
          </p:nvGraphicFramePr>
          <p:xfrm>
            <a:off x="9201642" y="3091899"/>
            <a:ext cx="899643" cy="8107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1" name="Chart 60">
              <a:extLst>
                <a:ext uri="{FF2B5EF4-FFF2-40B4-BE49-F238E27FC236}">
                  <a16:creationId xmlns:a16="http://schemas.microsoft.com/office/drawing/2014/main" id="{1805CE7C-F821-4EAE-AD74-CEF228737B60}"/>
                </a:ext>
              </a:extLst>
            </p:cNvPr>
            <p:cNvGraphicFramePr>
              <a:graphicFrameLocks/>
            </p:cNvGraphicFramePr>
            <p:nvPr/>
          </p:nvGraphicFramePr>
          <p:xfrm>
            <a:off x="8315817" y="3116078"/>
            <a:ext cx="899643" cy="810705"/>
          </p:xfrm>
          <a:graphic>
            <a:graphicData uri="http://schemas.openxmlformats.org/drawingml/2006/chart">
              <c:chart xmlns:c="http://schemas.openxmlformats.org/drawingml/2006/chart" xmlns:r="http://schemas.openxmlformats.org/officeDocument/2006/relationships" r:id="rId8"/>
            </a:graphicData>
          </a:graphic>
        </p:graphicFrame>
        <p:cxnSp>
          <p:nvCxnSpPr>
            <p:cNvPr id="62" name="Straight Arrow Connector 61">
              <a:extLst>
                <a:ext uri="{FF2B5EF4-FFF2-40B4-BE49-F238E27FC236}">
                  <a16:creationId xmlns:a16="http://schemas.microsoft.com/office/drawing/2014/main" id="{7089E40F-CD75-4F3A-B20A-0FB5D1A20038}"/>
                </a:ext>
              </a:extLst>
            </p:cNvPr>
            <p:cNvCxnSpPr>
              <a:cxnSpLocks/>
            </p:cNvCxnSpPr>
            <p:nvPr/>
          </p:nvCxnSpPr>
          <p:spPr>
            <a:xfrm flipH="1">
              <a:off x="5317283" y="3423699"/>
              <a:ext cx="302333" cy="4484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84E3014-9A27-4832-9B3E-C771BCB5AE7D}"/>
                </a:ext>
              </a:extLst>
            </p:cNvPr>
            <p:cNvCxnSpPr>
              <a:cxnSpLocks/>
            </p:cNvCxnSpPr>
            <p:nvPr/>
          </p:nvCxnSpPr>
          <p:spPr>
            <a:xfrm>
              <a:off x="5751518" y="3423699"/>
              <a:ext cx="733339" cy="50308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73C70C5-D727-4F3E-B041-FFF7096D49CA}"/>
                </a:ext>
              </a:extLst>
            </p:cNvPr>
            <p:cNvSpPr txBox="1"/>
            <p:nvPr/>
          </p:nvSpPr>
          <p:spPr>
            <a:xfrm>
              <a:off x="4332271" y="2982639"/>
              <a:ext cx="2240357" cy="400110"/>
            </a:xfrm>
            <a:prstGeom prst="rect">
              <a:avLst/>
            </a:prstGeom>
            <a:noFill/>
            <a:ln>
              <a:noFill/>
            </a:ln>
            <a:effectLst>
              <a:outerShdw blurRad="50800" dist="38100" algn="l" rotWithShape="0">
                <a:schemeClr val="bg1">
                  <a:alpha val="40000"/>
                </a:schemeClr>
              </a:outerShdw>
            </a:effectLst>
          </p:spPr>
          <p:txBody>
            <a:bodyPr wrap="none" rtlCol="0">
              <a:spAutoFit/>
              <a:scene3d>
                <a:camera prst="orthographicFront"/>
                <a:lightRig rig="threePt" dir="t"/>
              </a:scene3d>
              <a:sp3d extrusionH="57150" contourW="12700">
                <a:bevelT w="38100" h="38100" prst="relaxedInset"/>
                <a:contourClr>
                  <a:schemeClr val="bg1"/>
                </a:contourClr>
              </a:sp3d>
            </a:bodyPr>
            <a:lstStyle/>
            <a:p>
              <a:r>
                <a:rPr lang="en-US" sz="2000" dirty="0">
                  <a:ln w="6350">
                    <a:noFill/>
                  </a:ln>
                  <a:solidFill>
                    <a:srgbClr val="00B0F0"/>
                  </a:solidFill>
                  <a:effectLst>
                    <a:outerShdw blurRad="50800" dist="38100" dir="2700000" algn="tl" rotWithShape="0">
                      <a:schemeClr val="bg1">
                        <a:alpha val="40000"/>
                      </a:schemeClr>
                    </a:outerShdw>
                  </a:effectLst>
                </a:rPr>
                <a:t>ODS PFAS Signature</a:t>
              </a:r>
            </a:p>
          </p:txBody>
        </p:sp>
        <p:sp>
          <p:nvSpPr>
            <p:cNvPr id="65" name="TextBox 64">
              <a:extLst>
                <a:ext uri="{FF2B5EF4-FFF2-40B4-BE49-F238E27FC236}">
                  <a16:creationId xmlns:a16="http://schemas.microsoft.com/office/drawing/2014/main" id="{98A89907-446A-40D8-8273-23F02CD85203}"/>
                </a:ext>
              </a:extLst>
            </p:cNvPr>
            <p:cNvSpPr txBox="1"/>
            <p:nvPr/>
          </p:nvSpPr>
          <p:spPr>
            <a:xfrm>
              <a:off x="9412651" y="1552127"/>
              <a:ext cx="1339810" cy="70788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r>
                <a:rPr lang="en-US" sz="2000" dirty="0">
                  <a:ln w="6350">
                    <a:noFill/>
                  </a:ln>
                  <a:solidFill>
                    <a:srgbClr val="00B0F0"/>
                  </a:solidFill>
                  <a:effectLst>
                    <a:outerShdw blurRad="50800" dist="38100" dir="2700000" algn="tl" rotWithShape="0">
                      <a:schemeClr val="bg1">
                        <a:alpha val="40000"/>
                      </a:schemeClr>
                    </a:outerShdw>
                  </a:effectLst>
                </a:rPr>
                <a:t>WCL PFAS Signature</a:t>
              </a:r>
            </a:p>
          </p:txBody>
        </p:sp>
        <p:cxnSp>
          <p:nvCxnSpPr>
            <p:cNvPr id="66" name="Straight Arrow Connector 65">
              <a:extLst>
                <a:ext uri="{FF2B5EF4-FFF2-40B4-BE49-F238E27FC236}">
                  <a16:creationId xmlns:a16="http://schemas.microsoft.com/office/drawing/2014/main" id="{8AB55902-B25E-4C18-B63B-C57A2B7CFF9D}"/>
                </a:ext>
              </a:extLst>
            </p:cNvPr>
            <p:cNvCxnSpPr>
              <a:cxnSpLocks/>
            </p:cNvCxnSpPr>
            <p:nvPr/>
          </p:nvCxnSpPr>
          <p:spPr>
            <a:xfrm flipH="1">
              <a:off x="10043649" y="2287479"/>
              <a:ext cx="29219" cy="55688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E7118F8-C843-4654-8B08-B76109DD7A7D}"/>
                </a:ext>
              </a:extLst>
            </p:cNvPr>
            <p:cNvCxnSpPr>
              <a:cxnSpLocks/>
            </p:cNvCxnSpPr>
            <p:nvPr/>
          </p:nvCxnSpPr>
          <p:spPr>
            <a:xfrm>
              <a:off x="8144198" y="3798859"/>
              <a:ext cx="621440" cy="75596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8" name="Chart 67">
              <a:extLst>
                <a:ext uri="{FF2B5EF4-FFF2-40B4-BE49-F238E27FC236}">
                  <a16:creationId xmlns:a16="http://schemas.microsoft.com/office/drawing/2014/main" id="{239D968F-48F1-4B5D-A28C-CEB0467A525C}"/>
                </a:ext>
              </a:extLst>
            </p:cNvPr>
            <p:cNvGraphicFramePr>
              <a:graphicFrameLocks/>
            </p:cNvGraphicFramePr>
            <p:nvPr/>
          </p:nvGraphicFramePr>
          <p:xfrm>
            <a:off x="10682469" y="2574784"/>
            <a:ext cx="973975" cy="812199"/>
          </p:xfrm>
          <a:graphic>
            <a:graphicData uri="http://schemas.openxmlformats.org/drawingml/2006/chart">
              <c:chart xmlns:c="http://schemas.openxmlformats.org/drawingml/2006/chart" xmlns:r="http://schemas.openxmlformats.org/officeDocument/2006/relationships" r:id="rId9"/>
            </a:graphicData>
          </a:graphic>
        </p:graphicFrame>
        <p:sp>
          <p:nvSpPr>
            <p:cNvPr id="69" name="TextBox 68">
              <a:extLst>
                <a:ext uri="{FF2B5EF4-FFF2-40B4-BE49-F238E27FC236}">
                  <a16:creationId xmlns:a16="http://schemas.microsoft.com/office/drawing/2014/main" id="{326FB5DA-FB13-4199-AA92-6B50C05BEF33}"/>
                </a:ext>
              </a:extLst>
            </p:cNvPr>
            <p:cNvSpPr txBox="1"/>
            <p:nvPr/>
          </p:nvSpPr>
          <p:spPr>
            <a:xfrm>
              <a:off x="6616198" y="2986568"/>
              <a:ext cx="1809995" cy="132343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pPr algn="ctr"/>
              <a:r>
                <a:rPr lang="en-US" sz="2000" dirty="0">
                  <a:ln w="6350">
                    <a:noFill/>
                  </a:ln>
                  <a:solidFill>
                    <a:srgbClr val="00B0F0"/>
                  </a:solidFill>
                  <a:effectLst>
                    <a:outerShdw blurRad="50800" dist="38100" dir="2700000" algn="tl" rotWithShape="0">
                      <a:schemeClr val="bg1">
                        <a:alpha val="40000"/>
                      </a:schemeClr>
                    </a:outerShdw>
                  </a:effectLst>
                </a:rPr>
                <a:t>Low Concentration Widespread PFAS</a:t>
              </a:r>
            </a:p>
          </p:txBody>
        </p:sp>
        <p:sp>
          <p:nvSpPr>
            <p:cNvPr id="70" name="Oval 69">
              <a:extLst>
                <a:ext uri="{FF2B5EF4-FFF2-40B4-BE49-F238E27FC236}">
                  <a16:creationId xmlns:a16="http://schemas.microsoft.com/office/drawing/2014/main" id="{8990DEFF-8053-4BEB-BEA1-8FB5F02B2006}"/>
                </a:ext>
              </a:extLst>
            </p:cNvPr>
            <p:cNvSpPr/>
            <p:nvPr/>
          </p:nvSpPr>
          <p:spPr>
            <a:xfrm>
              <a:off x="9076713" y="3091232"/>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D0CC6EB8-7A5D-4E52-A593-02FC0C5C794F}"/>
                </a:ext>
              </a:extLst>
            </p:cNvPr>
            <p:cNvCxnSpPr>
              <a:cxnSpLocks/>
            </p:cNvCxnSpPr>
            <p:nvPr/>
          </p:nvCxnSpPr>
          <p:spPr>
            <a:xfrm flipH="1">
              <a:off x="9215460" y="2287479"/>
              <a:ext cx="716341" cy="93438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EFC60704-5AB4-4D40-A011-BB31779EB926}"/>
                </a:ext>
              </a:extLst>
            </p:cNvPr>
            <p:cNvSpPr/>
            <p:nvPr/>
          </p:nvSpPr>
          <p:spPr>
            <a:xfrm>
              <a:off x="9598996" y="3008551"/>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0564957-8948-4866-BA40-915F5409F3EA}"/>
                </a:ext>
              </a:extLst>
            </p:cNvPr>
            <p:cNvSpPr/>
            <p:nvPr/>
          </p:nvSpPr>
          <p:spPr>
            <a:xfrm>
              <a:off x="4675984" y="4358969"/>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165A5C23-898B-457D-BAE6-805D1DE959C5}"/>
                </a:ext>
              </a:extLst>
            </p:cNvPr>
            <p:cNvSpPr/>
            <p:nvPr/>
          </p:nvSpPr>
          <p:spPr>
            <a:xfrm>
              <a:off x="6288087" y="4380210"/>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944EF28-B07E-4541-A43D-CFA0B8261A31}"/>
                </a:ext>
              </a:extLst>
            </p:cNvPr>
            <p:cNvSpPr/>
            <p:nvPr/>
          </p:nvSpPr>
          <p:spPr>
            <a:xfrm>
              <a:off x="5247009" y="4270640"/>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8" name="Chart 77">
              <a:extLst>
                <a:ext uri="{FF2B5EF4-FFF2-40B4-BE49-F238E27FC236}">
                  <a16:creationId xmlns:a16="http://schemas.microsoft.com/office/drawing/2014/main" id="{8C5D0CC7-8E37-4696-9035-A46411E61B6F}"/>
                </a:ext>
              </a:extLst>
            </p:cNvPr>
            <p:cNvGraphicFramePr>
              <a:graphicFrameLocks/>
            </p:cNvGraphicFramePr>
            <p:nvPr/>
          </p:nvGraphicFramePr>
          <p:xfrm>
            <a:off x="4577114" y="3529910"/>
            <a:ext cx="898230" cy="810705"/>
          </p:xfrm>
          <a:graphic>
            <a:graphicData uri="http://schemas.openxmlformats.org/drawingml/2006/chart">
              <c:chart xmlns:c="http://schemas.openxmlformats.org/drawingml/2006/chart" xmlns:r="http://schemas.openxmlformats.org/officeDocument/2006/relationships" r:id="rId10"/>
            </a:graphicData>
          </a:graphic>
        </p:graphicFrame>
        <p:sp>
          <p:nvSpPr>
            <p:cNvPr id="79" name="Rectangle 78">
              <a:extLst>
                <a:ext uri="{FF2B5EF4-FFF2-40B4-BE49-F238E27FC236}">
                  <a16:creationId xmlns:a16="http://schemas.microsoft.com/office/drawing/2014/main" id="{C399C908-EA02-4326-90AC-52D61098E103}"/>
                </a:ext>
              </a:extLst>
            </p:cNvPr>
            <p:cNvSpPr/>
            <p:nvPr/>
          </p:nvSpPr>
          <p:spPr>
            <a:xfrm>
              <a:off x="10694429" y="3072466"/>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234EA880-B6E7-4072-B883-22F63866FBCA}"/>
                </a:ext>
              </a:extLst>
            </p:cNvPr>
            <p:cNvSpPr/>
            <p:nvPr/>
          </p:nvSpPr>
          <p:spPr>
            <a:xfrm>
              <a:off x="7347589" y="2146287"/>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258FA57-4B72-4352-83E9-862D2169718F}"/>
                </a:ext>
              </a:extLst>
            </p:cNvPr>
            <p:cNvSpPr/>
            <p:nvPr/>
          </p:nvSpPr>
          <p:spPr>
            <a:xfrm>
              <a:off x="8504478" y="4704199"/>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286B4081-B2AD-45F3-9577-359633CBA998}"/>
                </a:ext>
              </a:extLst>
            </p:cNvPr>
            <p:cNvCxnSpPr>
              <a:cxnSpLocks/>
              <a:stCxn id="69" idx="0"/>
            </p:cNvCxnSpPr>
            <p:nvPr/>
          </p:nvCxnSpPr>
          <p:spPr>
            <a:xfrm flipH="1" flipV="1">
              <a:off x="7201364" y="2414218"/>
              <a:ext cx="319832" cy="5723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D3D4E12-A3EA-4FA1-9A02-83576384F50D}"/>
                </a:ext>
              </a:extLst>
            </p:cNvPr>
            <p:cNvCxnSpPr>
              <a:cxnSpLocks/>
            </p:cNvCxnSpPr>
            <p:nvPr/>
          </p:nvCxnSpPr>
          <p:spPr>
            <a:xfrm flipH="1">
              <a:off x="5663210" y="3413904"/>
              <a:ext cx="43715" cy="9647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7BD57F2-B07F-4A52-8533-3FB5ED85C8DC}"/>
                </a:ext>
              </a:extLst>
            </p:cNvPr>
            <p:cNvCxnSpPr>
              <a:cxnSpLocks/>
            </p:cNvCxnSpPr>
            <p:nvPr/>
          </p:nvCxnSpPr>
          <p:spPr>
            <a:xfrm>
              <a:off x="10184716" y="2287479"/>
              <a:ext cx="711884" cy="46386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5" name="Rounded Rectangle 5">
              <a:extLst>
                <a:ext uri="{FF2B5EF4-FFF2-40B4-BE49-F238E27FC236}">
                  <a16:creationId xmlns:a16="http://schemas.microsoft.com/office/drawing/2014/main" id="{B20ECFB3-3FA8-43C8-B7EE-E9C7ADE9F8E9}"/>
                </a:ext>
              </a:extLst>
            </p:cNvPr>
            <p:cNvSpPr/>
            <p:nvPr/>
          </p:nvSpPr>
          <p:spPr>
            <a:xfrm>
              <a:off x="3935139" y="1058547"/>
              <a:ext cx="2419750" cy="4062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dirty="0">
                  <a:solidFill>
                    <a:schemeClr val="bg1"/>
                  </a:solidFill>
                  <a:latin typeface="Arial" panose="020B0604020202020204" pitchFamily="34" charset="0"/>
                  <a:cs typeface="Arial" panose="020B0604020202020204" pitchFamily="34" charset="0"/>
                </a:rPr>
                <a:t>PFAS Distribution by Source Area</a:t>
              </a:r>
            </a:p>
          </p:txBody>
        </p:sp>
        <p:pic>
          <p:nvPicPr>
            <p:cNvPr id="86" name="Picture 85">
              <a:extLst>
                <a:ext uri="{FF2B5EF4-FFF2-40B4-BE49-F238E27FC236}">
                  <a16:creationId xmlns:a16="http://schemas.microsoft.com/office/drawing/2014/main" id="{367081F1-02BE-474A-9BAD-E1F4A2CB47AF}"/>
                </a:ext>
              </a:extLst>
            </p:cNvPr>
            <p:cNvPicPr>
              <a:picLocks noChangeAspect="1"/>
            </p:cNvPicPr>
            <p:nvPr/>
          </p:nvPicPr>
          <p:blipFill rotWithShape="1">
            <a:blip r:embed="rId11"/>
            <a:srcRect r="21831" b="-8272"/>
            <a:stretch/>
          </p:blipFill>
          <p:spPr>
            <a:xfrm>
              <a:off x="10165666" y="4825813"/>
              <a:ext cx="1786957" cy="360950"/>
            </a:xfrm>
            <a:prstGeom prst="rect">
              <a:avLst/>
            </a:prstGeom>
          </p:spPr>
        </p:pic>
      </p:grpSp>
      <p:sp>
        <p:nvSpPr>
          <p:cNvPr id="87" name="TextBox 86">
            <a:extLst>
              <a:ext uri="{FF2B5EF4-FFF2-40B4-BE49-F238E27FC236}">
                <a16:creationId xmlns:a16="http://schemas.microsoft.com/office/drawing/2014/main" id="{17DA6CBB-45EF-4AC0-8534-C97C72B748CC}"/>
              </a:ext>
            </a:extLst>
          </p:cNvPr>
          <p:cNvSpPr txBox="1"/>
          <p:nvPr/>
        </p:nvSpPr>
        <p:spPr>
          <a:xfrm>
            <a:off x="358478" y="4803323"/>
            <a:ext cx="2863284" cy="261610"/>
          </a:xfrm>
          <a:prstGeom prst="rect">
            <a:avLst/>
          </a:prstGeom>
          <a:noFill/>
        </p:spPr>
        <p:txBody>
          <a:bodyPr wrap="none" rtlCol="0">
            <a:spAutoFit/>
          </a:bodyPr>
          <a:lstStyle/>
          <a:p>
            <a:r>
              <a:rPr lang="en-US" sz="1100" b="1" dirty="0">
                <a:solidFill>
                  <a:srgbClr val="00B0F0"/>
                </a:solidFill>
                <a:latin typeface="Arial" panose="020B0604020202020204" pitchFamily="34" charset="0"/>
                <a:cs typeface="Arial" panose="020B0604020202020204" pitchFamily="34" charset="0"/>
              </a:rPr>
              <a:t>Typical</a:t>
            </a:r>
            <a:r>
              <a:rPr lang="en-US" sz="1100" dirty="0">
                <a:latin typeface="Arial" panose="020B0604020202020204" pitchFamily="34" charset="0"/>
                <a:cs typeface="Arial" panose="020B0604020202020204" pitchFamily="34" charset="0"/>
              </a:rPr>
              <a:t> </a:t>
            </a:r>
            <a:r>
              <a:rPr lang="en-US" sz="1100" b="1" dirty="0">
                <a:solidFill>
                  <a:srgbClr val="00B0F0"/>
                </a:solidFill>
                <a:latin typeface="Arial" panose="020B0604020202020204" pitchFamily="34" charset="0"/>
                <a:cs typeface="Arial" panose="020B0604020202020204" pitchFamily="34" charset="0"/>
              </a:rPr>
              <a:t>PFAS Distribution: ODS vs WCL</a:t>
            </a:r>
          </a:p>
        </p:txBody>
      </p:sp>
      <p:sp>
        <p:nvSpPr>
          <p:cNvPr id="88" name="TextBox 87">
            <a:extLst>
              <a:ext uri="{FF2B5EF4-FFF2-40B4-BE49-F238E27FC236}">
                <a16:creationId xmlns:a16="http://schemas.microsoft.com/office/drawing/2014/main" id="{AB0FDB34-1AFB-4D8F-B276-69D2B8486B6B}"/>
              </a:ext>
            </a:extLst>
          </p:cNvPr>
          <p:cNvSpPr txBox="1"/>
          <p:nvPr/>
        </p:nvSpPr>
        <p:spPr>
          <a:xfrm>
            <a:off x="80140" y="5073999"/>
            <a:ext cx="1220206"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ODS</a:t>
            </a:r>
          </a:p>
          <a:p>
            <a:pPr algn="ctr"/>
            <a:r>
              <a:rPr lang="en-US" sz="1100" dirty="0">
                <a:latin typeface="Arial" panose="020B0604020202020204" pitchFamily="34" charset="0"/>
                <a:cs typeface="Arial" panose="020B0604020202020204" pitchFamily="34" charset="0"/>
              </a:rPr>
              <a:t>PFOS-Dominant</a:t>
            </a:r>
          </a:p>
        </p:txBody>
      </p:sp>
      <p:sp>
        <p:nvSpPr>
          <p:cNvPr id="90" name="TextBox 89">
            <a:extLst>
              <a:ext uri="{FF2B5EF4-FFF2-40B4-BE49-F238E27FC236}">
                <a16:creationId xmlns:a16="http://schemas.microsoft.com/office/drawing/2014/main" id="{0FBA2697-9EF6-4088-8F13-83899A841075}"/>
              </a:ext>
            </a:extLst>
          </p:cNvPr>
          <p:cNvSpPr txBox="1"/>
          <p:nvPr/>
        </p:nvSpPr>
        <p:spPr>
          <a:xfrm>
            <a:off x="2408162" y="4989441"/>
            <a:ext cx="120577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WCL</a:t>
            </a:r>
          </a:p>
          <a:p>
            <a:pPr algn="ctr"/>
            <a:r>
              <a:rPr lang="en-US" sz="1100" dirty="0">
                <a:latin typeface="Arial" panose="020B0604020202020204" pitchFamily="34" charset="0"/>
                <a:cs typeface="Arial" panose="020B0604020202020204" pitchFamily="34" charset="0"/>
              </a:rPr>
              <a:t>PFBA-Dominant</a:t>
            </a:r>
          </a:p>
        </p:txBody>
      </p:sp>
      <p:graphicFrame>
        <p:nvGraphicFramePr>
          <p:cNvPr id="59" name="Chart 58">
            <a:extLst>
              <a:ext uri="{FF2B5EF4-FFF2-40B4-BE49-F238E27FC236}">
                <a16:creationId xmlns:a16="http://schemas.microsoft.com/office/drawing/2014/main" id="{9F6F0878-A70F-40E9-8F84-A043AFB684D0}"/>
              </a:ext>
            </a:extLst>
          </p:cNvPr>
          <p:cNvGraphicFramePr>
            <a:graphicFrameLocks/>
          </p:cNvGraphicFramePr>
          <p:nvPr/>
        </p:nvGraphicFramePr>
        <p:xfrm>
          <a:off x="4640721" y="3547258"/>
          <a:ext cx="899643" cy="8122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91" name="Chart 90">
            <a:extLst>
              <a:ext uri="{FF2B5EF4-FFF2-40B4-BE49-F238E27FC236}">
                <a16:creationId xmlns:a16="http://schemas.microsoft.com/office/drawing/2014/main" id="{61A5CF70-7470-48A3-8D50-B10E40784F43}"/>
              </a:ext>
            </a:extLst>
          </p:cNvPr>
          <p:cNvGraphicFramePr>
            <a:graphicFrameLocks/>
          </p:cNvGraphicFramePr>
          <p:nvPr/>
        </p:nvGraphicFramePr>
        <p:xfrm>
          <a:off x="10815329" y="2565920"/>
          <a:ext cx="899643" cy="81220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92" name="Chart 91">
            <a:extLst>
              <a:ext uri="{FF2B5EF4-FFF2-40B4-BE49-F238E27FC236}">
                <a16:creationId xmlns:a16="http://schemas.microsoft.com/office/drawing/2014/main" id="{74209DCE-7325-40D4-9DC7-C91DA124CC64}"/>
              </a:ext>
            </a:extLst>
          </p:cNvPr>
          <p:cNvGraphicFramePr>
            <a:graphicFrameLocks/>
          </p:cNvGraphicFramePr>
          <p:nvPr/>
        </p:nvGraphicFramePr>
        <p:xfrm>
          <a:off x="8676123" y="4307208"/>
          <a:ext cx="893192" cy="81220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93" name="Chart 92">
            <a:extLst>
              <a:ext uri="{FF2B5EF4-FFF2-40B4-BE49-F238E27FC236}">
                <a16:creationId xmlns:a16="http://schemas.microsoft.com/office/drawing/2014/main" id="{C57E3E6B-8696-4E11-9DB9-6C275A5D02DA}"/>
              </a:ext>
            </a:extLst>
          </p:cNvPr>
          <p:cNvGraphicFramePr>
            <a:graphicFrameLocks/>
          </p:cNvGraphicFramePr>
          <p:nvPr/>
        </p:nvGraphicFramePr>
        <p:xfrm>
          <a:off x="9631589" y="2795352"/>
          <a:ext cx="893192" cy="81220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95" name="Chart 94">
            <a:extLst>
              <a:ext uri="{FF2B5EF4-FFF2-40B4-BE49-F238E27FC236}">
                <a16:creationId xmlns:a16="http://schemas.microsoft.com/office/drawing/2014/main" id="{3A107DF8-4932-4C87-9DD7-FCFBD3744287}"/>
              </a:ext>
            </a:extLst>
          </p:cNvPr>
          <p:cNvGraphicFramePr>
            <a:graphicFrameLocks/>
          </p:cNvGraphicFramePr>
          <p:nvPr/>
        </p:nvGraphicFramePr>
        <p:xfrm>
          <a:off x="10707898" y="2595878"/>
          <a:ext cx="875660" cy="815752"/>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96" name="Chart 95">
            <a:extLst>
              <a:ext uri="{FF2B5EF4-FFF2-40B4-BE49-F238E27FC236}">
                <a16:creationId xmlns:a16="http://schemas.microsoft.com/office/drawing/2014/main" id="{C57E3E6B-8696-4E11-9DB9-6C275A5D02DA}"/>
              </a:ext>
            </a:extLst>
          </p:cNvPr>
          <p:cNvGraphicFramePr>
            <a:graphicFrameLocks/>
          </p:cNvGraphicFramePr>
          <p:nvPr/>
        </p:nvGraphicFramePr>
        <p:xfrm>
          <a:off x="9689474" y="2808557"/>
          <a:ext cx="875660" cy="812583"/>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97" name="Chart 96">
            <a:extLst>
              <a:ext uri="{FF2B5EF4-FFF2-40B4-BE49-F238E27FC236}">
                <a16:creationId xmlns:a16="http://schemas.microsoft.com/office/drawing/2014/main" id="{E7F387F0-093B-4EA6-B21D-5AF9EF25FE35}"/>
              </a:ext>
            </a:extLst>
          </p:cNvPr>
          <p:cNvGraphicFramePr>
            <a:graphicFrameLocks/>
          </p:cNvGraphicFramePr>
          <p:nvPr/>
        </p:nvGraphicFramePr>
        <p:xfrm>
          <a:off x="8781193" y="3120497"/>
          <a:ext cx="875660" cy="81476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98" name="Chart 97">
            <a:extLst>
              <a:ext uri="{FF2B5EF4-FFF2-40B4-BE49-F238E27FC236}">
                <a16:creationId xmlns:a16="http://schemas.microsoft.com/office/drawing/2014/main" id="{AFF2E5FB-C5FB-4513-9F61-AED8BC241B6B}"/>
              </a:ext>
            </a:extLst>
          </p:cNvPr>
          <p:cNvGraphicFramePr>
            <a:graphicFrameLocks/>
          </p:cNvGraphicFramePr>
          <p:nvPr/>
        </p:nvGraphicFramePr>
        <p:xfrm>
          <a:off x="6623384" y="1717712"/>
          <a:ext cx="896190" cy="810838"/>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99" name="Chart 98">
            <a:extLst>
              <a:ext uri="{FF2B5EF4-FFF2-40B4-BE49-F238E27FC236}">
                <a16:creationId xmlns:a16="http://schemas.microsoft.com/office/drawing/2014/main" id="{74209DCE-7325-40D4-9DC7-C91DA124CC64}"/>
              </a:ext>
            </a:extLst>
          </p:cNvPr>
          <p:cNvGraphicFramePr>
            <a:graphicFrameLocks/>
          </p:cNvGraphicFramePr>
          <p:nvPr/>
        </p:nvGraphicFramePr>
        <p:xfrm>
          <a:off x="8668883" y="4289519"/>
          <a:ext cx="875660" cy="820748"/>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100" name="Chart 99">
            <a:extLst>
              <a:ext uri="{FF2B5EF4-FFF2-40B4-BE49-F238E27FC236}">
                <a16:creationId xmlns:a16="http://schemas.microsoft.com/office/drawing/2014/main" id="{75650E71-A936-45B7-A7CE-429E3DDADA9A}"/>
              </a:ext>
            </a:extLst>
          </p:cNvPr>
          <p:cNvGraphicFramePr>
            <a:graphicFrameLocks/>
          </p:cNvGraphicFramePr>
          <p:nvPr/>
        </p:nvGraphicFramePr>
        <p:xfrm>
          <a:off x="5406174" y="4296680"/>
          <a:ext cx="899643" cy="812202"/>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01" name="Chart 100">
            <a:extLst>
              <a:ext uri="{FF2B5EF4-FFF2-40B4-BE49-F238E27FC236}">
                <a16:creationId xmlns:a16="http://schemas.microsoft.com/office/drawing/2014/main" id="{5DC3A5FA-E99E-4AA7-BFC7-F3151042D4B2}"/>
              </a:ext>
            </a:extLst>
          </p:cNvPr>
          <p:cNvGraphicFramePr>
            <a:graphicFrameLocks/>
          </p:cNvGraphicFramePr>
          <p:nvPr/>
        </p:nvGraphicFramePr>
        <p:xfrm>
          <a:off x="6384775" y="3675210"/>
          <a:ext cx="890830" cy="812203"/>
        </p:xfrm>
        <a:graphic>
          <a:graphicData uri="http://schemas.openxmlformats.org/drawingml/2006/chart">
            <c:chart xmlns:c="http://schemas.openxmlformats.org/drawingml/2006/chart" xmlns:r="http://schemas.openxmlformats.org/officeDocument/2006/relationships" r:id="rId22"/>
          </a:graphicData>
        </a:graphic>
      </p:graphicFrame>
      <p:pic>
        <p:nvPicPr>
          <p:cNvPr id="102" name="Picture 101">
            <a:extLst>
              <a:ext uri="{FF2B5EF4-FFF2-40B4-BE49-F238E27FC236}">
                <a16:creationId xmlns:a16="http://schemas.microsoft.com/office/drawing/2014/main" id="{2987D1FA-B3C0-43D3-8B5C-1720413E35F3}"/>
              </a:ext>
            </a:extLst>
          </p:cNvPr>
          <p:cNvPicPr>
            <a:picLocks noChangeAspect="1"/>
          </p:cNvPicPr>
          <p:nvPr/>
        </p:nvPicPr>
        <p:blipFill>
          <a:blip r:embed="rId23"/>
          <a:stretch>
            <a:fillRect/>
          </a:stretch>
        </p:blipFill>
        <p:spPr>
          <a:xfrm>
            <a:off x="205253" y="6516406"/>
            <a:ext cx="1666875" cy="219075"/>
          </a:xfrm>
          <a:prstGeom prst="rect">
            <a:avLst/>
          </a:prstGeom>
          <a:ln w="15875">
            <a:noFill/>
          </a:ln>
        </p:spPr>
      </p:pic>
      <p:graphicFrame>
        <p:nvGraphicFramePr>
          <p:cNvPr id="104" name="Chart 103">
            <a:extLst>
              <a:ext uri="{FF2B5EF4-FFF2-40B4-BE49-F238E27FC236}">
                <a16:creationId xmlns:a16="http://schemas.microsoft.com/office/drawing/2014/main" id="{37AC12CF-E89F-4C93-8394-470CC4A13E78}"/>
              </a:ext>
            </a:extLst>
          </p:cNvPr>
          <p:cNvGraphicFramePr>
            <a:graphicFrameLocks/>
          </p:cNvGraphicFramePr>
          <p:nvPr>
            <p:extLst>
              <p:ext uri="{D42A27DB-BD31-4B8C-83A1-F6EECF244321}">
                <p14:modId xmlns:p14="http://schemas.microsoft.com/office/powerpoint/2010/main" val="1964382493"/>
              </p:ext>
            </p:extLst>
          </p:nvPr>
        </p:nvGraphicFramePr>
        <p:xfrm>
          <a:off x="205253" y="5370768"/>
          <a:ext cx="1057411" cy="906202"/>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105" name="Chart 104">
            <a:extLst>
              <a:ext uri="{FF2B5EF4-FFF2-40B4-BE49-F238E27FC236}">
                <a16:creationId xmlns:a16="http://schemas.microsoft.com/office/drawing/2014/main" id="{0B5CA190-A4A5-499B-A209-0046FE8D8D7A}"/>
              </a:ext>
            </a:extLst>
          </p:cNvPr>
          <p:cNvGraphicFramePr>
            <a:graphicFrameLocks/>
          </p:cNvGraphicFramePr>
          <p:nvPr>
            <p:extLst>
              <p:ext uri="{D42A27DB-BD31-4B8C-83A1-F6EECF244321}">
                <p14:modId xmlns:p14="http://schemas.microsoft.com/office/powerpoint/2010/main" val="4163609381"/>
              </p:ext>
            </p:extLst>
          </p:nvPr>
        </p:nvGraphicFramePr>
        <p:xfrm>
          <a:off x="2558234" y="5299009"/>
          <a:ext cx="1057411" cy="906202"/>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106" name="Chart 105">
            <a:extLst>
              <a:ext uri="{FF2B5EF4-FFF2-40B4-BE49-F238E27FC236}">
                <a16:creationId xmlns:a16="http://schemas.microsoft.com/office/drawing/2014/main" id="{8475CDBA-6DB8-4A5F-9652-E60727D547DD}"/>
              </a:ext>
            </a:extLst>
          </p:cNvPr>
          <p:cNvGraphicFramePr>
            <a:graphicFrameLocks/>
          </p:cNvGraphicFramePr>
          <p:nvPr/>
        </p:nvGraphicFramePr>
        <p:xfrm>
          <a:off x="1423592" y="5700605"/>
          <a:ext cx="1062711" cy="906203"/>
        </p:xfrm>
        <a:graphic>
          <a:graphicData uri="http://schemas.openxmlformats.org/drawingml/2006/chart">
            <c:chart xmlns:c="http://schemas.openxmlformats.org/drawingml/2006/chart" xmlns:r="http://schemas.openxmlformats.org/officeDocument/2006/relationships" r:id="rId26"/>
          </a:graphicData>
        </a:graphic>
      </p:graphicFrame>
      <p:sp>
        <p:nvSpPr>
          <p:cNvPr id="107" name="TextBox 106">
            <a:extLst>
              <a:ext uri="{FF2B5EF4-FFF2-40B4-BE49-F238E27FC236}">
                <a16:creationId xmlns:a16="http://schemas.microsoft.com/office/drawing/2014/main" id="{6EFFE493-ED79-4666-85A0-501BB0FFE9D8}"/>
              </a:ext>
            </a:extLst>
          </p:cNvPr>
          <p:cNvSpPr txBox="1"/>
          <p:nvPr/>
        </p:nvSpPr>
        <p:spPr>
          <a:xfrm>
            <a:off x="1141358" y="5386974"/>
            <a:ext cx="1629139"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Low Concentration Widespread PFAS*</a:t>
            </a:r>
          </a:p>
        </p:txBody>
      </p:sp>
      <p:sp>
        <p:nvSpPr>
          <p:cNvPr id="108" name="TextBox 107">
            <a:extLst>
              <a:ext uri="{FF2B5EF4-FFF2-40B4-BE49-F238E27FC236}">
                <a16:creationId xmlns:a16="http://schemas.microsoft.com/office/drawing/2014/main" id="{DE91B91D-2D7C-4DB2-BB25-3EC6FD0E3BEE}"/>
              </a:ext>
            </a:extLst>
          </p:cNvPr>
          <p:cNvSpPr txBox="1"/>
          <p:nvPr/>
        </p:nvSpPr>
        <p:spPr>
          <a:xfrm>
            <a:off x="2212797" y="6117456"/>
            <a:ext cx="1629139" cy="707886"/>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*Key difference between unknown anthropogenic source and WCL is lower concentrations.</a:t>
            </a:r>
          </a:p>
        </p:txBody>
      </p:sp>
      <p:sp>
        <p:nvSpPr>
          <p:cNvPr id="73" name="Rounded Rectangle 5">
            <a:extLst>
              <a:ext uri="{FF2B5EF4-FFF2-40B4-BE49-F238E27FC236}">
                <a16:creationId xmlns:a16="http://schemas.microsoft.com/office/drawing/2014/main" id="{0F8AC295-D2A0-47F9-9F1C-9B9FBDCE0333}"/>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94" name="Rectangle 93">
            <a:extLst>
              <a:ext uri="{FF2B5EF4-FFF2-40B4-BE49-F238E27FC236}">
                <a16:creationId xmlns:a16="http://schemas.microsoft.com/office/drawing/2014/main" id="{25A813A8-2CDF-4E62-A333-4BA452B36019}"/>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752612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Surface Water Results: Temporal Variation in PFOS at Confluence</a:t>
              </a:r>
            </a:p>
          </p:txBody>
        </p:sp>
      </p:grpSp>
      <p:grpSp>
        <p:nvGrpSpPr>
          <p:cNvPr id="17" name="Group 16">
            <a:extLst>
              <a:ext uri="{FF2B5EF4-FFF2-40B4-BE49-F238E27FC236}">
                <a16:creationId xmlns:a16="http://schemas.microsoft.com/office/drawing/2014/main" id="{BD1E6D0D-5DD0-4941-88E2-4417C700EE5A}"/>
              </a:ext>
            </a:extLst>
          </p:cNvPr>
          <p:cNvGrpSpPr/>
          <p:nvPr/>
        </p:nvGrpSpPr>
        <p:grpSpPr>
          <a:xfrm>
            <a:off x="6214939" y="1102870"/>
            <a:ext cx="5851928" cy="2999624"/>
            <a:chOff x="-196866" y="1105960"/>
            <a:chExt cx="5851928" cy="2999624"/>
          </a:xfrm>
        </p:grpSpPr>
        <p:pic>
          <p:nvPicPr>
            <p:cNvPr id="6" name="Picture 5">
              <a:extLst>
                <a:ext uri="{FF2B5EF4-FFF2-40B4-BE49-F238E27FC236}">
                  <a16:creationId xmlns:a16="http://schemas.microsoft.com/office/drawing/2014/main" id="{19E9B0AD-61B8-4935-8C78-049B46A2CBA7}"/>
                </a:ext>
              </a:extLst>
            </p:cNvPr>
            <p:cNvPicPr>
              <a:picLocks noChangeAspect="1"/>
            </p:cNvPicPr>
            <p:nvPr/>
          </p:nvPicPr>
          <p:blipFill rotWithShape="1">
            <a:blip r:embed="rId3"/>
            <a:srcRect t="-1" b="560"/>
            <a:stretch/>
          </p:blipFill>
          <p:spPr>
            <a:xfrm>
              <a:off x="-130560" y="1223923"/>
              <a:ext cx="5338905" cy="2837902"/>
            </a:xfrm>
            <a:prstGeom prst="rect">
              <a:avLst/>
            </a:prstGeom>
          </p:spPr>
        </p:pic>
        <p:pic>
          <p:nvPicPr>
            <p:cNvPr id="2" name="Picture 1">
              <a:extLst>
                <a:ext uri="{FF2B5EF4-FFF2-40B4-BE49-F238E27FC236}">
                  <a16:creationId xmlns:a16="http://schemas.microsoft.com/office/drawing/2014/main" id="{E7FE8DCC-44B8-4F4F-AEAC-FAC1EFFE51A6}"/>
                </a:ext>
              </a:extLst>
            </p:cNvPr>
            <p:cNvPicPr>
              <a:picLocks noChangeAspect="1"/>
            </p:cNvPicPr>
            <p:nvPr/>
          </p:nvPicPr>
          <p:blipFill>
            <a:blip r:embed="rId4"/>
            <a:stretch>
              <a:fillRect/>
            </a:stretch>
          </p:blipFill>
          <p:spPr>
            <a:xfrm>
              <a:off x="3678895" y="1152169"/>
              <a:ext cx="1962452" cy="791867"/>
            </a:xfrm>
            <a:prstGeom prst="rect">
              <a:avLst/>
            </a:prstGeom>
          </p:spPr>
        </p:pic>
        <p:sp>
          <p:nvSpPr>
            <p:cNvPr id="4" name="Rectangle 3">
              <a:extLst>
                <a:ext uri="{FF2B5EF4-FFF2-40B4-BE49-F238E27FC236}">
                  <a16:creationId xmlns:a16="http://schemas.microsoft.com/office/drawing/2014/main" id="{E365C506-5B03-48E9-A7CB-3A7F6B175A69}"/>
                </a:ext>
              </a:extLst>
            </p:cNvPr>
            <p:cNvSpPr/>
            <p:nvPr/>
          </p:nvSpPr>
          <p:spPr>
            <a:xfrm>
              <a:off x="-196866" y="1105960"/>
              <a:ext cx="5851928" cy="299962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Box 56">
            <a:extLst>
              <a:ext uri="{FF2B5EF4-FFF2-40B4-BE49-F238E27FC236}">
                <a16:creationId xmlns:a16="http://schemas.microsoft.com/office/drawing/2014/main" id="{DF3F4290-A013-4D57-A20A-1EFA2921CEDB}"/>
              </a:ext>
            </a:extLst>
          </p:cNvPr>
          <p:cNvSpPr txBox="1"/>
          <p:nvPr/>
        </p:nvSpPr>
        <p:spPr>
          <a:xfrm>
            <a:off x="91255" y="4948485"/>
            <a:ext cx="4229567" cy="1808016"/>
          </a:xfrm>
          <a:prstGeom prst="rect">
            <a:avLst/>
          </a:prstGeom>
          <a:solidFill>
            <a:schemeClr val="bg1"/>
          </a:solidFill>
          <a:ln w="34925">
            <a:solidFill>
              <a:srgbClr val="00B0F0"/>
            </a:solidFill>
          </a:ln>
        </p:spPr>
        <p:txBody>
          <a:bodyPr wrap="square" rtlCol="0">
            <a:noAutofit/>
          </a:bodyPr>
          <a:lstStyle/>
          <a:p>
            <a:pPr algn="ctr" defTabSz="1063460">
              <a:defRPr/>
            </a:pPr>
            <a:r>
              <a:rPr lang="en-US" sz="1050" b="1" dirty="0">
                <a:solidFill>
                  <a:srgbClr val="00B0F0"/>
                </a:solidFill>
                <a:latin typeface="Arial" panose="020B0604020202020204" pitchFamily="34" charset="0"/>
                <a:cs typeface="Arial" panose="020B0604020202020204" pitchFamily="34" charset="0"/>
              </a:rPr>
              <a:t>PFOS in Surface Water at the Confluence</a:t>
            </a: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4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dirty="0">
                <a:latin typeface="Arial" panose="020B0604020202020204" pitchFamily="34" charset="0"/>
                <a:cs typeface="Arial" panose="020B0604020202020204" pitchFamily="34" charset="0"/>
              </a:rPr>
              <a:t>PFOS concentrations in surface water immediately adjacent to the Oakdale Disposal Site (ODS) generally remain relatively high, while PFOS in surface water from the P1007 conveyance system, which channelizes the flow from the Tri-Lakes area, remains relatively low.  Conversely, PFOS concentrations in surface water at the confluence increase up to three orders of magnitude when Raleigh Creek is connected or was recently connected to the system, usually due to rainfall.  In addition, the distribution of the PFAS compounds at the confluence shifts from a PFBA-dominant to a PFOS-dominant signature, similar to that of ODS. </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DDE0D038-5A2E-4253-9470-68F1407C89AA}"/>
              </a:ext>
            </a:extLst>
          </p:cNvPr>
          <p:cNvGrpSpPr/>
          <p:nvPr/>
        </p:nvGrpSpPr>
        <p:grpSpPr>
          <a:xfrm>
            <a:off x="6539824" y="4210149"/>
            <a:ext cx="5507994" cy="2542886"/>
            <a:chOff x="26279" y="4197331"/>
            <a:chExt cx="10334531" cy="1751945"/>
          </a:xfrm>
        </p:grpSpPr>
        <p:sp>
          <p:nvSpPr>
            <p:cNvPr id="26" name="TextBox 25">
              <a:extLst>
                <a:ext uri="{FF2B5EF4-FFF2-40B4-BE49-F238E27FC236}">
                  <a16:creationId xmlns:a16="http://schemas.microsoft.com/office/drawing/2014/main" id="{A3666718-30CD-489B-B9DF-18E168E6801F}"/>
                </a:ext>
              </a:extLst>
            </p:cNvPr>
            <p:cNvSpPr txBox="1"/>
            <p:nvPr/>
          </p:nvSpPr>
          <p:spPr>
            <a:xfrm>
              <a:off x="50275" y="4197331"/>
              <a:ext cx="10310535" cy="1751945"/>
            </a:xfrm>
            <a:prstGeom prst="rect">
              <a:avLst/>
            </a:prstGeom>
            <a:solidFill>
              <a:schemeClr val="bg1"/>
            </a:solidFill>
            <a:ln w="34925">
              <a:solidFill>
                <a:srgbClr val="00B0F0"/>
              </a:solidFill>
            </a:ln>
          </p:spPr>
          <p:txBody>
            <a:bodyPr wrap="square" rtlCol="0">
              <a:noAutofit/>
            </a:bodyPr>
            <a:lstStyle/>
            <a:p>
              <a:pPr algn="ctr" defTabSz="1063460">
                <a:defRPr/>
              </a:pPr>
              <a:r>
                <a:rPr lang="en-US" sz="1100" b="1" dirty="0">
                  <a:solidFill>
                    <a:srgbClr val="00B0F0"/>
                  </a:solidFill>
                  <a:latin typeface="Arial" panose="020B0604020202020204" pitchFamily="34" charset="0"/>
                  <a:cs typeface="Arial" panose="020B0604020202020204" pitchFamily="34" charset="0"/>
                </a:rPr>
                <a:t>Fluctuation in PFOS in Surface Water</a:t>
              </a: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Factors that may influence concentrations of PFAS in surface water at the confluence include:</a:t>
              </a: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b="1"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b="1"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Though several competing environmental conditions may influence surface water PFAS impacts, the greatest contributing factor driving PFAS concentrations at the confluence appears to be the connection or lack of connection of Raleigh Creek</a:t>
              </a:r>
              <a:r>
                <a:rPr lang="en-US" sz="1100" dirty="0">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29C1D716-8A18-43A1-886F-3F7345D13AA6}"/>
                </a:ext>
              </a:extLst>
            </p:cNvPr>
            <p:cNvSpPr txBox="1"/>
            <p:nvPr/>
          </p:nvSpPr>
          <p:spPr>
            <a:xfrm>
              <a:off x="26279" y="4699449"/>
              <a:ext cx="10310537" cy="736858"/>
            </a:xfrm>
            <a:prstGeom prst="rect">
              <a:avLst/>
            </a:prstGeom>
            <a:noFill/>
          </p:spPr>
          <p:txBody>
            <a:bodyPr wrap="square" numCol="2" spcCol="182880" rtlCol="0">
              <a:spAutoFit/>
            </a:bodyPr>
            <a:lstStyle/>
            <a:p>
              <a:pPr algn="ctr"/>
              <a:r>
                <a:rPr lang="en-US" sz="1100" b="1" dirty="0">
                  <a:solidFill>
                    <a:srgbClr val="00B0F0"/>
                  </a:solidFill>
                  <a:latin typeface="Arial" panose="020B0604020202020204" pitchFamily="34" charset="0"/>
                  <a:cs typeface="Arial" panose="020B0604020202020204" pitchFamily="34" charset="0"/>
                </a:rPr>
                <a:t>Decrease in PFAS Concentrations</a:t>
              </a:r>
            </a:p>
            <a:p>
              <a:pPr algn="ctr"/>
              <a:endParaRPr lang="en-US" sz="300" b="1" dirty="0">
                <a:solidFill>
                  <a:srgbClr val="00B0F0"/>
                </a:solidFill>
                <a:latin typeface="Arial" panose="020B0604020202020204" pitchFamily="34" charset="0"/>
                <a:cs typeface="Arial" panose="020B0604020202020204" pitchFamily="34" charset="0"/>
              </a:endParaRPr>
            </a:p>
            <a:p>
              <a:pPr algn="ctr">
                <a:spcAft>
                  <a:spcPts val="300"/>
                </a:spcAft>
              </a:pPr>
              <a:r>
                <a:rPr lang="en-US" sz="1050" b="1" dirty="0">
                  <a:latin typeface="Arial" panose="020B0604020202020204" pitchFamily="34" charset="0"/>
                  <a:cs typeface="Arial" panose="020B0604020202020204" pitchFamily="34" charset="0"/>
                </a:rPr>
                <a:t>Addition of Rain to Surface Water</a:t>
              </a:r>
            </a:p>
            <a:p>
              <a:pPr algn="ctr">
                <a:spcAft>
                  <a:spcPts val="400"/>
                </a:spcAft>
              </a:pPr>
              <a:endParaRPr lang="en-US" sz="1050"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Addition of Surface Runoff from Other Unimpacted Locations</a:t>
              </a:r>
              <a:endParaRPr lang="en-US" sz="1050" dirty="0">
                <a:latin typeface="Arial" panose="020B0604020202020204" pitchFamily="34" charset="0"/>
                <a:cs typeface="Arial" panose="020B0604020202020204" pitchFamily="34" charset="0"/>
              </a:endParaRPr>
            </a:p>
            <a:p>
              <a:pPr algn="ctr"/>
              <a:r>
                <a:rPr lang="en-US" sz="1100" b="1" dirty="0">
                  <a:solidFill>
                    <a:srgbClr val="00B0F0"/>
                  </a:solidFill>
                  <a:latin typeface="Arial" panose="020B0604020202020204" pitchFamily="34" charset="0"/>
                  <a:cs typeface="Arial" panose="020B0604020202020204" pitchFamily="34" charset="0"/>
                </a:rPr>
                <a:t>Increase in PFAS Concentrations</a:t>
              </a:r>
            </a:p>
            <a:p>
              <a:pPr algn="ctr">
                <a:spcAft>
                  <a:spcPts val="600"/>
                </a:spcAft>
              </a:pPr>
              <a:br>
                <a:rPr lang="en-US" sz="300" dirty="0">
                  <a:latin typeface="Arial" panose="020B0604020202020204" pitchFamily="34" charset="0"/>
                  <a:cs typeface="Arial" panose="020B0604020202020204" pitchFamily="34" charset="0"/>
                </a:rPr>
              </a:br>
              <a:r>
                <a:rPr lang="en-US" sz="1050" b="1" dirty="0">
                  <a:latin typeface="Arial" panose="020B0604020202020204" pitchFamily="34" charset="0"/>
                  <a:cs typeface="Arial" panose="020B0604020202020204" pitchFamily="34" charset="0"/>
                </a:rPr>
                <a:t>Release of PFAS from Impacted Surficial Sediments</a:t>
              </a:r>
              <a:endParaRPr lang="en-US" sz="1050" dirty="0">
                <a:latin typeface="Arial" panose="020B0604020202020204" pitchFamily="34" charset="0"/>
                <a:cs typeface="Arial" panose="020B0604020202020204" pitchFamily="34" charset="0"/>
              </a:endParaRPr>
            </a:p>
            <a:p>
              <a:pPr algn="ctr">
                <a:spcBef>
                  <a:spcPts val="300"/>
                </a:spcBef>
              </a:pPr>
              <a:r>
                <a:rPr lang="en-US" sz="1050" b="1" dirty="0">
                  <a:latin typeface="Arial" panose="020B0604020202020204" pitchFamily="34" charset="0"/>
                  <a:cs typeface="Arial" panose="020B0604020202020204" pitchFamily="34" charset="0"/>
                </a:rPr>
                <a:t>Connection of Otherwise Disconnected PFAS-Impacted Waters </a:t>
              </a:r>
              <a:endParaRPr lang="en-US" sz="1050" dirty="0">
                <a:latin typeface="Arial" panose="020B0604020202020204" pitchFamily="34" charset="0"/>
                <a:cs typeface="Arial" panose="020B0604020202020204" pitchFamily="34" charset="0"/>
              </a:endParaRPr>
            </a:p>
          </p:txBody>
        </p:sp>
      </p:grpSp>
      <p:sp>
        <p:nvSpPr>
          <p:cNvPr id="107" name="TextBox 106">
            <a:extLst>
              <a:ext uri="{FF2B5EF4-FFF2-40B4-BE49-F238E27FC236}">
                <a16:creationId xmlns:a16="http://schemas.microsoft.com/office/drawing/2014/main" id="{35CEC137-2F4D-4A5A-AECF-3B074E3C3189}"/>
              </a:ext>
            </a:extLst>
          </p:cNvPr>
          <p:cNvSpPr txBox="1"/>
          <p:nvPr/>
        </p:nvSpPr>
        <p:spPr>
          <a:xfrm>
            <a:off x="4370208" y="4947747"/>
            <a:ext cx="2118512" cy="1808016"/>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Typical PFAS Distributions</a:t>
            </a:r>
          </a:p>
          <a:p>
            <a:pPr algn="ctr" defTabSz="1063460" fontAlgn="auto">
              <a:spcBef>
                <a:spcPts val="0"/>
              </a:spcBef>
              <a:spcAft>
                <a:spcPts val="0"/>
              </a:spcAft>
              <a:defRPr/>
            </a:pPr>
            <a:endParaRPr lang="en-US" sz="11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1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1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1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100" b="1" dirty="0">
              <a:solidFill>
                <a:srgbClr val="00B0F0"/>
              </a:solidFill>
              <a:latin typeface="Arial" panose="020B0604020202020204" pitchFamily="34" charset="0"/>
              <a:cs typeface="Arial" panose="020B0604020202020204" pitchFamily="34" charset="0"/>
            </a:endParaRPr>
          </a:p>
        </p:txBody>
      </p:sp>
      <p:sp>
        <p:nvSpPr>
          <p:cNvPr id="108" name="TextBox 107">
            <a:extLst>
              <a:ext uri="{FF2B5EF4-FFF2-40B4-BE49-F238E27FC236}">
                <a16:creationId xmlns:a16="http://schemas.microsoft.com/office/drawing/2014/main" id="{DD105CC0-612C-41F5-9A95-BF59858CC7F4}"/>
              </a:ext>
            </a:extLst>
          </p:cNvPr>
          <p:cNvSpPr txBox="1"/>
          <p:nvPr/>
        </p:nvSpPr>
        <p:spPr>
          <a:xfrm>
            <a:off x="4323268" y="5117463"/>
            <a:ext cx="1182695" cy="424517"/>
          </a:xfrm>
          <a:prstGeom prst="rect">
            <a:avLst/>
          </a:prstGeom>
          <a:noFill/>
        </p:spPr>
        <p:txBody>
          <a:bodyPr wrap="none" rtlCol="0">
            <a:spAutoFit/>
          </a:bodyPr>
          <a:lstStyle/>
          <a:p>
            <a:pPr algn="ctr"/>
            <a:r>
              <a:rPr lang="en-US" sz="1050" dirty="0">
                <a:latin typeface="Arial" panose="020B0604020202020204" pitchFamily="34" charset="0"/>
                <a:cs typeface="Arial" panose="020B0604020202020204" pitchFamily="34" charset="0"/>
              </a:rPr>
              <a:t>ODS</a:t>
            </a:r>
          </a:p>
          <a:p>
            <a:pPr algn="ctr"/>
            <a:r>
              <a:rPr lang="en-US" sz="1050" dirty="0">
                <a:latin typeface="Arial" panose="020B0604020202020204" pitchFamily="34" charset="0"/>
                <a:cs typeface="Arial" panose="020B0604020202020204" pitchFamily="34" charset="0"/>
              </a:rPr>
              <a:t>PFOS-Dominant</a:t>
            </a:r>
          </a:p>
        </p:txBody>
      </p:sp>
      <p:sp>
        <p:nvSpPr>
          <p:cNvPr id="109" name="TextBox 108">
            <a:extLst>
              <a:ext uri="{FF2B5EF4-FFF2-40B4-BE49-F238E27FC236}">
                <a16:creationId xmlns:a16="http://schemas.microsoft.com/office/drawing/2014/main" id="{183A9A21-01BF-45BF-9338-859332F5B995}"/>
              </a:ext>
            </a:extLst>
          </p:cNvPr>
          <p:cNvSpPr txBox="1"/>
          <p:nvPr/>
        </p:nvSpPr>
        <p:spPr>
          <a:xfrm>
            <a:off x="5291833" y="5291790"/>
            <a:ext cx="1168711" cy="424517"/>
          </a:xfrm>
          <a:prstGeom prst="rect">
            <a:avLst/>
          </a:prstGeom>
          <a:noFill/>
        </p:spPr>
        <p:txBody>
          <a:bodyPr wrap="none" rtlCol="0">
            <a:spAutoFit/>
          </a:bodyPr>
          <a:lstStyle/>
          <a:p>
            <a:pPr algn="ctr"/>
            <a:r>
              <a:rPr lang="en-US" sz="1050" dirty="0">
                <a:latin typeface="Arial" panose="020B0604020202020204" pitchFamily="34" charset="0"/>
                <a:cs typeface="Arial" panose="020B0604020202020204" pitchFamily="34" charset="0"/>
              </a:rPr>
              <a:t>WCL</a:t>
            </a:r>
          </a:p>
          <a:p>
            <a:pPr algn="ctr"/>
            <a:r>
              <a:rPr lang="en-US" sz="1050" dirty="0">
                <a:latin typeface="Arial" panose="020B0604020202020204" pitchFamily="34" charset="0"/>
                <a:cs typeface="Arial" panose="020B0604020202020204" pitchFamily="34" charset="0"/>
              </a:rPr>
              <a:t>PFBA-Dominant</a:t>
            </a:r>
          </a:p>
        </p:txBody>
      </p:sp>
      <p:graphicFrame>
        <p:nvGraphicFramePr>
          <p:cNvPr id="110" name="Chart 109">
            <a:extLst>
              <a:ext uri="{FF2B5EF4-FFF2-40B4-BE49-F238E27FC236}">
                <a16:creationId xmlns:a16="http://schemas.microsoft.com/office/drawing/2014/main" id="{B6E7C801-AED0-4822-B5F4-8C072C5CA7B9}"/>
              </a:ext>
            </a:extLst>
          </p:cNvPr>
          <p:cNvGraphicFramePr>
            <a:graphicFrameLocks/>
          </p:cNvGraphicFramePr>
          <p:nvPr>
            <p:extLst>
              <p:ext uri="{D42A27DB-BD31-4B8C-83A1-F6EECF244321}">
                <p14:modId xmlns:p14="http://schemas.microsoft.com/office/powerpoint/2010/main" val="2636779450"/>
              </p:ext>
            </p:extLst>
          </p:nvPr>
        </p:nvGraphicFramePr>
        <p:xfrm>
          <a:off x="4485271" y="5400118"/>
          <a:ext cx="858687" cy="7616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1" name="Chart 110">
            <a:extLst>
              <a:ext uri="{FF2B5EF4-FFF2-40B4-BE49-F238E27FC236}">
                <a16:creationId xmlns:a16="http://schemas.microsoft.com/office/drawing/2014/main" id="{2C62D084-E1C4-48CD-9289-43B6C29F4E6E}"/>
              </a:ext>
            </a:extLst>
          </p:cNvPr>
          <p:cNvGraphicFramePr>
            <a:graphicFrameLocks/>
          </p:cNvGraphicFramePr>
          <p:nvPr>
            <p:extLst>
              <p:ext uri="{D42A27DB-BD31-4B8C-83A1-F6EECF244321}">
                <p14:modId xmlns:p14="http://schemas.microsoft.com/office/powerpoint/2010/main" val="1878673816"/>
              </p:ext>
            </p:extLst>
          </p:nvPr>
        </p:nvGraphicFramePr>
        <p:xfrm>
          <a:off x="5452289" y="5543859"/>
          <a:ext cx="858687" cy="76169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9" name="Chart 138">
            <a:extLst>
              <a:ext uri="{FF2B5EF4-FFF2-40B4-BE49-F238E27FC236}">
                <a16:creationId xmlns:a16="http://schemas.microsoft.com/office/drawing/2014/main" id="{26FBE769-361B-4D16-9373-E6F29F33FB9A}"/>
              </a:ext>
            </a:extLst>
          </p:cNvPr>
          <p:cNvGraphicFramePr>
            <a:graphicFrameLocks/>
          </p:cNvGraphicFramePr>
          <p:nvPr>
            <p:extLst>
              <p:ext uri="{D42A27DB-BD31-4B8C-83A1-F6EECF244321}">
                <p14:modId xmlns:p14="http://schemas.microsoft.com/office/powerpoint/2010/main" val="2149459530"/>
              </p:ext>
            </p:extLst>
          </p:nvPr>
        </p:nvGraphicFramePr>
        <p:xfrm>
          <a:off x="4300626" y="6005785"/>
          <a:ext cx="858687" cy="764174"/>
        </p:xfrm>
        <a:graphic>
          <a:graphicData uri="http://schemas.openxmlformats.org/drawingml/2006/chart">
            <c:chart xmlns:c="http://schemas.openxmlformats.org/drawingml/2006/chart" xmlns:r="http://schemas.openxmlformats.org/officeDocument/2006/relationships" r:id="rId7"/>
          </a:graphicData>
        </a:graphic>
      </p:graphicFrame>
      <p:sp>
        <p:nvSpPr>
          <p:cNvPr id="140" name="TextBox 139">
            <a:extLst>
              <a:ext uri="{FF2B5EF4-FFF2-40B4-BE49-F238E27FC236}">
                <a16:creationId xmlns:a16="http://schemas.microsoft.com/office/drawing/2014/main" id="{A9444980-2007-4C5E-8F85-AF84B7ECED42}"/>
              </a:ext>
            </a:extLst>
          </p:cNvPr>
          <p:cNvSpPr txBox="1"/>
          <p:nvPr/>
        </p:nvSpPr>
        <p:spPr>
          <a:xfrm>
            <a:off x="4806988" y="6222228"/>
            <a:ext cx="1579057" cy="415498"/>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Low </a:t>
            </a:r>
            <a:r>
              <a:rPr lang="en-US" sz="1050">
                <a:latin typeface="Arial" panose="020B0604020202020204" pitchFamily="34" charset="0"/>
                <a:cs typeface="Arial" panose="020B0604020202020204" pitchFamily="34" charset="0"/>
              </a:rPr>
              <a:t>Concentration Widespread PFAS </a:t>
            </a:r>
            <a:endParaRPr lang="en-US" sz="105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0D15E85F-FF42-4F96-94BC-10AC0979FE84}"/>
              </a:ext>
            </a:extLst>
          </p:cNvPr>
          <p:cNvGrpSpPr/>
          <p:nvPr/>
        </p:nvGrpSpPr>
        <p:grpSpPr>
          <a:xfrm>
            <a:off x="413540" y="3007328"/>
            <a:ext cx="5897436" cy="1864140"/>
            <a:chOff x="258196" y="1083071"/>
            <a:chExt cx="5897436" cy="1864140"/>
          </a:xfrm>
        </p:grpSpPr>
        <p:grpSp>
          <p:nvGrpSpPr>
            <p:cNvPr id="78" name="Group 77">
              <a:extLst>
                <a:ext uri="{FF2B5EF4-FFF2-40B4-BE49-F238E27FC236}">
                  <a16:creationId xmlns:a16="http://schemas.microsoft.com/office/drawing/2014/main" id="{24A1EFC1-B74D-4774-AB9D-27ECF148290C}"/>
                </a:ext>
              </a:extLst>
            </p:cNvPr>
            <p:cNvGrpSpPr/>
            <p:nvPr/>
          </p:nvGrpSpPr>
          <p:grpSpPr>
            <a:xfrm>
              <a:off x="258196" y="1083071"/>
              <a:ext cx="5708186" cy="1813293"/>
              <a:chOff x="2323306" y="3977453"/>
              <a:chExt cx="10058922" cy="3195369"/>
            </a:xfrm>
          </p:grpSpPr>
          <p:grpSp>
            <p:nvGrpSpPr>
              <p:cNvPr id="80" name="Group 79">
                <a:extLst>
                  <a:ext uri="{FF2B5EF4-FFF2-40B4-BE49-F238E27FC236}">
                    <a16:creationId xmlns:a16="http://schemas.microsoft.com/office/drawing/2014/main" id="{09D9D401-FD96-4547-A44B-08F5E6443D86}"/>
                  </a:ext>
                </a:extLst>
              </p:cNvPr>
              <p:cNvGrpSpPr/>
              <p:nvPr/>
            </p:nvGrpSpPr>
            <p:grpSpPr>
              <a:xfrm>
                <a:off x="2323306" y="3977453"/>
                <a:ext cx="10058922" cy="3195369"/>
                <a:chOff x="2152651" y="4217552"/>
                <a:chExt cx="9903091" cy="2970429"/>
              </a:xfrm>
            </p:grpSpPr>
            <p:grpSp>
              <p:nvGrpSpPr>
                <p:cNvPr id="98" name="Group 97">
                  <a:extLst>
                    <a:ext uri="{FF2B5EF4-FFF2-40B4-BE49-F238E27FC236}">
                      <a16:creationId xmlns:a16="http://schemas.microsoft.com/office/drawing/2014/main" id="{4682B9F5-87D5-4F8F-BBF6-0E727D3FE79F}"/>
                    </a:ext>
                  </a:extLst>
                </p:cNvPr>
                <p:cNvGrpSpPr>
                  <a:grpSpLocks noChangeAspect="1"/>
                </p:cNvGrpSpPr>
                <p:nvPr/>
              </p:nvGrpSpPr>
              <p:grpSpPr>
                <a:xfrm>
                  <a:off x="2152651" y="4217552"/>
                  <a:ext cx="9903091" cy="2970429"/>
                  <a:chOff x="2104096" y="3939735"/>
                  <a:chExt cx="10784929" cy="3234936"/>
                </a:xfrm>
              </p:grpSpPr>
              <p:pic>
                <p:nvPicPr>
                  <p:cNvPr id="101" name="Picture 100">
                    <a:extLst>
                      <a:ext uri="{FF2B5EF4-FFF2-40B4-BE49-F238E27FC236}">
                        <a16:creationId xmlns:a16="http://schemas.microsoft.com/office/drawing/2014/main" id="{5B70F3F4-9795-4243-A057-08A5A4B5715E}"/>
                      </a:ext>
                    </a:extLst>
                  </p:cNvPr>
                  <p:cNvPicPr>
                    <a:picLocks noChangeAspect="1"/>
                  </p:cNvPicPr>
                  <p:nvPr/>
                </p:nvPicPr>
                <p:blipFill rotWithShape="1">
                  <a:blip r:embed="rId8"/>
                  <a:srcRect l="2411" t="9893" r="294" b="732"/>
                  <a:stretch/>
                </p:blipFill>
                <p:spPr>
                  <a:xfrm>
                    <a:off x="2104096" y="3948499"/>
                    <a:ext cx="10784929" cy="3226172"/>
                  </a:xfrm>
                  <a:prstGeom prst="rect">
                    <a:avLst/>
                  </a:prstGeom>
                  <a:ln w="25400">
                    <a:solidFill>
                      <a:schemeClr val="tx1"/>
                    </a:solidFill>
                  </a:ln>
                  <a:effectLst>
                    <a:outerShdw blurRad="50800" dist="38100" dir="2700000" algn="ctr" rotWithShape="0">
                      <a:schemeClr val="tx1">
                        <a:alpha val="63000"/>
                      </a:schemeClr>
                    </a:outerShdw>
                  </a:effectLst>
                </p:spPr>
              </p:pic>
              <p:sp>
                <p:nvSpPr>
                  <p:cNvPr id="102" name="Freeform: Shape 101">
                    <a:extLst>
                      <a:ext uri="{FF2B5EF4-FFF2-40B4-BE49-F238E27FC236}">
                        <a16:creationId xmlns:a16="http://schemas.microsoft.com/office/drawing/2014/main" id="{A62633FF-8C07-4437-9F95-69F66E708B69}"/>
                      </a:ext>
                    </a:extLst>
                  </p:cNvPr>
                  <p:cNvSpPr/>
                  <p:nvPr/>
                </p:nvSpPr>
                <p:spPr>
                  <a:xfrm>
                    <a:off x="8298426" y="5353787"/>
                    <a:ext cx="3047007" cy="632640"/>
                  </a:xfrm>
                  <a:custGeom>
                    <a:avLst/>
                    <a:gdLst>
                      <a:gd name="connsiteX0" fmla="*/ 0 w 1745456"/>
                      <a:gd name="connsiteY0" fmla="*/ 404813 h 414338"/>
                      <a:gd name="connsiteX1" fmla="*/ 57150 w 1745456"/>
                      <a:gd name="connsiteY1" fmla="*/ 402432 h 414338"/>
                      <a:gd name="connsiteX2" fmla="*/ 95250 w 1745456"/>
                      <a:gd name="connsiteY2" fmla="*/ 385763 h 414338"/>
                      <a:gd name="connsiteX3" fmla="*/ 126206 w 1745456"/>
                      <a:gd name="connsiteY3" fmla="*/ 376238 h 414338"/>
                      <a:gd name="connsiteX4" fmla="*/ 138112 w 1745456"/>
                      <a:gd name="connsiteY4" fmla="*/ 373857 h 414338"/>
                      <a:gd name="connsiteX5" fmla="*/ 164306 w 1745456"/>
                      <a:gd name="connsiteY5" fmla="*/ 376238 h 414338"/>
                      <a:gd name="connsiteX6" fmla="*/ 226219 w 1745456"/>
                      <a:gd name="connsiteY6" fmla="*/ 404813 h 414338"/>
                      <a:gd name="connsiteX7" fmla="*/ 259556 w 1745456"/>
                      <a:gd name="connsiteY7" fmla="*/ 414338 h 414338"/>
                      <a:gd name="connsiteX8" fmla="*/ 314325 w 1745456"/>
                      <a:gd name="connsiteY8" fmla="*/ 414338 h 414338"/>
                      <a:gd name="connsiteX9" fmla="*/ 397669 w 1745456"/>
                      <a:gd name="connsiteY9" fmla="*/ 414338 h 414338"/>
                      <a:gd name="connsiteX10" fmla="*/ 473869 w 1745456"/>
                      <a:gd name="connsiteY10" fmla="*/ 414338 h 414338"/>
                      <a:gd name="connsiteX11" fmla="*/ 600075 w 1745456"/>
                      <a:gd name="connsiteY11" fmla="*/ 390525 h 414338"/>
                      <a:gd name="connsiteX12" fmla="*/ 614362 w 1745456"/>
                      <a:gd name="connsiteY12" fmla="*/ 373857 h 414338"/>
                      <a:gd name="connsiteX13" fmla="*/ 638175 w 1745456"/>
                      <a:gd name="connsiteY13" fmla="*/ 297657 h 414338"/>
                      <a:gd name="connsiteX14" fmla="*/ 673894 w 1745456"/>
                      <a:gd name="connsiteY14" fmla="*/ 271463 h 414338"/>
                      <a:gd name="connsiteX15" fmla="*/ 740569 w 1745456"/>
                      <a:gd name="connsiteY15" fmla="*/ 250032 h 414338"/>
                      <a:gd name="connsiteX16" fmla="*/ 790575 w 1745456"/>
                      <a:gd name="connsiteY16" fmla="*/ 226219 h 414338"/>
                      <a:gd name="connsiteX17" fmla="*/ 850106 w 1745456"/>
                      <a:gd name="connsiteY17" fmla="*/ 123825 h 414338"/>
                      <a:gd name="connsiteX18" fmla="*/ 857250 w 1745456"/>
                      <a:gd name="connsiteY18" fmla="*/ 109538 h 414338"/>
                      <a:gd name="connsiteX19" fmla="*/ 942975 w 1745456"/>
                      <a:gd name="connsiteY19" fmla="*/ 54769 h 414338"/>
                      <a:gd name="connsiteX20" fmla="*/ 1071562 w 1745456"/>
                      <a:gd name="connsiteY20" fmla="*/ 21432 h 414338"/>
                      <a:gd name="connsiteX21" fmla="*/ 1140619 w 1745456"/>
                      <a:gd name="connsiteY21" fmla="*/ 0 h 414338"/>
                      <a:gd name="connsiteX22" fmla="*/ 1200150 w 1745456"/>
                      <a:gd name="connsiteY22" fmla="*/ 0 h 414338"/>
                      <a:gd name="connsiteX23" fmla="*/ 1247775 w 1745456"/>
                      <a:gd name="connsiteY23" fmla="*/ 9525 h 414338"/>
                      <a:gd name="connsiteX24" fmla="*/ 1309687 w 1745456"/>
                      <a:gd name="connsiteY24" fmla="*/ 50007 h 414338"/>
                      <a:gd name="connsiteX25" fmla="*/ 1343025 w 1745456"/>
                      <a:gd name="connsiteY25" fmla="*/ 88107 h 414338"/>
                      <a:gd name="connsiteX26" fmla="*/ 1373981 w 1745456"/>
                      <a:gd name="connsiteY26" fmla="*/ 116682 h 414338"/>
                      <a:gd name="connsiteX27" fmla="*/ 1426369 w 1745456"/>
                      <a:gd name="connsiteY27" fmla="*/ 145257 h 414338"/>
                      <a:gd name="connsiteX28" fmla="*/ 1464469 w 1745456"/>
                      <a:gd name="connsiteY28" fmla="*/ 173832 h 414338"/>
                      <a:gd name="connsiteX29" fmla="*/ 1478756 w 1745456"/>
                      <a:gd name="connsiteY29" fmla="*/ 185738 h 414338"/>
                      <a:gd name="connsiteX30" fmla="*/ 1490662 w 1745456"/>
                      <a:gd name="connsiteY30" fmla="*/ 180975 h 414338"/>
                      <a:gd name="connsiteX31" fmla="*/ 1590675 w 1745456"/>
                      <a:gd name="connsiteY31" fmla="*/ 176213 h 414338"/>
                      <a:gd name="connsiteX32" fmla="*/ 1628775 w 1745456"/>
                      <a:gd name="connsiteY32" fmla="*/ 200025 h 414338"/>
                      <a:gd name="connsiteX33" fmla="*/ 1666875 w 1745456"/>
                      <a:gd name="connsiteY33" fmla="*/ 235744 h 414338"/>
                      <a:gd name="connsiteX34" fmla="*/ 1683544 w 1745456"/>
                      <a:gd name="connsiteY34" fmla="*/ 261938 h 414338"/>
                      <a:gd name="connsiteX35" fmla="*/ 1707356 w 1745456"/>
                      <a:gd name="connsiteY35" fmla="*/ 292894 h 414338"/>
                      <a:gd name="connsiteX36" fmla="*/ 1724025 w 1745456"/>
                      <a:gd name="connsiteY36" fmla="*/ 311944 h 414338"/>
                      <a:gd name="connsiteX37" fmla="*/ 1738312 w 1745456"/>
                      <a:gd name="connsiteY37" fmla="*/ 330994 h 414338"/>
                      <a:gd name="connsiteX38" fmla="*/ 1745456 w 1745456"/>
                      <a:gd name="connsiteY38" fmla="*/ 352425 h 414338"/>
                      <a:gd name="connsiteX0" fmla="*/ 0 w 1745985"/>
                      <a:gd name="connsiteY0" fmla="*/ 404813 h 414338"/>
                      <a:gd name="connsiteX1" fmla="*/ 57150 w 1745985"/>
                      <a:gd name="connsiteY1" fmla="*/ 402432 h 414338"/>
                      <a:gd name="connsiteX2" fmla="*/ 95250 w 1745985"/>
                      <a:gd name="connsiteY2" fmla="*/ 385763 h 414338"/>
                      <a:gd name="connsiteX3" fmla="*/ 126206 w 1745985"/>
                      <a:gd name="connsiteY3" fmla="*/ 376238 h 414338"/>
                      <a:gd name="connsiteX4" fmla="*/ 138112 w 1745985"/>
                      <a:gd name="connsiteY4" fmla="*/ 373857 h 414338"/>
                      <a:gd name="connsiteX5" fmla="*/ 164306 w 1745985"/>
                      <a:gd name="connsiteY5" fmla="*/ 376238 h 414338"/>
                      <a:gd name="connsiteX6" fmla="*/ 226219 w 1745985"/>
                      <a:gd name="connsiteY6" fmla="*/ 404813 h 414338"/>
                      <a:gd name="connsiteX7" fmla="*/ 259556 w 1745985"/>
                      <a:gd name="connsiteY7" fmla="*/ 414338 h 414338"/>
                      <a:gd name="connsiteX8" fmla="*/ 314325 w 1745985"/>
                      <a:gd name="connsiteY8" fmla="*/ 414338 h 414338"/>
                      <a:gd name="connsiteX9" fmla="*/ 397669 w 1745985"/>
                      <a:gd name="connsiteY9" fmla="*/ 414338 h 414338"/>
                      <a:gd name="connsiteX10" fmla="*/ 473869 w 1745985"/>
                      <a:gd name="connsiteY10" fmla="*/ 414338 h 414338"/>
                      <a:gd name="connsiteX11" fmla="*/ 600075 w 1745985"/>
                      <a:gd name="connsiteY11" fmla="*/ 390525 h 414338"/>
                      <a:gd name="connsiteX12" fmla="*/ 614362 w 1745985"/>
                      <a:gd name="connsiteY12" fmla="*/ 373857 h 414338"/>
                      <a:gd name="connsiteX13" fmla="*/ 638175 w 1745985"/>
                      <a:gd name="connsiteY13" fmla="*/ 297657 h 414338"/>
                      <a:gd name="connsiteX14" fmla="*/ 673894 w 1745985"/>
                      <a:gd name="connsiteY14" fmla="*/ 271463 h 414338"/>
                      <a:gd name="connsiteX15" fmla="*/ 740569 w 1745985"/>
                      <a:gd name="connsiteY15" fmla="*/ 250032 h 414338"/>
                      <a:gd name="connsiteX16" fmla="*/ 790575 w 1745985"/>
                      <a:gd name="connsiteY16" fmla="*/ 226219 h 414338"/>
                      <a:gd name="connsiteX17" fmla="*/ 850106 w 1745985"/>
                      <a:gd name="connsiteY17" fmla="*/ 123825 h 414338"/>
                      <a:gd name="connsiteX18" fmla="*/ 857250 w 1745985"/>
                      <a:gd name="connsiteY18" fmla="*/ 109538 h 414338"/>
                      <a:gd name="connsiteX19" fmla="*/ 942975 w 1745985"/>
                      <a:gd name="connsiteY19" fmla="*/ 54769 h 414338"/>
                      <a:gd name="connsiteX20" fmla="*/ 1071562 w 1745985"/>
                      <a:gd name="connsiteY20" fmla="*/ 21432 h 414338"/>
                      <a:gd name="connsiteX21" fmla="*/ 1140619 w 1745985"/>
                      <a:gd name="connsiteY21" fmla="*/ 0 h 414338"/>
                      <a:gd name="connsiteX22" fmla="*/ 1200150 w 1745985"/>
                      <a:gd name="connsiteY22" fmla="*/ 0 h 414338"/>
                      <a:gd name="connsiteX23" fmla="*/ 1247775 w 1745985"/>
                      <a:gd name="connsiteY23" fmla="*/ 9525 h 414338"/>
                      <a:gd name="connsiteX24" fmla="*/ 1309687 w 1745985"/>
                      <a:gd name="connsiteY24" fmla="*/ 50007 h 414338"/>
                      <a:gd name="connsiteX25" fmla="*/ 1343025 w 1745985"/>
                      <a:gd name="connsiteY25" fmla="*/ 88107 h 414338"/>
                      <a:gd name="connsiteX26" fmla="*/ 1373981 w 1745985"/>
                      <a:gd name="connsiteY26" fmla="*/ 116682 h 414338"/>
                      <a:gd name="connsiteX27" fmla="*/ 1426369 w 1745985"/>
                      <a:gd name="connsiteY27" fmla="*/ 145257 h 414338"/>
                      <a:gd name="connsiteX28" fmla="*/ 1464469 w 1745985"/>
                      <a:gd name="connsiteY28" fmla="*/ 173832 h 414338"/>
                      <a:gd name="connsiteX29" fmla="*/ 1478756 w 1745985"/>
                      <a:gd name="connsiteY29" fmla="*/ 185738 h 414338"/>
                      <a:gd name="connsiteX30" fmla="*/ 1490662 w 1745985"/>
                      <a:gd name="connsiteY30" fmla="*/ 180975 h 414338"/>
                      <a:gd name="connsiteX31" fmla="*/ 1590675 w 1745985"/>
                      <a:gd name="connsiteY31" fmla="*/ 176213 h 414338"/>
                      <a:gd name="connsiteX32" fmla="*/ 1628775 w 1745985"/>
                      <a:gd name="connsiteY32" fmla="*/ 200025 h 414338"/>
                      <a:gd name="connsiteX33" fmla="*/ 1666875 w 1745985"/>
                      <a:gd name="connsiteY33" fmla="*/ 235744 h 414338"/>
                      <a:gd name="connsiteX34" fmla="*/ 1683544 w 1745985"/>
                      <a:gd name="connsiteY34" fmla="*/ 261938 h 414338"/>
                      <a:gd name="connsiteX35" fmla="*/ 1707356 w 1745985"/>
                      <a:gd name="connsiteY35" fmla="*/ 292894 h 414338"/>
                      <a:gd name="connsiteX36" fmla="*/ 1724025 w 1745985"/>
                      <a:gd name="connsiteY36" fmla="*/ 311944 h 414338"/>
                      <a:gd name="connsiteX37" fmla="*/ 1738312 w 1745985"/>
                      <a:gd name="connsiteY37" fmla="*/ 330994 h 414338"/>
                      <a:gd name="connsiteX38" fmla="*/ 1745456 w 1745985"/>
                      <a:gd name="connsiteY38" fmla="*/ 352425 h 414338"/>
                      <a:gd name="connsiteX39" fmla="*/ 1745456 w 1745985"/>
                      <a:gd name="connsiteY39" fmla="*/ 35480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45456 w 1826419"/>
                      <a:gd name="connsiteY38" fmla="*/ 352425 h 414338"/>
                      <a:gd name="connsiteX39" fmla="*/ 1826419 w 1826419"/>
                      <a:gd name="connsiteY39" fmla="*/ 37385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85937 w 1826419"/>
                      <a:gd name="connsiteY38" fmla="*/ 373857 h 414338"/>
                      <a:gd name="connsiteX39" fmla="*/ 1826419 w 1826419"/>
                      <a:gd name="connsiteY39" fmla="*/ 373857 h 414338"/>
                      <a:gd name="connsiteX0" fmla="*/ 0 w 1850232"/>
                      <a:gd name="connsiteY0" fmla="*/ 404813 h 414338"/>
                      <a:gd name="connsiteX1" fmla="*/ 57150 w 1850232"/>
                      <a:gd name="connsiteY1" fmla="*/ 402432 h 414338"/>
                      <a:gd name="connsiteX2" fmla="*/ 95250 w 1850232"/>
                      <a:gd name="connsiteY2" fmla="*/ 385763 h 414338"/>
                      <a:gd name="connsiteX3" fmla="*/ 126206 w 1850232"/>
                      <a:gd name="connsiteY3" fmla="*/ 376238 h 414338"/>
                      <a:gd name="connsiteX4" fmla="*/ 138112 w 1850232"/>
                      <a:gd name="connsiteY4" fmla="*/ 373857 h 414338"/>
                      <a:gd name="connsiteX5" fmla="*/ 164306 w 1850232"/>
                      <a:gd name="connsiteY5" fmla="*/ 376238 h 414338"/>
                      <a:gd name="connsiteX6" fmla="*/ 226219 w 1850232"/>
                      <a:gd name="connsiteY6" fmla="*/ 404813 h 414338"/>
                      <a:gd name="connsiteX7" fmla="*/ 259556 w 1850232"/>
                      <a:gd name="connsiteY7" fmla="*/ 414338 h 414338"/>
                      <a:gd name="connsiteX8" fmla="*/ 314325 w 1850232"/>
                      <a:gd name="connsiteY8" fmla="*/ 414338 h 414338"/>
                      <a:gd name="connsiteX9" fmla="*/ 397669 w 1850232"/>
                      <a:gd name="connsiteY9" fmla="*/ 414338 h 414338"/>
                      <a:gd name="connsiteX10" fmla="*/ 473869 w 1850232"/>
                      <a:gd name="connsiteY10" fmla="*/ 414338 h 414338"/>
                      <a:gd name="connsiteX11" fmla="*/ 600075 w 1850232"/>
                      <a:gd name="connsiteY11" fmla="*/ 390525 h 414338"/>
                      <a:gd name="connsiteX12" fmla="*/ 614362 w 1850232"/>
                      <a:gd name="connsiteY12" fmla="*/ 373857 h 414338"/>
                      <a:gd name="connsiteX13" fmla="*/ 638175 w 1850232"/>
                      <a:gd name="connsiteY13" fmla="*/ 297657 h 414338"/>
                      <a:gd name="connsiteX14" fmla="*/ 673894 w 1850232"/>
                      <a:gd name="connsiteY14" fmla="*/ 271463 h 414338"/>
                      <a:gd name="connsiteX15" fmla="*/ 740569 w 1850232"/>
                      <a:gd name="connsiteY15" fmla="*/ 250032 h 414338"/>
                      <a:gd name="connsiteX16" fmla="*/ 790575 w 1850232"/>
                      <a:gd name="connsiteY16" fmla="*/ 226219 h 414338"/>
                      <a:gd name="connsiteX17" fmla="*/ 850106 w 1850232"/>
                      <a:gd name="connsiteY17" fmla="*/ 123825 h 414338"/>
                      <a:gd name="connsiteX18" fmla="*/ 857250 w 1850232"/>
                      <a:gd name="connsiteY18" fmla="*/ 109538 h 414338"/>
                      <a:gd name="connsiteX19" fmla="*/ 942975 w 1850232"/>
                      <a:gd name="connsiteY19" fmla="*/ 54769 h 414338"/>
                      <a:gd name="connsiteX20" fmla="*/ 1071562 w 1850232"/>
                      <a:gd name="connsiteY20" fmla="*/ 21432 h 414338"/>
                      <a:gd name="connsiteX21" fmla="*/ 1140619 w 1850232"/>
                      <a:gd name="connsiteY21" fmla="*/ 0 h 414338"/>
                      <a:gd name="connsiteX22" fmla="*/ 1200150 w 1850232"/>
                      <a:gd name="connsiteY22" fmla="*/ 0 h 414338"/>
                      <a:gd name="connsiteX23" fmla="*/ 1247775 w 1850232"/>
                      <a:gd name="connsiteY23" fmla="*/ 9525 h 414338"/>
                      <a:gd name="connsiteX24" fmla="*/ 1309687 w 1850232"/>
                      <a:gd name="connsiteY24" fmla="*/ 50007 h 414338"/>
                      <a:gd name="connsiteX25" fmla="*/ 1343025 w 1850232"/>
                      <a:gd name="connsiteY25" fmla="*/ 88107 h 414338"/>
                      <a:gd name="connsiteX26" fmla="*/ 1373981 w 1850232"/>
                      <a:gd name="connsiteY26" fmla="*/ 116682 h 414338"/>
                      <a:gd name="connsiteX27" fmla="*/ 1426369 w 1850232"/>
                      <a:gd name="connsiteY27" fmla="*/ 145257 h 414338"/>
                      <a:gd name="connsiteX28" fmla="*/ 1464469 w 1850232"/>
                      <a:gd name="connsiteY28" fmla="*/ 173832 h 414338"/>
                      <a:gd name="connsiteX29" fmla="*/ 1478756 w 1850232"/>
                      <a:gd name="connsiteY29" fmla="*/ 185738 h 414338"/>
                      <a:gd name="connsiteX30" fmla="*/ 1490662 w 1850232"/>
                      <a:gd name="connsiteY30" fmla="*/ 180975 h 414338"/>
                      <a:gd name="connsiteX31" fmla="*/ 1590675 w 1850232"/>
                      <a:gd name="connsiteY31" fmla="*/ 176213 h 414338"/>
                      <a:gd name="connsiteX32" fmla="*/ 1628775 w 1850232"/>
                      <a:gd name="connsiteY32" fmla="*/ 200025 h 414338"/>
                      <a:gd name="connsiteX33" fmla="*/ 1666875 w 1850232"/>
                      <a:gd name="connsiteY33" fmla="*/ 235744 h 414338"/>
                      <a:gd name="connsiteX34" fmla="*/ 1683544 w 1850232"/>
                      <a:gd name="connsiteY34" fmla="*/ 261938 h 414338"/>
                      <a:gd name="connsiteX35" fmla="*/ 1707356 w 1850232"/>
                      <a:gd name="connsiteY35" fmla="*/ 292894 h 414338"/>
                      <a:gd name="connsiteX36" fmla="*/ 1724025 w 1850232"/>
                      <a:gd name="connsiteY36" fmla="*/ 311944 h 414338"/>
                      <a:gd name="connsiteX37" fmla="*/ 1738312 w 1850232"/>
                      <a:gd name="connsiteY37" fmla="*/ 330994 h 414338"/>
                      <a:gd name="connsiteX38" fmla="*/ 1785937 w 1850232"/>
                      <a:gd name="connsiteY38" fmla="*/ 373857 h 414338"/>
                      <a:gd name="connsiteX39" fmla="*/ 1850232 w 1850232"/>
                      <a:gd name="connsiteY39" fmla="*/ 381001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5937 w 1840707"/>
                      <a:gd name="connsiteY38" fmla="*/ 373857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509713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42975 w 1840707"/>
                      <a:gd name="connsiteY18" fmla="*/ 54769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14362 w 1840707"/>
                      <a:gd name="connsiteY12" fmla="*/ 381001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569118 w 1840707"/>
                      <a:gd name="connsiteY12" fmla="*/ 385764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819275 w 1840707"/>
                      <a:gd name="connsiteY35" fmla="*/ 373857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24025 w 1840707"/>
                      <a:gd name="connsiteY32" fmla="*/ 319088 h 421482"/>
                      <a:gd name="connsiteX33" fmla="*/ 1752599 w 1840707"/>
                      <a:gd name="connsiteY33" fmla="*/ 366713 h 421482"/>
                      <a:gd name="connsiteX34" fmla="*/ 1819275 w 1840707"/>
                      <a:gd name="connsiteY34" fmla="*/ 373857 h 421482"/>
                      <a:gd name="connsiteX35" fmla="*/ 1840707 w 1840707"/>
                      <a:gd name="connsiteY35"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19275 w 1840707"/>
                      <a:gd name="connsiteY33" fmla="*/ 373857 h 421482"/>
                      <a:gd name="connsiteX34" fmla="*/ 1840707 w 1840707"/>
                      <a:gd name="connsiteY34" fmla="*/ 385764 h 421482"/>
                      <a:gd name="connsiteX0" fmla="*/ 0 w 1850431"/>
                      <a:gd name="connsiteY0" fmla="*/ 418303 h 421482"/>
                      <a:gd name="connsiteX1" fmla="*/ 66874 w 1850431"/>
                      <a:gd name="connsiteY1" fmla="*/ 409576 h 421482"/>
                      <a:gd name="connsiteX2" fmla="*/ 104974 w 1850431"/>
                      <a:gd name="connsiteY2" fmla="*/ 392907 h 421482"/>
                      <a:gd name="connsiteX3" fmla="*/ 135930 w 1850431"/>
                      <a:gd name="connsiteY3" fmla="*/ 383382 h 421482"/>
                      <a:gd name="connsiteX4" fmla="*/ 147836 w 1850431"/>
                      <a:gd name="connsiteY4" fmla="*/ 381001 h 421482"/>
                      <a:gd name="connsiteX5" fmla="*/ 174030 w 1850431"/>
                      <a:gd name="connsiteY5" fmla="*/ 383382 h 421482"/>
                      <a:gd name="connsiteX6" fmla="*/ 235943 w 1850431"/>
                      <a:gd name="connsiteY6" fmla="*/ 411957 h 421482"/>
                      <a:gd name="connsiteX7" fmla="*/ 269280 w 1850431"/>
                      <a:gd name="connsiteY7" fmla="*/ 421482 h 421482"/>
                      <a:gd name="connsiteX8" fmla="*/ 324049 w 1850431"/>
                      <a:gd name="connsiteY8" fmla="*/ 421482 h 421482"/>
                      <a:gd name="connsiteX9" fmla="*/ 407393 w 1850431"/>
                      <a:gd name="connsiteY9" fmla="*/ 421482 h 421482"/>
                      <a:gd name="connsiteX10" fmla="*/ 483593 w 1850431"/>
                      <a:gd name="connsiteY10" fmla="*/ 421482 h 421482"/>
                      <a:gd name="connsiteX11" fmla="*/ 602655 w 1850431"/>
                      <a:gd name="connsiteY11" fmla="*/ 395288 h 421482"/>
                      <a:gd name="connsiteX12" fmla="*/ 647899 w 1850431"/>
                      <a:gd name="connsiteY12" fmla="*/ 304801 h 421482"/>
                      <a:gd name="connsiteX13" fmla="*/ 683618 w 1850431"/>
                      <a:gd name="connsiteY13" fmla="*/ 278607 h 421482"/>
                      <a:gd name="connsiteX14" fmla="*/ 750293 w 1850431"/>
                      <a:gd name="connsiteY14" fmla="*/ 257176 h 421482"/>
                      <a:gd name="connsiteX15" fmla="*/ 800299 w 1850431"/>
                      <a:gd name="connsiteY15" fmla="*/ 233363 h 421482"/>
                      <a:gd name="connsiteX16" fmla="*/ 859830 w 1850431"/>
                      <a:gd name="connsiteY16" fmla="*/ 130969 h 421482"/>
                      <a:gd name="connsiteX17" fmla="*/ 947937 w 1850431"/>
                      <a:gd name="connsiteY17" fmla="*/ 66675 h 421482"/>
                      <a:gd name="connsiteX18" fmla="*/ 1078904 w 1850431"/>
                      <a:gd name="connsiteY18" fmla="*/ 26195 h 421482"/>
                      <a:gd name="connsiteX19" fmla="*/ 1150343 w 1850431"/>
                      <a:gd name="connsiteY19" fmla="*/ 7144 h 421482"/>
                      <a:gd name="connsiteX20" fmla="*/ 1209874 w 1850431"/>
                      <a:gd name="connsiteY20" fmla="*/ 0 h 421482"/>
                      <a:gd name="connsiteX21" fmla="*/ 1257499 w 1850431"/>
                      <a:gd name="connsiteY21" fmla="*/ 16669 h 421482"/>
                      <a:gd name="connsiteX22" fmla="*/ 1319411 w 1850431"/>
                      <a:gd name="connsiteY22" fmla="*/ 57151 h 421482"/>
                      <a:gd name="connsiteX23" fmla="*/ 1352749 w 1850431"/>
                      <a:gd name="connsiteY23" fmla="*/ 95251 h 421482"/>
                      <a:gd name="connsiteX24" fmla="*/ 1383705 w 1850431"/>
                      <a:gd name="connsiteY24" fmla="*/ 123826 h 421482"/>
                      <a:gd name="connsiteX25" fmla="*/ 1436093 w 1850431"/>
                      <a:gd name="connsiteY25" fmla="*/ 152401 h 421482"/>
                      <a:gd name="connsiteX26" fmla="*/ 1474193 w 1850431"/>
                      <a:gd name="connsiteY26" fmla="*/ 180976 h 421482"/>
                      <a:gd name="connsiteX27" fmla="*/ 1519437 w 1850431"/>
                      <a:gd name="connsiteY27" fmla="*/ 192882 h 421482"/>
                      <a:gd name="connsiteX28" fmla="*/ 1600399 w 1850431"/>
                      <a:gd name="connsiteY28" fmla="*/ 183357 h 421482"/>
                      <a:gd name="connsiteX29" fmla="*/ 1638499 w 1850431"/>
                      <a:gd name="connsiteY29" fmla="*/ 207169 h 421482"/>
                      <a:gd name="connsiteX30" fmla="*/ 1676599 w 1850431"/>
                      <a:gd name="connsiteY30" fmla="*/ 242888 h 421482"/>
                      <a:gd name="connsiteX31" fmla="*/ 1733749 w 1850431"/>
                      <a:gd name="connsiteY31" fmla="*/ 319088 h 421482"/>
                      <a:gd name="connsiteX32" fmla="*/ 1762323 w 1850431"/>
                      <a:gd name="connsiteY32" fmla="*/ 366713 h 421482"/>
                      <a:gd name="connsiteX33" fmla="*/ 1828999 w 1850431"/>
                      <a:gd name="connsiteY33" fmla="*/ 373857 h 421482"/>
                      <a:gd name="connsiteX34" fmla="*/ 1850431 w 1850431"/>
                      <a:gd name="connsiteY34" fmla="*/ 385764 h 421482"/>
                      <a:gd name="connsiteX0" fmla="*/ 0 w 1866476"/>
                      <a:gd name="connsiteY0" fmla="*/ 418303 h 421482"/>
                      <a:gd name="connsiteX1" fmla="*/ 66874 w 1866476"/>
                      <a:gd name="connsiteY1" fmla="*/ 409576 h 421482"/>
                      <a:gd name="connsiteX2" fmla="*/ 104974 w 1866476"/>
                      <a:gd name="connsiteY2" fmla="*/ 392907 h 421482"/>
                      <a:gd name="connsiteX3" fmla="*/ 135930 w 1866476"/>
                      <a:gd name="connsiteY3" fmla="*/ 383382 h 421482"/>
                      <a:gd name="connsiteX4" fmla="*/ 147836 w 1866476"/>
                      <a:gd name="connsiteY4" fmla="*/ 381001 h 421482"/>
                      <a:gd name="connsiteX5" fmla="*/ 174030 w 1866476"/>
                      <a:gd name="connsiteY5" fmla="*/ 383382 h 421482"/>
                      <a:gd name="connsiteX6" fmla="*/ 235943 w 1866476"/>
                      <a:gd name="connsiteY6" fmla="*/ 411957 h 421482"/>
                      <a:gd name="connsiteX7" fmla="*/ 269280 w 1866476"/>
                      <a:gd name="connsiteY7" fmla="*/ 421482 h 421482"/>
                      <a:gd name="connsiteX8" fmla="*/ 324049 w 1866476"/>
                      <a:gd name="connsiteY8" fmla="*/ 421482 h 421482"/>
                      <a:gd name="connsiteX9" fmla="*/ 407393 w 1866476"/>
                      <a:gd name="connsiteY9" fmla="*/ 421482 h 421482"/>
                      <a:gd name="connsiteX10" fmla="*/ 483593 w 1866476"/>
                      <a:gd name="connsiteY10" fmla="*/ 421482 h 421482"/>
                      <a:gd name="connsiteX11" fmla="*/ 602655 w 1866476"/>
                      <a:gd name="connsiteY11" fmla="*/ 395288 h 421482"/>
                      <a:gd name="connsiteX12" fmla="*/ 647899 w 1866476"/>
                      <a:gd name="connsiteY12" fmla="*/ 304801 h 421482"/>
                      <a:gd name="connsiteX13" fmla="*/ 683618 w 1866476"/>
                      <a:gd name="connsiteY13" fmla="*/ 278607 h 421482"/>
                      <a:gd name="connsiteX14" fmla="*/ 750293 w 1866476"/>
                      <a:gd name="connsiteY14" fmla="*/ 257176 h 421482"/>
                      <a:gd name="connsiteX15" fmla="*/ 800299 w 1866476"/>
                      <a:gd name="connsiteY15" fmla="*/ 233363 h 421482"/>
                      <a:gd name="connsiteX16" fmla="*/ 859830 w 1866476"/>
                      <a:gd name="connsiteY16" fmla="*/ 130969 h 421482"/>
                      <a:gd name="connsiteX17" fmla="*/ 947937 w 1866476"/>
                      <a:gd name="connsiteY17" fmla="*/ 66675 h 421482"/>
                      <a:gd name="connsiteX18" fmla="*/ 1078904 w 1866476"/>
                      <a:gd name="connsiteY18" fmla="*/ 26195 h 421482"/>
                      <a:gd name="connsiteX19" fmla="*/ 1150343 w 1866476"/>
                      <a:gd name="connsiteY19" fmla="*/ 7144 h 421482"/>
                      <a:gd name="connsiteX20" fmla="*/ 1209874 w 1866476"/>
                      <a:gd name="connsiteY20" fmla="*/ 0 h 421482"/>
                      <a:gd name="connsiteX21" fmla="*/ 1257499 w 1866476"/>
                      <a:gd name="connsiteY21" fmla="*/ 16669 h 421482"/>
                      <a:gd name="connsiteX22" fmla="*/ 1319411 w 1866476"/>
                      <a:gd name="connsiteY22" fmla="*/ 57151 h 421482"/>
                      <a:gd name="connsiteX23" fmla="*/ 1352749 w 1866476"/>
                      <a:gd name="connsiteY23" fmla="*/ 95251 h 421482"/>
                      <a:gd name="connsiteX24" fmla="*/ 1383705 w 1866476"/>
                      <a:gd name="connsiteY24" fmla="*/ 123826 h 421482"/>
                      <a:gd name="connsiteX25" fmla="*/ 1436093 w 1866476"/>
                      <a:gd name="connsiteY25" fmla="*/ 152401 h 421482"/>
                      <a:gd name="connsiteX26" fmla="*/ 1474193 w 1866476"/>
                      <a:gd name="connsiteY26" fmla="*/ 180976 h 421482"/>
                      <a:gd name="connsiteX27" fmla="*/ 1519437 w 1866476"/>
                      <a:gd name="connsiteY27" fmla="*/ 192882 h 421482"/>
                      <a:gd name="connsiteX28" fmla="*/ 1600399 w 1866476"/>
                      <a:gd name="connsiteY28" fmla="*/ 183357 h 421482"/>
                      <a:gd name="connsiteX29" fmla="*/ 1638499 w 1866476"/>
                      <a:gd name="connsiteY29" fmla="*/ 207169 h 421482"/>
                      <a:gd name="connsiteX30" fmla="*/ 1676599 w 1866476"/>
                      <a:gd name="connsiteY30" fmla="*/ 242888 h 421482"/>
                      <a:gd name="connsiteX31" fmla="*/ 1733749 w 1866476"/>
                      <a:gd name="connsiteY31" fmla="*/ 319088 h 421482"/>
                      <a:gd name="connsiteX32" fmla="*/ 1762323 w 1866476"/>
                      <a:gd name="connsiteY32" fmla="*/ 366713 h 421482"/>
                      <a:gd name="connsiteX33" fmla="*/ 1828999 w 1866476"/>
                      <a:gd name="connsiteY33" fmla="*/ 373857 h 421482"/>
                      <a:gd name="connsiteX34" fmla="*/ 1866476 w 1866476"/>
                      <a:gd name="connsiteY34" fmla="*/ 373073 h 42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66476" h="421482">
                        <a:moveTo>
                          <a:pt x="0" y="418303"/>
                        </a:moveTo>
                        <a:lnTo>
                          <a:pt x="66874" y="409576"/>
                        </a:lnTo>
                        <a:lnTo>
                          <a:pt x="104974" y="392907"/>
                        </a:lnTo>
                        <a:lnTo>
                          <a:pt x="135930" y="383382"/>
                        </a:lnTo>
                        <a:lnTo>
                          <a:pt x="147836" y="381001"/>
                        </a:lnTo>
                        <a:lnTo>
                          <a:pt x="174030" y="383382"/>
                        </a:lnTo>
                        <a:lnTo>
                          <a:pt x="235943" y="411957"/>
                        </a:lnTo>
                        <a:lnTo>
                          <a:pt x="269280" y="421482"/>
                        </a:lnTo>
                        <a:lnTo>
                          <a:pt x="324049" y="421482"/>
                        </a:lnTo>
                        <a:lnTo>
                          <a:pt x="407393" y="421482"/>
                        </a:lnTo>
                        <a:lnTo>
                          <a:pt x="483593" y="421482"/>
                        </a:lnTo>
                        <a:cubicBezTo>
                          <a:pt x="523280" y="412751"/>
                          <a:pt x="541537" y="411163"/>
                          <a:pt x="602655" y="395288"/>
                        </a:cubicBezTo>
                        <a:cubicBezTo>
                          <a:pt x="627261" y="350838"/>
                          <a:pt x="632818" y="334963"/>
                          <a:pt x="647899" y="304801"/>
                        </a:cubicBezTo>
                        <a:lnTo>
                          <a:pt x="683618" y="278607"/>
                        </a:lnTo>
                        <a:lnTo>
                          <a:pt x="750293" y="257176"/>
                        </a:lnTo>
                        <a:lnTo>
                          <a:pt x="800299" y="233363"/>
                        </a:lnTo>
                        <a:lnTo>
                          <a:pt x="859830" y="130969"/>
                        </a:lnTo>
                        <a:lnTo>
                          <a:pt x="947937" y="66675"/>
                        </a:lnTo>
                        <a:cubicBezTo>
                          <a:pt x="991593" y="53182"/>
                          <a:pt x="997148" y="49213"/>
                          <a:pt x="1078904" y="26195"/>
                        </a:cubicBezTo>
                        <a:cubicBezTo>
                          <a:pt x="1119386" y="12701"/>
                          <a:pt x="1126530" y="13494"/>
                          <a:pt x="1150343" y="7144"/>
                        </a:cubicBezTo>
                        <a:lnTo>
                          <a:pt x="1209874" y="0"/>
                        </a:lnTo>
                        <a:lnTo>
                          <a:pt x="1257499" y="16669"/>
                        </a:lnTo>
                        <a:lnTo>
                          <a:pt x="1319411" y="57151"/>
                        </a:lnTo>
                        <a:lnTo>
                          <a:pt x="1352749" y="95251"/>
                        </a:lnTo>
                        <a:lnTo>
                          <a:pt x="1383705" y="123826"/>
                        </a:lnTo>
                        <a:lnTo>
                          <a:pt x="1436093" y="152401"/>
                        </a:lnTo>
                        <a:lnTo>
                          <a:pt x="1474193" y="180976"/>
                        </a:lnTo>
                        <a:lnTo>
                          <a:pt x="1519437" y="192882"/>
                        </a:lnTo>
                        <a:lnTo>
                          <a:pt x="1600399" y="183357"/>
                        </a:lnTo>
                        <a:lnTo>
                          <a:pt x="1638499" y="207169"/>
                        </a:lnTo>
                        <a:lnTo>
                          <a:pt x="1676599" y="242888"/>
                        </a:lnTo>
                        <a:lnTo>
                          <a:pt x="1733749" y="319088"/>
                        </a:lnTo>
                        <a:lnTo>
                          <a:pt x="1762323" y="366713"/>
                        </a:lnTo>
                        <a:lnTo>
                          <a:pt x="1828999" y="373857"/>
                        </a:lnTo>
                        <a:cubicBezTo>
                          <a:pt x="1830190" y="377826"/>
                          <a:pt x="1866476" y="372577"/>
                          <a:pt x="1866476" y="373073"/>
                        </a:cubicBez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Freeform: Shape 102">
                    <a:extLst>
                      <a:ext uri="{FF2B5EF4-FFF2-40B4-BE49-F238E27FC236}">
                        <a16:creationId xmlns:a16="http://schemas.microsoft.com/office/drawing/2014/main" id="{0DADFB39-10CC-4692-821C-3F4BD2F996C8}"/>
                      </a:ext>
                    </a:extLst>
                  </p:cNvPr>
                  <p:cNvSpPr/>
                  <p:nvPr/>
                </p:nvSpPr>
                <p:spPr>
                  <a:xfrm>
                    <a:off x="11271227" y="5901834"/>
                    <a:ext cx="1151605" cy="1268237"/>
                  </a:xfrm>
                  <a:custGeom>
                    <a:avLst/>
                    <a:gdLst>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786594 w 957262"/>
                      <a:gd name="connsiteY27" fmla="*/ 984715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04875 w 957262"/>
                      <a:gd name="connsiteY29" fmla="*/ 933450 h 1033463"/>
                      <a:gd name="connsiteX30" fmla="*/ 926306 w 957262"/>
                      <a:gd name="connsiteY30" fmla="*/ 978694 h 1033463"/>
                      <a:gd name="connsiteX31" fmla="*/ 926306 w 957262"/>
                      <a:gd name="connsiteY31" fmla="*/ 1009650 h 1033463"/>
                      <a:gd name="connsiteX32" fmla="*/ 957262 w 957262"/>
                      <a:gd name="connsiteY32"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26306 w 957262"/>
                      <a:gd name="connsiteY29" fmla="*/ 978694 h 1033463"/>
                      <a:gd name="connsiteX30" fmla="*/ 926306 w 957262"/>
                      <a:gd name="connsiteY30" fmla="*/ 1009650 h 1033463"/>
                      <a:gd name="connsiteX31" fmla="*/ 957262 w 957262"/>
                      <a:gd name="connsiteY31"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54882 h 1033463"/>
                      <a:gd name="connsiteX26" fmla="*/ 814387 w 957262"/>
                      <a:gd name="connsiteY26" fmla="*/ 928688 h 1033463"/>
                      <a:gd name="connsiteX27" fmla="*/ 835819 w 957262"/>
                      <a:gd name="connsiteY27" fmla="*/ 921544 h 1033463"/>
                      <a:gd name="connsiteX28" fmla="*/ 926306 w 957262"/>
                      <a:gd name="connsiteY28" fmla="*/ 978694 h 1033463"/>
                      <a:gd name="connsiteX29" fmla="*/ 926306 w 957262"/>
                      <a:gd name="connsiteY29" fmla="*/ 1009650 h 1033463"/>
                      <a:gd name="connsiteX30" fmla="*/ 957262 w 957262"/>
                      <a:gd name="connsiteY30" fmla="*/ 1033463 h 1033463"/>
                      <a:gd name="connsiteX0" fmla="*/ 0 w 927191"/>
                      <a:gd name="connsiteY0" fmla="*/ 0 h 1009650"/>
                      <a:gd name="connsiteX1" fmla="*/ 45244 w 927191"/>
                      <a:gd name="connsiteY1" fmla="*/ 30957 h 1009650"/>
                      <a:gd name="connsiteX2" fmla="*/ 61912 w 927191"/>
                      <a:gd name="connsiteY2" fmla="*/ 64294 h 1009650"/>
                      <a:gd name="connsiteX3" fmla="*/ 66675 w 927191"/>
                      <a:gd name="connsiteY3" fmla="*/ 102394 h 1009650"/>
                      <a:gd name="connsiteX4" fmla="*/ 73819 w 927191"/>
                      <a:gd name="connsiteY4" fmla="*/ 150019 h 1009650"/>
                      <a:gd name="connsiteX5" fmla="*/ 83344 w 927191"/>
                      <a:gd name="connsiteY5" fmla="*/ 192882 h 1009650"/>
                      <a:gd name="connsiteX6" fmla="*/ 92869 w 927191"/>
                      <a:gd name="connsiteY6" fmla="*/ 219075 h 1009650"/>
                      <a:gd name="connsiteX7" fmla="*/ 126206 w 927191"/>
                      <a:gd name="connsiteY7" fmla="*/ 257175 h 1009650"/>
                      <a:gd name="connsiteX8" fmla="*/ 157162 w 927191"/>
                      <a:gd name="connsiteY8" fmla="*/ 292894 h 1009650"/>
                      <a:gd name="connsiteX9" fmla="*/ 230981 w 927191"/>
                      <a:gd name="connsiteY9" fmla="*/ 330994 h 1009650"/>
                      <a:gd name="connsiteX10" fmla="*/ 288131 w 927191"/>
                      <a:gd name="connsiteY10" fmla="*/ 359569 h 1009650"/>
                      <a:gd name="connsiteX11" fmla="*/ 321469 w 927191"/>
                      <a:gd name="connsiteY11" fmla="*/ 397669 h 1009650"/>
                      <a:gd name="connsiteX12" fmla="*/ 352425 w 927191"/>
                      <a:gd name="connsiteY12" fmla="*/ 445294 h 1009650"/>
                      <a:gd name="connsiteX13" fmla="*/ 373856 w 927191"/>
                      <a:gd name="connsiteY13" fmla="*/ 476250 h 1009650"/>
                      <a:gd name="connsiteX14" fmla="*/ 469106 w 927191"/>
                      <a:gd name="connsiteY14" fmla="*/ 607219 h 1009650"/>
                      <a:gd name="connsiteX15" fmla="*/ 495300 w 927191"/>
                      <a:gd name="connsiteY15" fmla="*/ 657225 h 1009650"/>
                      <a:gd name="connsiteX16" fmla="*/ 528637 w 927191"/>
                      <a:gd name="connsiteY16" fmla="*/ 690563 h 1009650"/>
                      <a:gd name="connsiteX17" fmla="*/ 578644 w 927191"/>
                      <a:gd name="connsiteY17" fmla="*/ 723900 h 1009650"/>
                      <a:gd name="connsiteX18" fmla="*/ 604837 w 927191"/>
                      <a:gd name="connsiteY18" fmla="*/ 738188 h 1009650"/>
                      <a:gd name="connsiteX19" fmla="*/ 640556 w 927191"/>
                      <a:gd name="connsiteY19" fmla="*/ 783432 h 1009650"/>
                      <a:gd name="connsiteX20" fmla="*/ 640556 w 927191"/>
                      <a:gd name="connsiteY20" fmla="*/ 807244 h 1009650"/>
                      <a:gd name="connsiteX21" fmla="*/ 623887 w 927191"/>
                      <a:gd name="connsiteY21" fmla="*/ 859632 h 1009650"/>
                      <a:gd name="connsiteX22" fmla="*/ 619125 w 927191"/>
                      <a:gd name="connsiteY22" fmla="*/ 895350 h 1009650"/>
                      <a:gd name="connsiteX23" fmla="*/ 623887 w 927191"/>
                      <a:gd name="connsiteY23" fmla="*/ 933450 h 1009650"/>
                      <a:gd name="connsiteX24" fmla="*/ 788194 w 927191"/>
                      <a:gd name="connsiteY24" fmla="*/ 1002507 h 1009650"/>
                      <a:gd name="connsiteX25" fmla="*/ 797719 w 927191"/>
                      <a:gd name="connsiteY25" fmla="*/ 954882 h 1009650"/>
                      <a:gd name="connsiteX26" fmla="*/ 814387 w 927191"/>
                      <a:gd name="connsiteY26" fmla="*/ 928688 h 1009650"/>
                      <a:gd name="connsiteX27" fmla="*/ 835819 w 927191"/>
                      <a:gd name="connsiteY27" fmla="*/ 921544 h 1009650"/>
                      <a:gd name="connsiteX28" fmla="*/ 926306 w 927191"/>
                      <a:gd name="connsiteY28" fmla="*/ 978694 h 1009650"/>
                      <a:gd name="connsiteX29" fmla="*/ 926306 w 927191"/>
                      <a:gd name="connsiteY29" fmla="*/ 1009650 h 1009650"/>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835819 w 926306"/>
                      <a:gd name="connsiteY27" fmla="*/ 921544 h 1002737"/>
                      <a:gd name="connsiteX28" fmla="*/ 926306 w 926306"/>
                      <a:gd name="connsiteY28" fmla="*/ 978694 h 1002737"/>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926306 w 926306"/>
                      <a:gd name="connsiteY27" fmla="*/ 978694 h 1002737"/>
                      <a:gd name="connsiteX0" fmla="*/ 0 w 926306"/>
                      <a:gd name="connsiteY0" fmla="*/ 0 h 1002515"/>
                      <a:gd name="connsiteX1" fmla="*/ 45244 w 926306"/>
                      <a:gd name="connsiteY1" fmla="*/ 30957 h 1002515"/>
                      <a:gd name="connsiteX2" fmla="*/ 61912 w 926306"/>
                      <a:gd name="connsiteY2" fmla="*/ 64294 h 1002515"/>
                      <a:gd name="connsiteX3" fmla="*/ 66675 w 926306"/>
                      <a:gd name="connsiteY3" fmla="*/ 102394 h 1002515"/>
                      <a:gd name="connsiteX4" fmla="*/ 73819 w 926306"/>
                      <a:gd name="connsiteY4" fmla="*/ 150019 h 1002515"/>
                      <a:gd name="connsiteX5" fmla="*/ 83344 w 926306"/>
                      <a:gd name="connsiteY5" fmla="*/ 192882 h 1002515"/>
                      <a:gd name="connsiteX6" fmla="*/ 92869 w 926306"/>
                      <a:gd name="connsiteY6" fmla="*/ 219075 h 1002515"/>
                      <a:gd name="connsiteX7" fmla="*/ 126206 w 926306"/>
                      <a:gd name="connsiteY7" fmla="*/ 257175 h 1002515"/>
                      <a:gd name="connsiteX8" fmla="*/ 157162 w 926306"/>
                      <a:gd name="connsiteY8" fmla="*/ 292894 h 1002515"/>
                      <a:gd name="connsiteX9" fmla="*/ 230981 w 926306"/>
                      <a:gd name="connsiteY9" fmla="*/ 330994 h 1002515"/>
                      <a:gd name="connsiteX10" fmla="*/ 288131 w 926306"/>
                      <a:gd name="connsiteY10" fmla="*/ 359569 h 1002515"/>
                      <a:gd name="connsiteX11" fmla="*/ 321469 w 926306"/>
                      <a:gd name="connsiteY11" fmla="*/ 397669 h 1002515"/>
                      <a:gd name="connsiteX12" fmla="*/ 352425 w 926306"/>
                      <a:gd name="connsiteY12" fmla="*/ 445294 h 1002515"/>
                      <a:gd name="connsiteX13" fmla="*/ 373856 w 926306"/>
                      <a:gd name="connsiteY13" fmla="*/ 476250 h 1002515"/>
                      <a:gd name="connsiteX14" fmla="*/ 469106 w 926306"/>
                      <a:gd name="connsiteY14" fmla="*/ 607219 h 1002515"/>
                      <a:gd name="connsiteX15" fmla="*/ 495300 w 926306"/>
                      <a:gd name="connsiteY15" fmla="*/ 657225 h 1002515"/>
                      <a:gd name="connsiteX16" fmla="*/ 528637 w 926306"/>
                      <a:gd name="connsiteY16" fmla="*/ 690563 h 1002515"/>
                      <a:gd name="connsiteX17" fmla="*/ 578644 w 926306"/>
                      <a:gd name="connsiteY17" fmla="*/ 723900 h 1002515"/>
                      <a:gd name="connsiteX18" fmla="*/ 604837 w 926306"/>
                      <a:gd name="connsiteY18" fmla="*/ 738188 h 1002515"/>
                      <a:gd name="connsiteX19" fmla="*/ 640556 w 926306"/>
                      <a:gd name="connsiteY19" fmla="*/ 783432 h 1002515"/>
                      <a:gd name="connsiteX20" fmla="*/ 640556 w 926306"/>
                      <a:gd name="connsiteY20" fmla="*/ 807244 h 1002515"/>
                      <a:gd name="connsiteX21" fmla="*/ 623887 w 926306"/>
                      <a:gd name="connsiteY21" fmla="*/ 859632 h 1002515"/>
                      <a:gd name="connsiteX22" fmla="*/ 619125 w 926306"/>
                      <a:gd name="connsiteY22" fmla="*/ 895350 h 1002515"/>
                      <a:gd name="connsiteX23" fmla="*/ 623887 w 926306"/>
                      <a:gd name="connsiteY23" fmla="*/ 933450 h 1002515"/>
                      <a:gd name="connsiteX24" fmla="*/ 788194 w 926306"/>
                      <a:gd name="connsiteY24" fmla="*/ 1002507 h 1002515"/>
                      <a:gd name="connsiteX25" fmla="*/ 814387 w 926306"/>
                      <a:gd name="connsiteY25" fmla="*/ 928688 h 1002515"/>
                      <a:gd name="connsiteX26" fmla="*/ 926306 w 926306"/>
                      <a:gd name="connsiteY26" fmla="*/ 978694 h 1002515"/>
                      <a:gd name="connsiteX0" fmla="*/ 0 w 926306"/>
                      <a:gd name="connsiteY0" fmla="*/ 0 h 1003852"/>
                      <a:gd name="connsiteX1" fmla="*/ 45244 w 926306"/>
                      <a:gd name="connsiteY1" fmla="*/ 30957 h 1003852"/>
                      <a:gd name="connsiteX2" fmla="*/ 61912 w 926306"/>
                      <a:gd name="connsiteY2" fmla="*/ 64294 h 1003852"/>
                      <a:gd name="connsiteX3" fmla="*/ 66675 w 926306"/>
                      <a:gd name="connsiteY3" fmla="*/ 102394 h 1003852"/>
                      <a:gd name="connsiteX4" fmla="*/ 73819 w 926306"/>
                      <a:gd name="connsiteY4" fmla="*/ 150019 h 1003852"/>
                      <a:gd name="connsiteX5" fmla="*/ 83344 w 926306"/>
                      <a:gd name="connsiteY5" fmla="*/ 192882 h 1003852"/>
                      <a:gd name="connsiteX6" fmla="*/ 92869 w 926306"/>
                      <a:gd name="connsiteY6" fmla="*/ 219075 h 1003852"/>
                      <a:gd name="connsiteX7" fmla="*/ 126206 w 926306"/>
                      <a:gd name="connsiteY7" fmla="*/ 257175 h 1003852"/>
                      <a:gd name="connsiteX8" fmla="*/ 157162 w 926306"/>
                      <a:gd name="connsiteY8" fmla="*/ 292894 h 1003852"/>
                      <a:gd name="connsiteX9" fmla="*/ 230981 w 926306"/>
                      <a:gd name="connsiteY9" fmla="*/ 330994 h 1003852"/>
                      <a:gd name="connsiteX10" fmla="*/ 288131 w 926306"/>
                      <a:gd name="connsiteY10" fmla="*/ 359569 h 1003852"/>
                      <a:gd name="connsiteX11" fmla="*/ 321469 w 926306"/>
                      <a:gd name="connsiteY11" fmla="*/ 397669 h 1003852"/>
                      <a:gd name="connsiteX12" fmla="*/ 352425 w 926306"/>
                      <a:gd name="connsiteY12" fmla="*/ 445294 h 1003852"/>
                      <a:gd name="connsiteX13" fmla="*/ 373856 w 926306"/>
                      <a:gd name="connsiteY13" fmla="*/ 476250 h 1003852"/>
                      <a:gd name="connsiteX14" fmla="*/ 469106 w 926306"/>
                      <a:gd name="connsiteY14" fmla="*/ 607219 h 1003852"/>
                      <a:gd name="connsiteX15" fmla="*/ 495300 w 926306"/>
                      <a:gd name="connsiteY15" fmla="*/ 657225 h 1003852"/>
                      <a:gd name="connsiteX16" fmla="*/ 528637 w 926306"/>
                      <a:gd name="connsiteY16" fmla="*/ 690563 h 1003852"/>
                      <a:gd name="connsiteX17" fmla="*/ 578644 w 926306"/>
                      <a:gd name="connsiteY17" fmla="*/ 723900 h 1003852"/>
                      <a:gd name="connsiteX18" fmla="*/ 604837 w 926306"/>
                      <a:gd name="connsiteY18" fmla="*/ 738188 h 1003852"/>
                      <a:gd name="connsiteX19" fmla="*/ 640556 w 926306"/>
                      <a:gd name="connsiteY19" fmla="*/ 783432 h 1003852"/>
                      <a:gd name="connsiteX20" fmla="*/ 640556 w 926306"/>
                      <a:gd name="connsiteY20" fmla="*/ 807244 h 1003852"/>
                      <a:gd name="connsiteX21" fmla="*/ 623887 w 926306"/>
                      <a:gd name="connsiteY21" fmla="*/ 859632 h 1003852"/>
                      <a:gd name="connsiteX22" fmla="*/ 619125 w 926306"/>
                      <a:gd name="connsiteY22" fmla="*/ 895350 h 1003852"/>
                      <a:gd name="connsiteX23" fmla="*/ 623887 w 926306"/>
                      <a:gd name="connsiteY23" fmla="*/ 933450 h 1003852"/>
                      <a:gd name="connsiteX24" fmla="*/ 788194 w 926306"/>
                      <a:gd name="connsiteY24" fmla="*/ 1002507 h 1003852"/>
                      <a:gd name="connsiteX25" fmla="*/ 926306 w 926306"/>
                      <a:gd name="connsiteY25" fmla="*/ 978694 h 1003852"/>
                      <a:gd name="connsiteX0" fmla="*/ 0 w 926306"/>
                      <a:gd name="connsiteY0" fmla="*/ 0 h 978694"/>
                      <a:gd name="connsiteX1" fmla="*/ 45244 w 926306"/>
                      <a:gd name="connsiteY1" fmla="*/ 30957 h 978694"/>
                      <a:gd name="connsiteX2" fmla="*/ 61912 w 926306"/>
                      <a:gd name="connsiteY2" fmla="*/ 64294 h 978694"/>
                      <a:gd name="connsiteX3" fmla="*/ 66675 w 926306"/>
                      <a:gd name="connsiteY3" fmla="*/ 102394 h 978694"/>
                      <a:gd name="connsiteX4" fmla="*/ 73819 w 926306"/>
                      <a:gd name="connsiteY4" fmla="*/ 150019 h 978694"/>
                      <a:gd name="connsiteX5" fmla="*/ 83344 w 926306"/>
                      <a:gd name="connsiteY5" fmla="*/ 192882 h 978694"/>
                      <a:gd name="connsiteX6" fmla="*/ 92869 w 926306"/>
                      <a:gd name="connsiteY6" fmla="*/ 219075 h 978694"/>
                      <a:gd name="connsiteX7" fmla="*/ 126206 w 926306"/>
                      <a:gd name="connsiteY7" fmla="*/ 257175 h 978694"/>
                      <a:gd name="connsiteX8" fmla="*/ 157162 w 926306"/>
                      <a:gd name="connsiteY8" fmla="*/ 292894 h 978694"/>
                      <a:gd name="connsiteX9" fmla="*/ 230981 w 926306"/>
                      <a:gd name="connsiteY9" fmla="*/ 330994 h 978694"/>
                      <a:gd name="connsiteX10" fmla="*/ 288131 w 926306"/>
                      <a:gd name="connsiteY10" fmla="*/ 359569 h 978694"/>
                      <a:gd name="connsiteX11" fmla="*/ 321469 w 926306"/>
                      <a:gd name="connsiteY11" fmla="*/ 397669 h 978694"/>
                      <a:gd name="connsiteX12" fmla="*/ 352425 w 926306"/>
                      <a:gd name="connsiteY12" fmla="*/ 445294 h 978694"/>
                      <a:gd name="connsiteX13" fmla="*/ 373856 w 926306"/>
                      <a:gd name="connsiteY13" fmla="*/ 476250 h 978694"/>
                      <a:gd name="connsiteX14" fmla="*/ 469106 w 926306"/>
                      <a:gd name="connsiteY14" fmla="*/ 607219 h 978694"/>
                      <a:gd name="connsiteX15" fmla="*/ 495300 w 926306"/>
                      <a:gd name="connsiteY15" fmla="*/ 657225 h 978694"/>
                      <a:gd name="connsiteX16" fmla="*/ 528637 w 926306"/>
                      <a:gd name="connsiteY16" fmla="*/ 690563 h 978694"/>
                      <a:gd name="connsiteX17" fmla="*/ 578644 w 926306"/>
                      <a:gd name="connsiteY17" fmla="*/ 723900 h 978694"/>
                      <a:gd name="connsiteX18" fmla="*/ 604837 w 926306"/>
                      <a:gd name="connsiteY18" fmla="*/ 738188 h 978694"/>
                      <a:gd name="connsiteX19" fmla="*/ 640556 w 926306"/>
                      <a:gd name="connsiteY19" fmla="*/ 783432 h 978694"/>
                      <a:gd name="connsiteX20" fmla="*/ 640556 w 926306"/>
                      <a:gd name="connsiteY20" fmla="*/ 807244 h 978694"/>
                      <a:gd name="connsiteX21" fmla="*/ 623887 w 926306"/>
                      <a:gd name="connsiteY21" fmla="*/ 859632 h 978694"/>
                      <a:gd name="connsiteX22" fmla="*/ 619125 w 926306"/>
                      <a:gd name="connsiteY22" fmla="*/ 895350 h 978694"/>
                      <a:gd name="connsiteX23" fmla="*/ 623887 w 926306"/>
                      <a:gd name="connsiteY23" fmla="*/ 933450 h 978694"/>
                      <a:gd name="connsiteX24" fmla="*/ 926306 w 926306"/>
                      <a:gd name="connsiteY24" fmla="*/ 978694 h 978694"/>
                      <a:gd name="connsiteX0" fmla="*/ 0 w 643932"/>
                      <a:gd name="connsiteY0" fmla="*/ 0 h 933450"/>
                      <a:gd name="connsiteX1" fmla="*/ 45244 w 643932"/>
                      <a:gd name="connsiteY1" fmla="*/ 30957 h 933450"/>
                      <a:gd name="connsiteX2" fmla="*/ 61912 w 643932"/>
                      <a:gd name="connsiteY2" fmla="*/ 64294 h 933450"/>
                      <a:gd name="connsiteX3" fmla="*/ 66675 w 643932"/>
                      <a:gd name="connsiteY3" fmla="*/ 102394 h 933450"/>
                      <a:gd name="connsiteX4" fmla="*/ 73819 w 643932"/>
                      <a:gd name="connsiteY4" fmla="*/ 150019 h 933450"/>
                      <a:gd name="connsiteX5" fmla="*/ 83344 w 643932"/>
                      <a:gd name="connsiteY5" fmla="*/ 192882 h 933450"/>
                      <a:gd name="connsiteX6" fmla="*/ 92869 w 643932"/>
                      <a:gd name="connsiteY6" fmla="*/ 219075 h 933450"/>
                      <a:gd name="connsiteX7" fmla="*/ 126206 w 643932"/>
                      <a:gd name="connsiteY7" fmla="*/ 257175 h 933450"/>
                      <a:gd name="connsiteX8" fmla="*/ 157162 w 643932"/>
                      <a:gd name="connsiteY8" fmla="*/ 292894 h 933450"/>
                      <a:gd name="connsiteX9" fmla="*/ 230981 w 643932"/>
                      <a:gd name="connsiteY9" fmla="*/ 330994 h 933450"/>
                      <a:gd name="connsiteX10" fmla="*/ 288131 w 643932"/>
                      <a:gd name="connsiteY10" fmla="*/ 359569 h 933450"/>
                      <a:gd name="connsiteX11" fmla="*/ 321469 w 643932"/>
                      <a:gd name="connsiteY11" fmla="*/ 397669 h 933450"/>
                      <a:gd name="connsiteX12" fmla="*/ 352425 w 643932"/>
                      <a:gd name="connsiteY12" fmla="*/ 445294 h 933450"/>
                      <a:gd name="connsiteX13" fmla="*/ 373856 w 643932"/>
                      <a:gd name="connsiteY13" fmla="*/ 476250 h 933450"/>
                      <a:gd name="connsiteX14" fmla="*/ 469106 w 643932"/>
                      <a:gd name="connsiteY14" fmla="*/ 607219 h 933450"/>
                      <a:gd name="connsiteX15" fmla="*/ 495300 w 643932"/>
                      <a:gd name="connsiteY15" fmla="*/ 657225 h 933450"/>
                      <a:gd name="connsiteX16" fmla="*/ 528637 w 643932"/>
                      <a:gd name="connsiteY16" fmla="*/ 690563 h 933450"/>
                      <a:gd name="connsiteX17" fmla="*/ 578644 w 643932"/>
                      <a:gd name="connsiteY17" fmla="*/ 723900 h 933450"/>
                      <a:gd name="connsiteX18" fmla="*/ 604837 w 643932"/>
                      <a:gd name="connsiteY18" fmla="*/ 738188 h 933450"/>
                      <a:gd name="connsiteX19" fmla="*/ 640556 w 643932"/>
                      <a:gd name="connsiteY19" fmla="*/ 783432 h 933450"/>
                      <a:gd name="connsiteX20" fmla="*/ 640556 w 643932"/>
                      <a:gd name="connsiteY20" fmla="*/ 807244 h 933450"/>
                      <a:gd name="connsiteX21" fmla="*/ 623887 w 643932"/>
                      <a:gd name="connsiteY21" fmla="*/ 859632 h 933450"/>
                      <a:gd name="connsiteX22" fmla="*/ 619125 w 643932"/>
                      <a:gd name="connsiteY22" fmla="*/ 895350 h 933450"/>
                      <a:gd name="connsiteX23" fmla="*/ 623887 w 643932"/>
                      <a:gd name="connsiteY23" fmla="*/ 933450 h 933450"/>
                      <a:gd name="connsiteX0" fmla="*/ 0 w 643932"/>
                      <a:gd name="connsiteY0" fmla="*/ 0 h 895350"/>
                      <a:gd name="connsiteX1" fmla="*/ 45244 w 643932"/>
                      <a:gd name="connsiteY1" fmla="*/ 30957 h 895350"/>
                      <a:gd name="connsiteX2" fmla="*/ 61912 w 643932"/>
                      <a:gd name="connsiteY2" fmla="*/ 64294 h 895350"/>
                      <a:gd name="connsiteX3" fmla="*/ 66675 w 643932"/>
                      <a:gd name="connsiteY3" fmla="*/ 102394 h 895350"/>
                      <a:gd name="connsiteX4" fmla="*/ 73819 w 643932"/>
                      <a:gd name="connsiteY4" fmla="*/ 150019 h 895350"/>
                      <a:gd name="connsiteX5" fmla="*/ 83344 w 643932"/>
                      <a:gd name="connsiteY5" fmla="*/ 192882 h 895350"/>
                      <a:gd name="connsiteX6" fmla="*/ 92869 w 643932"/>
                      <a:gd name="connsiteY6" fmla="*/ 219075 h 895350"/>
                      <a:gd name="connsiteX7" fmla="*/ 126206 w 643932"/>
                      <a:gd name="connsiteY7" fmla="*/ 257175 h 895350"/>
                      <a:gd name="connsiteX8" fmla="*/ 157162 w 643932"/>
                      <a:gd name="connsiteY8" fmla="*/ 292894 h 895350"/>
                      <a:gd name="connsiteX9" fmla="*/ 230981 w 643932"/>
                      <a:gd name="connsiteY9" fmla="*/ 330994 h 895350"/>
                      <a:gd name="connsiteX10" fmla="*/ 288131 w 643932"/>
                      <a:gd name="connsiteY10" fmla="*/ 359569 h 895350"/>
                      <a:gd name="connsiteX11" fmla="*/ 321469 w 643932"/>
                      <a:gd name="connsiteY11" fmla="*/ 397669 h 895350"/>
                      <a:gd name="connsiteX12" fmla="*/ 352425 w 643932"/>
                      <a:gd name="connsiteY12" fmla="*/ 445294 h 895350"/>
                      <a:gd name="connsiteX13" fmla="*/ 373856 w 643932"/>
                      <a:gd name="connsiteY13" fmla="*/ 476250 h 895350"/>
                      <a:gd name="connsiteX14" fmla="*/ 469106 w 643932"/>
                      <a:gd name="connsiteY14" fmla="*/ 607219 h 895350"/>
                      <a:gd name="connsiteX15" fmla="*/ 495300 w 643932"/>
                      <a:gd name="connsiteY15" fmla="*/ 657225 h 895350"/>
                      <a:gd name="connsiteX16" fmla="*/ 528637 w 643932"/>
                      <a:gd name="connsiteY16" fmla="*/ 690563 h 895350"/>
                      <a:gd name="connsiteX17" fmla="*/ 578644 w 643932"/>
                      <a:gd name="connsiteY17" fmla="*/ 723900 h 895350"/>
                      <a:gd name="connsiteX18" fmla="*/ 604837 w 643932"/>
                      <a:gd name="connsiteY18" fmla="*/ 738188 h 895350"/>
                      <a:gd name="connsiteX19" fmla="*/ 640556 w 643932"/>
                      <a:gd name="connsiteY19" fmla="*/ 783432 h 895350"/>
                      <a:gd name="connsiteX20" fmla="*/ 640556 w 643932"/>
                      <a:gd name="connsiteY20" fmla="*/ 807244 h 895350"/>
                      <a:gd name="connsiteX21" fmla="*/ 623887 w 643932"/>
                      <a:gd name="connsiteY21" fmla="*/ 859632 h 895350"/>
                      <a:gd name="connsiteX22" fmla="*/ 619125 w 643932"/>
                      <a:gd name="connsiteY22" fmla="*/ 895350 h 895350"/>
                      <a:gd name="connsiteX0" fmla="*/ 0 w 643932"/>
                      <a:gd name="connsiteY0" fmla="*/ 0 h 859632"/>
                      <a:gd name="connsiteX1" fmla="*/ 45244 w 643932"/>
                      <a:gd name="connsiteY1" fmla="*/ 30957 h 859632"/>
                      <a:gd name="connsiteX2" fmla="*/ 61912 w 643932"/>
                      <a:gd name="connsiteY2" fmla="*/ 64294 h 859632"/>
                      <a:gd name="connsiteX3" fmla="*/ 66675 w 643932"/>
                      <a:gd name="connsiteY3" fmla="*/ 102394 h 859632"/>
                      <a:gd name="connsiteX4" fmla="*/ 73819 w 643932"/>
                      <a:gd name="connsiteY4" fmla="*/ 150019 h 859632"/>
                      <a:gd name="connsiteX5" fmla="*/ 83344 w 643932"/>
                      <a:gd name="connsiteY5" fmla="*/ 192882 h 859632"/>
                      <a:gd name="connsiteX6" fmla="*/ 92869 w 643932"/>
                      <a:gd name="connsiteY6" fmla="*/ 219075 h 859632"/>
                      <a:gd name="connsiteX7" fmla="*/ 126206 w 643932"/>
                      <a:gd name="connsiteY7" fmla="*/ 257175 h 859632"/>
                      <a:gd name="connsiteX8" fmla="*/ 157162 w 643932"/>
                      <a:gd name="connsiteY8" fmla="*/ 292894 h 859632"/>
                      <a:gd name="connsiteX9" fmla="*/ 230981 w 643932"/>
                      <a:gd name="connsiteY9" fmla="*/ 330994 h 859632"/>
                      <a:gd name="connsiteX10" fmla="*/ 288131 w 643932"/>
                      <a:gd name="connsiteY10" fmla="*/ 359569 h 859632"/>
                      <a:gd name="connsiteX11" fmla="*/ 321469 w 643932"/>
                      <a:gd name="connsiteY11" fmla="*/ 397669 h 859632"/>
                      <a:gd name="connsiteX12" fmla="*/ 352425 w 643932"/>
                      <a:gd name="connsiteY12" fmla="*/ 445294 h 859632"/>
                      <a:gd name="connsiteX13" fmla="*/ 373856 w 643932"/>
                      <a:gd name="connsiteY13" fmla="*/ 476250 h 859632"/>
                      <a:gd name="connsiteX14" fmla="*/ 469106 w 643932"/>
                      <a:gd name="connsiteY14" fmla="*/ 607219 h 859632"/>
                      <a:gd name="connsiteX15" fmla="*/ 495300 w 643932"/>
                      <a:gd name="connsiteY15" fmla="*/ 657225 h 859632"/>
                      <a:gd name="connsiteX16" fmla="*/ 528637 w 643932"/>
                      <a:gd name="connsiteY16" fmla="*/ 690563 h 859632"/>
                      <a:gd name="connsiteX17" fmla="*/ 578644 w 643932"/>
                      <a:gd name="connsiteY17" fmla="*/ 723900 h 859632"/>
                      <a:gd name="connsiteX18" fmla="*/ 604837 w 643932"/>
                      <a:gd name="connsiteY18" fmla="*/ 738188 h 859632"/>
                      <a:gd name="connsiteX19" fmla="*/ 640556 w 643932"/>
                      <a:gd name="connsiteY19" fmla="*/ 783432 h 859632"/>
                      <a:gd name="connsiteX20" fmla="*/ 640556 w 643932"/>
                      <a:gd name="connsiteY20" fmla="*/ 807244 h 859632"/>
                      <a:gd name="connsiteX21" fmla="*/ 623887 w 643932"/>
                      <a:gd name="connsiteY21" fmla="*/ 859632 h 859632"/>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92869 w 643171"/>
                      <a:gd name="connsiteY6" fmla="*/ 219075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203727 w 643171"/>
                      <a:gd name="connsiteY6" fmla="*/ 60430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83344 w 643171"/>
                      <a:gd name="connsiteY4" fmla="*/ 192882 h 825788"/>
                      <a:gd name="connsiteX5" fmla="*/ 203727 w 643171"/>
                      <a:gd name="connsiteY5" fmla="*/ 60430 h 825788"/>
                      <a:gd name="connsiteX6" fmla="*/ 126206 w 643171"/>
                      <a:gd name="connsiteY6" fmla="*/ 257175 h 825788"/>
                      <a:gd name="connsiteX7" fmla="*/ 157162 w 643171"/>
                      <a:gd name="connsiteY7" fmla="*/ 292894 h 825788"/>
                      <a:gd name="connsiteX8" fmla="*/ 230981 w 643171"/>
                      <a:gd name="connsiteY8" fmla="*/ 330994 h 825788"/>
                      <a:gd name="connsiteX9" fmla="*/ 288131 w 643171"/>
                      <a:gd name="connsiteY9" fmla="*/ 359569 h 825788"/>
                      <a:gd name="connsiteX10" fmla="*/ 321469 w 643171"/>
                      <a:gd name="connsiteY10" fmla="*/ 397669 h 825788"/>
                      <a:gd name="connsiteX11" fmla="*/ 352425 w 643171"/>
                      <a:gd name="connsiteY11" fmla="*/ 445294 h 825788"/>
                      <a:gd name="connsiteX12" fmla="*/ 373856 w 643171"/>
                      <a:gd name="connsiteY12" fmla="*/ 476250 h 825788"/>
                      <a:gd name="connsiteX13" fmla="*/ 469106 w 643171"/>
                      <a:gd name="connsiteY13" fmla="*/ 607219 h 825788"/>
                      <a:gd name="connsiteX14" fmla="*/ 495300 w 643171"/>
                      <a:gd name="connsiteY14" fmla="*/ 657225 h 825788"/>
                      <a:gd name="connsiteX15" fmla="*/ 528637 w 643171"/>
                      <a:gd name="connsiteY15" fmla="*/ 690563 h 825788"/>
                      <a:gd name="connsiteX16" fmla="*/ 578644 w 643171"/>
                      <a:gd name="connsiteY16" fmla="*/ 723900 h 825788"/>
                      <a:gd name="connsiteX17" fmla="*/ 604837 w 643171"/>
                      <a:gd name="connsiteY17" fmla="*/ 738188 h 825788"/>
                      <a:gd name="connsiteX18" fmla="*/ 640556 w 643171"/>
                      <a:gd name="connsiteY18" fmla="*/ 783432 h 825788"/>
                      <a:gd name="connsiteX19" fmla="*/ 640556 w 643171"/>
                      <a:gd name="connsiteY19" fmla="*/ 807244 h 825788"/>
                      <a:gd name="connsiteX20" fmla="*/ 641391 w 643171"/>
                      <a:gd name="connsiteY20" fmla="*/ 825788 h 825788"/>
                      <a:gd name="connsiteX0" fmla="*/ 0 w 643171"/>
                      <a:gd name="connsiteY0" fmla="*/ 0 h 825788"/>
                      <a:gd name="connsiteX1" fmla="*/ 45244 w 643171"/>
                      <a:gd name="connsiteY1" fmla="*/ 30957 h 825788"/>
                      <a:gd name="connsiteX2" fmla="*/ 61912 w 643171"/>
                      <a:gd name="connsiteY2" fmla="*/ 64294 h 825788"/>
                      <a:gd name="connsiteX3" fmla="*/ 83344 w 643171"/>
                      <a:gd name="connsiteY3" fmla="*/ 192882 h 825788"/>
                      <a:gd name="connsiteX4" fmla="*/ 203727 w 643171"/>
                      <a:gd name="connsiteY4" fmla="*/ 60430 h 825788"/>
                      <a:gd name="connsiteX5" fmla="*/ 126206 w 643171"/>
                      <a:gd name="connsiteY5" fmla="*/ 257175 h 825788"/>
                      <a:gd name="connsiteX6" fmla="*/ 157162 w 643171"/>
                      <a:gd name="connsiteY6" fmla="*/ 292894 h 825788"/>
                      <a:gd name="connsiteX7" fmla="*/ 230981 w 643171"/>
                      <a:gd name="connsiteY7" fmla="*/ 330994 h 825788"/>
                      <a:gd name="connsiteX8" fmla="*/ 288131 w 643171"/>
                      <a:gd name="connsiteY8" fmla="*/ 359569 h 825788"/>
                      <a:gd name="connsiteX9" fmla="*/ 321469 w 643171"/>
                      <a:gd name="connsiteY9" fmla="*/ 397669 h 825788"/>
                      <a:gd name="connsiteX10" fmla="*/ 352425 w 643171"/>
                      <a:gd name="connsiteY10" fmla="*/ 445294 h 825788"/>
                      <a:gd name="connsiteX11" fmla="*/ 373856 w 643171"/>
                      <a:gd name="connsiteY11" fmla="*/ 476250 h 825788"/>
                      <a:gd name="connsiteX12" fmla="*/ 469106 w 643171"/>
                      <a:gd name="connsiteY12" fmla="*/ 607219 h 825788"/>
                      <a:gd name="connsiteX13" fmla="*/ 495300 w 643171"/>
                      <a:gd name="connsiteY13" fmla="*/ 657225 h 825788"/>
                      <a:gd name="connsiteX14" fmla="*/ 528637 w 643171"/>
                      <a:gd name="connsiteY14" fmla="*/ 690563 h 825788"/>
                      <a:gd name="connsiteX15" fmla="*/ 578644 w 643171"/>
                      <a:gd name="connsiteY15" fmla="*/ 723900 h 825788"/>
                      <a:gd name="connsiteX16" fmla="*/ 604837 w 643171"/>
                      <a:gd name="connsiteY16" fmla="*/ 738188 h 825788"/>
                      <a:gd name="connsiteX17" fmla="*/ 640556 w 643171"/>
                      <a:gd name="connsiteY17" fmla="*/ 783432 h 825788"/>
                      <a:gd name="connsiteX18" fmla="*/ 640556 w 643171"/>
                      <a:gd name="connsiteY18" fmla="*/ 807244 h 825788"/>
                      <a:gd name="connsiteX19" fmla="*/ 641391 w 643171"/>
                      <a:gd name="connsiteY19" fmla="*/ 825788 h 825788"/>
                      <a:gd name="connsiteX0" fmla="*/ 0 w 643171"/>
                      <a:gd name="connsiteY0" fmla="*/ 0 h 825788"/>
                      <a:gd name="connsiteX1" fmla="*/ 45244 w 643171"/>
                      <a:gd name="connsiteY1" fmla="*/ 30957 h 825788"/>
                      <a:gd name="connsiteX2" fmla="*/ 61912 w 643171"/>
                      <a:gd name="connsiteY2" fmla="*/ 64294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0 h 825788"/>
                      <a:gd name="connsiteX1" fmla="*/ 45244 w 643171"/>
                      <a:gd name="connsiteY1" fmla="*/ 30957 h 825788"/>
                      <a:gd name="connsiteX2" fmla="*/ 172770 w 643171"/>
                      <a:gd name="connsiteY2" fmla="*/ 836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26206 w 643171"/>
                      <a:gd name="connsiteY4" fmla="*/ 270639 h 839252"/>
                      <a:gd name="connsiteX5" fmla="*/ 157162 w 643171"/>
                      <a:gd name="connsiteY5" fmla="*/ 306358 h 839252"/>
                      <a:gd name="connsiteX6" fmla="*/ 230981 w 643171"/>
                      <a:gd name="connsiteY6" fmla="*/ 344458 h 839252"/>
                      <a:gd name="connsiteX7" fmla="*/ 288131 w 643171"/>
                      <a:gd name="connsiteY7" fmla="*/ 373033 h 839252"/>
                      <a:gd name="connsiteX8" fmla="*/ 321469 w 643171"/>
                      <a:gd name="connsiteY8" fmla="*/ 411133 h 839252"/>
                      <a:gd name="connsiteX9" fmla="*/ 352425 w 643171"/>
                      <a:gd name="connsiteY9" fmla="*/ 458758 h 839252"/>
                      <a:gd name="connsiteX10" fmla="*/ 373856 w 643171"/>
                      <a:gd name="connsiteY10" fmla="*/ 489714 h 839252"/>
                      <a:gd name="connsiteX11" fmla="*/ 469106 w 643171"/>
                      <a:gd name="connsiteY11" fmla="*/ 620683 h 839252"/>
                      <a:gd name="connsiteX12" fmla="*/ 495300 w 643171"/>
                      <a:gd name="connsiteY12" fmla="*/ 670689 h 839252"/>
                      <a:gd name="connsiteX13" fmla="*/ 528637 w 643171"/>
                      <a:gd name="connsiteY13" fmla="*/ 704027 h 839252"/>
                      <a:gd name="connsiteX14" fmla="*/ 578644 w 643171"/>
                      <a:gd name="connsiteY14" fmla="*/ 737364 h 839252"/>
                      <a:gd name="connsiteX15" fmla="*/ 604837 w 643171"/>
                      <a:gd name="connsiteY15" fmla="*/ 751652 h 839252"/>
                      <a:gd name="connsiteX16" fmla="*/ 640556 w 643171"/>
                      <a:gd name="connsiteY16" fmla="*/ 796896 h 839252"/>
                      <a:gd name="connsiteX17" fmla="*/ 640556 w 643171"/>
                      <a:gd name="connsiteY17" fmla="*/ 820708 h 839252"/>
                      <a:gd name="connsiteX18" fmla="*/ 641391 w 643171"/>
                      <a:gd name="connsiteY18"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57162 w 643171"/>
                      <a:gd name="connsiteY4" fmla="*/ 306358 h 839252"/>
                      <a:gd name="connsiteX5" fmla="*/ 230981 w 643171"/>
                      <a:gd name="connsiteY5" fmla="*/ 344458 h 839252"/>
                      <a:gd name="connsiteX6" fmla="*/ 288131 w 643171"/>
                      <a:gd name="connsiteY6" fmla="*/ 373033 h 839252"/>
                      <a:gd name="connsiteX7" fmla="*/ 321469 w 643171"/>
                      <a:gd name="connsiteY7" fmla="*/ 411133 h 839252"/>
                      <a:gd name="connsiteX8" fmla="*/ 352425 w 643171"/>
                      <a:gd name="connsiteY8" fmla="*/ 458758 h 839252"/>
                      <a:gd name="connsiteX9" fmla="*/ 373856 w 643171"/>
                      <a:gd name="connsiteY9" fmla="*/ 489714 h 839252"/>
                      <a:gd name="connsiteX10" fmla="*/ 469106 w 643171"/>
                      <a:gd name="connsiteY10" fmla="*/ 620683 h 839252"/>
                      <a:gd name="connsiteX11" fmla="*/ 495300 w 643171"/>
                      <a:gd name="connsiteY11" fmla="*/ 670689 h 839252"/>
                      <a:gd name="connsiteX12" fmla="*/ 528637 w 643171"/>
                      <a:gd name="connsiteY12" fmla="*/ 704027 h 839252"/>
                      <a:gd name="connsiteX13" fmla="*/ 578644 w 643171"/>
                      <a:gd name="connsiteY13" fmla="*/ 737364 h 839252"/>
                      <a:gd name="connsiteX14" fmla="*/ 604837 w 643171"/>
                      <a:gd name="connsiteY14" fmla="*/ 751652 h 839252"/>
                      <a:gd name="connsiteX15" fmla="*/ 640556 w 643171"/>
                      <a:gd name="connsiteY15" fmla="*/ 796896 h 839252"/>
                      <a:gd name="connsiteX16" fmla="*/ 640556 w 643171"/>
                      <a:gd name="connsiteY16" fmla="*/ 820708 h 839252"/>
                      <a:gd name="connsiteX17" fmla="*/ 641391 w 643171"/>
                      <a:gd name="connsiteY17"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30981 w 643171"/>
                      <a:gd name="connsiteY4" fmla="*/ 34445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86610 w 660675"/>
                      <a:gd name="connsiteY9" fmla="*/ 620715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7834 w 660675"/>
                      <a:gd name="connsiteY9" fmla="*/ 539513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7834 w 660675"/>
                      <a:gd name="connsiteY9" fmla="*/ 539513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16715 w 660675"/>
                      <a:gd name="connsiteY9" fmla="*/ 525691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46141 w 660675"/>
                      <a:gd name="connsiteY10" fmla="*/ 704059 h 839284"/>
                      <a:gd name="connsiteX11" fmla="*/ 596148 w 660675"/>
                      <a:gd name="connsiteY11" fmla="*/ 737396 h 839284"/>
                      <a:gd name="connsiteX12" fmla="*/ 622341 w 660675"/>
                      <a:gd name="connsiteY12" fmla="*/ 751684 h 839284"/>
                      <a:gd name="connsiteX13" fmla="*/ 658060 w 660675"/>
                      <a:gd name="connsiteY13" fmla="*/ 796928 h 839284"/>
                      <a:gd name="connsiteX14" fmla="*/ 658060 w 660675"/>
                      <a:gd name="connsiteY14" fmla="*/ 820740 h 839284"/>
                      <a:gd name="connsiteX15" fmla="*/ 658895 w 660675"/>
                      <a:gd name="connsiteY15"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96148 w 660675"/>
                      <a:gd name="connsiteY10" fmla="*/ 737396 h 839284"/>
                      <a:gd name="connsiteX11" fmla="*/ 622341 w 660675"/>
                      <a:gd name="connsiteY11" fmla="*/ 751684 h 839284"/>
                      <a:gd name="connsiteX12" fmla="*/ 658060 w 660675"/>
                      <a:gd name="connsiteY12" fmla="*/ 796928 h 839284"/>
                      <a:gd name="connsiteX13" fmla="*/ 658060 w 660675"/>
                      <a:gd name="connsiteY13" fmla="*/ 820740 h 839284"/>
                      <a:gd name="connsiteX14" fmla="*/ 658895 w 660675"/>
                      <a:gd name="connsiteY14"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96148 w 660675"/>
                      <a:gd name="connsiteY10" fmla="*/ 737396 h 839284"/>
                      <a:gd name="connsiteX11" fmla="*/ 658060 w 660675"/>
                      <a:gd name="connsiteY11" fmla="*/ 796928 h 839284"/>
                      <a:gd name="connsiteX12" fmla="*/ 658060 w 660675"/>
                      <a:gd name="connsiteY12" fmla="*/ 820740 h 839284"/>
                      <a:gd name="connsiteX13" fmla="*/ 658895 w 660675"/>
                      <a:gd name="connsiteY13" fmla="*/ 839284 h 839284"/>
                      <a:gd name="connsiteX0" fmla="*/ 0 w 660316"/>
                      <a:gd name="connsiteY0" fmla="*/ 8736 h 839284"/>
                      <a:gd name="connsiteX1" fmla="*/ 115260 w 660316"/>
                      <a:gd name="connsiteY1" fmla="*/ 32 h 839284"/>
                      <a:gd name="connsiteX2" fmla="*/ 190274 w 660316"/>
                      <a:gd name="connsiteY2" fmla="*/ 14332 h 839284"/>
                      <a:gd name="connsiteX3" fmla="*/ 221231 w 660316"/>
                      <a:gd name="connsiteY3" fmla="*/ 73926 h 839284"/>
                      <a:gd name="connsiteX4" fmla="*/ 242650 w 660316"/>
                      <a:gd name="connsiteY4" fmla="*/ 223920 h 839284"/>
                      <a:gd name="connsiteX5" fmla="*/ 305635 w 660316"/>
                      <a:gd name="connsiteY5" fmla="*/ 373065 h 839284"/>
                      <a:gd name="connsiteX6" fmla="*/ 338973 w 660316"/>
                      <a:gd name="connsiteY6" fmla="*/ 411165 h 839284"/>
                      <a:gd name="connsiteX7" fmla="*/ 369929 w 660316"/>
                      <a:gd name="connsiteY7" fmla="*/ 458790 h 839284"/>
                      <a:gd name="connsiteX8" fmla="*/ 391360 w 660316"/>
                      <a:gd name="connsiteY8" fmla="*/ 489746 h 839284"/>
                      <a:gd name="connsiteX9" fmla="*/ 426246 w 660316"/>
                      <a:gd name="connsiteY9" fmla="*/ 530874 h 839284"/>
                      <a:gd name="connsiteX10" fmla="*/ 596148 w 660316"/>
                      <a:gd name="connsiteY10" fmla="*/ 737396 h 839284"/>
                      <a:gd name="connsiteX11" fmla="*/ 658060 w 660316"/>
                      <a:gd name="connsiteY11" fmla="*/ 820740 h 839284"/>
                      <a:gd name="connsiteX12" fmla="*/ 658895 w 660316"/>
                      <a:gd name="connsiteY12" fmla="*/ 839284 h 839284"/>
                      <a:gd name="connsiteX0" fmla="*/ 0 w 658895"/>
                      <a:gd name="connsiteY0" fmla="*/ 8736 h 839284"/>
                      <a:gd name="connsiteX1" fmla="*/ 115260 w 658895"/>
                      <a:gd name="connsiteY1" fmla="*/ 32 h 839284"/>
                      <a:gd name="connsiteX2" fmla="*/ 190274 w 658895"/>
                      <a:gd name="connsiteY2" fmla="*/ 14332 h 839284"/>
                      <a:gd name="connsiteX3" fmla="*/ 221231 w 658895"/>
                      <a:gd name="connsiteY3" fmla="*/ 73926 h 839284"/>
                      <a:gd name="connsiteX4" fmla="*/ 242650 w 658895"/>
                      <a:gd name="connsiteY4" fmla="*/ 223920 h 839284"/>
                      <a:gd name="connsiteX5" fmla="*/ 305635 w 658895"/>
                      <a:gd name="connsiteY5" fmla="*/ 373065 h 839284"/>
                      <a:gd name="connsiteX6" fmla="*/ 338973 w 658895"/>
                      <a:gd name="connsiteY6" fmla="*/ 411165 h 839284"/>
                      <a:gd name="connsiteX7" fmla="*/ 369929 w 658895"/>
                      <a:gd name="connsiteY7" fmla="*/ 458790 h 839284"/>
                      <a:gd name="connsiteX8" fmla="*/ 391360 w 658895"/>
                      <a:gd name="connsiteY8" fmla="*/ 489746 h 839284"/>
                      <a:gd name="connsiteX9" fmla="*/ 426246 w 658895"/>
                      <a:gd name="connsiteY9" fmla="*/ 530874 h 839284"/>
                      <a:gd name="connsiteX10" fmla="*/ 596148 w 658895"/>
                      <a:gd name="connsiteY10" fmla="*/ 737396 h 839284"/>
                      <a:gd name="connsiteX11" fmla="*/ 658895 w 658895"/>
                      <a:gd name="connsiteY11" fmla="*/ 839284 h 839284"/>
                      <a:gd name="connsiteX0" fmla="*/ 0 w 658895"/>
                      <a:gd name="connsiteY0" fmla="*/ 8736 h 839284"/>
                      <a:gd name="connsiteX1" fmla="*/ 115260 w 658895"/>
                      <a:gd name="connsiteY1" fmla="*/ 32 h 839284"/>
                      <a:gd name="connsiteX2" fmla="*/ 190274 w 658895"/>
                      <a:gd name="connsiteY2" fmla="*/ 14332 h 839284"/>
                      <a:gd name="connsiteX3" fmla="*/ 221231 w 658895"/>
                      <a:gd name="connsiteY3" fmla="*/ 73926 h 839284"/>
                      <a:gd name="connsiteX4" fmla="*/ 242650 w 658895"/>
                      <a:gd name="connsiteY4" fmla="*/ 223920 h 839284"/>
                      <a:gd name="connsiteX5" fmla="*/ 305635 w 658895"/>
                      <a:gd name="connsiteY5" fmla="*/ 373065 h 839284"/>
                      <a:gd name="connsiteX6" fmla="*/ 338973 w 658895"/>
                      <a:gd name="connsiteY6" fmla="*/ 411165 h 839284"/>
                      <a:gd name="connsiteX7" fmla="*/ 369929 w 658895"/>
                      <a:gd name="connsiteY7" fmla="*/ 458790 h 839284"/>
                      <a:gd name="connsiteX8" fmla="*/ 391360 w 658895"/>
                      <a:gd name="connsiteY8" fmla="*/ 489746 h 839284"/>
                      <a:gd name="connsiteX9" fmla="*/ 426246 w 658895"/>
                      <a:gd name="connsiteY9" fmla="*/ 530874 h 839284"/>
                      <a:gd name="connsiteX10" fmla="*/ 658895 w 658895"/>
                      <a:gd name="connsiteY10" fmla="*/ 839284 h 839284"/>
                      <a:gd name="connsiteX0" fmla="*/ 0 w 426246"/>
                      <a:gd name="connsiteY0" fmla="*/ 8736 h 530874"/>
                      <a:gd name="connsiteX1" fmla="*/ 115260 w 426246"/>
                      <a:gd name="connsiteY1" fmla="*/ 32 h 530874"/>
                      <a:gd name="connsiteX2" fmla="*/ 190274 w 426246"/>
                      <a:gd name="connsiteY2" fmla="*/ 14332 h 530874"/>
                      <a:gd name="connsiteX3" fmla="*/ 221231 w 426246"/>
                      <a:gd name="connsiteY3" fmla="*/ 73926 h 530874"/>
                      <a:gd name="connsiteX4" fmla="*/ 242650 w 426246"/>
                      <a:gd name="connsiteY4" fmla="*/ 223920 h 530874"/>
                      <a:gd name="connsiteX5" fmla="*/ 305635 w 426246"/>
                      <a:gd name="connsiteY5" fmla="*/ 373065 h 530874"/>
                      <a:gd name="connsiteX6" fmla="*/ 338973 w 426246"/>
                      <a:gd name="connsiteY6" fmla="*/ 411165 h 530874"/>
                      <a:gd name="connsiteX7" fmla="*/ 369929 w 426246"/>
                      <a:gd name="connsiteY7" fmla="*/ 458790 h 530874"/>
                      <a:gd name="connsiteX8" fmla="*/ 391360 w 426246"/>
                      <a:gd name="connsiteY8" fmla="*/ 489746 h 530874"/>
                      <a:gd name="connsiteX9" fmla="*/ 426246 w 426246"/>
                      <a:gd name="connsiteY9" fmla="*/ 530874 h 530874"/>
                      <a:gd name="connsiteX0" fmla="*/ 0 w 429423"/>
                      <a:gd name="connsiteY0" fmla="*/ 8736 h 537785"/>
                      <a:gd name="connsiteX1" fmla="*/ 115260 w 429423"/>
                      <a:gd name="connsiteY1" fmla="*/ 32 h 537785"/>
                      <a:gd name="connsiteX2" fmla="*/ 190274 w 429423"/>
                      <a:gd name="connsiteY2" fmla="*/ 14332 h 537785"/>
                      <a:gd name="connsiteX3" fmla="*/ 221231 w 429423"/>
                      <a:gd name="connsiteY3" fmla="*/ 73926 h 537785"/>
                      <a:gd name="connsiteX4" fmla="*/ 242650 w 429423"/>
                      <a:gd name="connsiteY4" fmla="*/ 223920 h 537785"/>
                      <a:gd name="connsiteX5" fmla="*/ 305635 w 429423"/>
                      <a:gd name="connsiteY5" fmla="*/ 373065 h 537785"/>
                      <a:gd name="connsiteX6" fmla="*/ 338973 w 429423"/>
                      <a:gd name="connsiteY6" fmla="*/ 411165 h 537785"/>
                      <a:gd name="connsiteX7" fmla="*/ 369929 w 429423"/>
                      <a:gd name="connsiteY7" fmla="*/ 458790 h 537785"/>
                      <a:gd name="connsiteX8" fmla="*/ 391360 w 429423"/>
                      <a:gd name="connsiteY8" fmla="*/ 489746 h 537785"/>
                      <a:gd name="connsiteX9" fmla="*/ 429423 w 429423"/>
                      <a:gd name="connsiteY9" fmla="*/ 537785 h 537785"/>
                      <a:gd name="connsiteX0" fmla="*/ 0 w 504574"/>
                      <a:gd name="connsiteY0" fmla="*/ 8736 h 566726"/>
                      <a:gd name="connsiteX1" fmla="*/ 115260 w 504574"/>
                      <a:gd name="connsiteY1" fmla="*/ 32 h 566726"/>
                      <a:gd name="connsiteX2" fmla="*/ 190274 w 504574"/>
                      <a:gd name="connsiteY2" fmla="*/ 14332 h 566726"/>
                      <a:gd name="connsiteX3" fmla="*/ 221231 w 504574"/>
                      <a:gd name="connsiteY3" fmla="*/ 73926 h 566726"/>
                      <a:gd name="connsiteX4" fmla="*/ 242650 w 504574"/>
                      <a:gd name="connsiteY4" fmla="*/ 223920 h 566726"/>
                      <a:gd name="connsiteX5" fmla="*/ 305635 w 504574"/>
                      <a:gd name="connsiteY5" fmla="*/ 373065 h 566726"/>
                      <a:gd name="connsiteX6" fmla="*/ 338973 w 504574"/>
                      <a:gd name="connsiteY6" fmla="*/ 411165 h 566726"/>
                      <a:gd name="connsiteX7" fmla="*/ 369929 w 504574"/>
                      <a:gd name="connsiteY7" fmla="*/ 458790 h 566726"/>
                      <a:gd name="connsiteX8" fmla="*/ 391360 w 504574"/>
                      <a:gd name="connsiteY8" fmla="*/ 489746 h 566726"/>
                      <a:gd name="connsiteX9" fmla="*/ 504574 w 504574"/>
                      <a:gd name="connsiteY9" fmla="*/ 566726 h 566726"/>
                      <a:gd name="connsiteX0" fmla="*/ 0 w 504574"/>
                      <a:gd name="connsiteY0" fmla="*/ 8736 h 566726"/>
                      <a:gd name="connsiteX1" fmla="*/ 115260 w 504574"/>
                      <a:gd name="connsiteY1" fmla="*/ 32 h 566726"/>
                      <a:gd name="connsiteX2" fmla="*/ 190274 w 504574"/>
                      <a:gd name="connsiteY2" fmla="*/ 14332 h 566726"/>
                      <a:gd name="connsiteX3" fmla="*/ 221231 w 504574"/>
                      <a:gd name="connsiteY3" fmla="*/ 73926 h 566726"/>
                      <a:gd name="connsiteX4" fmla="*/ 242650 w 504574"/>
                      <a:gd name="connsiteY4" fmla="*/ 223920 h 566726"/>
                      <a:gd name="connsiteX5" fmla="*/ 305635 w 504574"/>
                      <a:gd name="connsiteY5" fmla="*/ 373065 h 566726"/>
                      <a:gd name="connsiteX6" fmla="*/ 338973 w 504574"/>
                      <a:gd name="connsiteY6" fmla="*/ 411165 h 566726"/>
                      <a:gd name="connsiteX7" fmla="*/ 369929 w 504574"/>
                      <a:gd name="connsiteY7" fmla="*/ 458790 h 566726"/>
                      <a:gd name="connsiteX8" fmla="*/ 391360 w 504574"/>
                      <a:gd name="connsiteY8" fmla="*/ 489746 h 566726"/>
                      <a:gd name="connsiteX9" fmla="*/ 504574 w 504574"/>
                      <a:gd name="connsiteY9" fmla="*/ 566726 h 566726"/>
                      <a:gd name="connsiteX0" fmla="*/ 0 w 515176"/>
                      <a:gd name="connsiteY0" fmla="*/ 8736 h 572927"/>
                      <a:gd name="connsiteX1" fmla="*/ 115260 w 515176"/>
                      <a:gd name="connsiteY1" fmla="*/ 32 h 572927"/>
                      <a:gd name="connsiteX2" fmla="*/ 190274 w 515176"/>
                      <a:gd name="connsiteY2" fmla="*/ 14332 h 572927"/>
                      <a:gd name="connsiteX3" fmla="*/ 221231 w 515176"/>
                      <a:gd name="connsiteY3" fmla="*/ 73926 h 572927"/>
                      <a:gd name="connsiteX4" fmla="*/ 242650 w 515176"/>
                      <a:gd name="connsiteY4" fmla="*/ 223920 h 572927"/>
                      <a:gd name="connsiteX5" fmla="*/ 305635 w 515176"/>
                      <a:gd name="connsiteY5" fmla="*/ 373065 h 572927"/>
                      <a:gd name="connsiteX6" fmla="*/ 338973 w 515176"/>
                      <a:gd name="connsiteY6" fmla="*/ 411165 h 572927"/>
                      <a:gd name="connsiteX7" fmla="*/ 369929 w 515176"/>
                      <a:gd name="connsiteY7" fmla="*/ 458790 h 572927"/>
                      <a:gd name="connsiteX8" fmla="*/ 391360 w 515176"/>
                      <a:gd name="connsiteY8" fmla="*/ 489746 h 572927"/>
                      <a:gd name="connsiteX9" fmla="*/ 504574 w 515176"/>
                      <a:gd name="connsiteY9" fmla="*/ 566726 h 572927"/>
                      <a:gd name="connsiteX10" fmla="*/ 511287 w 515176"/>
                      <a:gd name="connsiteY10" fmla="*/ 568384 h 572927"/>
                      <a:gd name="connsiteX0" fmla="*/ 0 w 705426"/>
                      <a:gd name="connsiteY0" fmla="*/ 8736 h 844933"/>
                      <a:gd name="connsiteX1" fmla="*/ 115260 w 705426"/>
                      <a:gd name="connsiteY1" fmla="*/ 32 h 844933"/>
                      <a:gd name="connsiteX2" fmla="*/ 190274 w 705426"/>
                      <a:gd name="connsiteY2" fmla="*/ 14332 h 844933"/>
                      <a:gd name="connsiteX3" fmla="*/ 221231 w 705426"/>
                      <a:gd name="connsiteY3" fmla="*/ 73926 h 844933"/>
                      <a:gd name="connsiteX4" fmla="*/ 242650 w 705426"/>
                      <a:gd name="connsiteY4" fmla="*/ 223920 h 844933"/>
                      <a:gd name="connsiteX5" fmla="*/ 305635 w 705426"/>
                      <a:gd name="connsiteY5" fmla="*/ 373065 h 844933"/>
                      <a:gd name="connsiteX6" fmla="*/ 338973 w 705426"/>
                      <a:gd name="connsiteY6" fmla="*/ 411165 h 844933"/>
                      <a:gd name="connsiteX7" fmla="*/ 369929 w 705426"/>
                      <a:gd name="connsiteY7" fmla="*/ 458790 h 844933"/>
                      <a:gd name="connsiteX8" fmla="*/ 391360 w 705426"/>
                      <a:gd name="connsiteY8" fmla="*/ 489746 h 844933"/>
                      <a:gd name="connsiteX9" fmla="*/ 504574 w 705426"/>
                      <a:gd name="connsiteY9" fmla="*/ 566726 h 844933"/>
                      <a:gd name="connsiteX10" fmla="*/ 705426 w 705426"/>
                      <a:gd name="connsiteY10" fmla="*/ 844933 h 844933"/>
                      <a:gd name="connsiteX0" fmla="*/ 0 w 705426"/>
                      <a:gd name="connsiteY0" fmla="*/ 8736 h 844933"/>
                      <a:gd name="connsiteX1" fmla="*/ 115260 w 705426"/>
                      <a:gd name="connsiteY1" fmla="*/ 32 h 844933"/>
                      <a:gd name="connsiteX2" fmla="*/ 190274 w 705426"/>
                      <a:gd name="connsiteY2" fmla="*/ 14332 h 844933"/>
                      <a:gd name="connsiteX3" fmla="*/ 221231 w 705426"/>
                      <a:gd name="connsiteY3" fmla="*/ 73926 h 844933"/>
                      <a:gd name="connsiteX4" fmla="*/ 242650 w 705426"/>
                      <a:gd name="connsiteY4" fmla="*/ 223920 h 844933"/>
                      <a:gd name="connsiteX5" fmla="*/ 305635 w 705426"/>
                      <a:gd name="connsiteY5" fmla="*/ 373065 h 844933"/>
                      <a:gd name="connsiteX6" fmla="*/ 338973 w 705426"/>
                      <a:gd name="connsiteY6" fmla="*/ 411165 h 844933"/>
                      <a:gd name="connsiteX7" fmla="*/ 369929 w 705426"/>
                      <a:gd name="connsiteY7" fmla="*/ 458790 h 844933"/>
                      <a:gd name="connsiteX8" fmla="*/ 391360 w 705426"/>
                      <a:gd name="connsiteY8" fmla="*/ 489746 h 844933"/>
                      <a:gd name="connsiteX9" fmla="*/ 523362 w 705426"/>
                      <a:gd name="connsiteY9" fmla="*/ 579589 h 844933"/>
                      <a:gd name="connsiteX10" fmla="*/ 705426 w 705426"/>
                      <a:gd name="connsiteY10" fmla="*/ 844933 h 844933"/>
                      <a:gd name="connsiteX0" fmla="*/ 0 w 705426"/>
                      <a:gd name="connsiteY0" fmla="*/ 8736 h 844933"/>
                      <a:gd name="connsiteX1" fmla="*/ 115260 w 705426"/>
                      <a:gd name="connsiteY1" fmla="*/ 32 h 844933"/>
                      <a:gd name="connsiteX2" fmla="*/ 190274 w 705426"/>
                      <a:gd name="connsiteY2" fmla="*/ 14332 h 844933"/>
                      <a:gd name="connsiteX3" fmla="*/ 221231 w 705426"/>
                      <a:gd name="connsiteY3" fmla="*/ 73926 h 844933"/>
                      <a:gd name="connsiteX4" fmla="*/ 242650 w 705426"/>
                      <a:gd name="connsiteY4" fmla="*/ 223920 h 844933"/>
                      <a:gd name="connsiteX5" fmla="*/ 305635 w 705426"/>
                      <a:gd name="connsiteY5" fmla="*/ 373065 h 844933"/>
                      <a:gd name="connsiteX6" fmla="*/ 338973 w 705426"/>
                      <a:gd name="connsiteY6" fmla="*/ 411165 h 844933"/>
                      <a:gd name="connsiteX7" fmla="*/ 369929 w 705426"/>
                      <a:gd name="connsiteY7" fmla="*/ 458790 h 844933"/>
                      <a:gd name="connsiteX8" fmla="*/ 391360 w 705426"/>
                      <a:gd name="connsiteY8" fmla="*/ 489746 h 844933"/>
                      <a:gd name="connsiteX9" fmla="*/ 523362 w 705426"/>
                      <a:gd name="connsiteY9" fmla="*/ 579589 h 844933"/>
                      <a:gd name="connsiteX10" fmla="*/ 705426 w 705426"/>
                      <a:gd name="connsiteY10" fmla="*/ 844933 h 844933"/>
                      <a:gd name="connsiteX0" fmla="*/ 0 w 705426"/>
                      <a:gd name="connsiteY0" fmla="*/ 8736 h 844933"/>
                      <a:gd name="connsiteX1" fmla="*/ 115260 w 705426"/>
                      <a:gd name="connsiteY1" fmla="*/ 32 h 844933"/>
                      <a:gd name="connsiteX2" fmla="*/ 190274 w 705426"/>
                      <a:gd name="connsiteY2" fmla="*/ 14332 h 844933"/>
                      <a:gd name="connsiteX3" fmla="*/ 221231 w 705426"/>
                      <a:gd name="connsiteY3" fmla="*/ 73926 h 844933"/>
                      <a:gd name="connsiteX4" fmla="*/ 242650 w 705426"/>
                      <a:gd name="connsiteY4" fmla="*/ 223920 h 844933"/>
                      <a:gd name="connsiteX5" fmla="*/ 305635 w 705426"/>
                      <a:gd name="connsiteY5" fmla="*/ 373065 h 844933"/>
                      <a:gd name="connsiteX6" fmla="*/ 338973 w 705426"/>
                      <a:gd name="connsiteY6" fmla="*/ 411165 h 844933"/>
                      <a:gd name="connsiteX7" fmla="*/ 369929 w 705426"/>
                      <a:gd name="connsiteY7" fmla="*/ 458790 h 844933"/>
                      <a:gd name="connsiteX8" fmla="*/ 391360 w 705426"/>
                      <a:gd name="connsiteY8" fmla="*/ 489746 h 844933"/>
                      <a:gd name="connsiteX9" fmla="*/ 520230 w 705426"/>
                      <a:gd name="connsiteY9" fmla="*/ 589236 h 844933"/>
                      <a:gd name="connsiteX10" fmla="*/ 705426 w 705426"/>
                      <a:gd name="connsiteY10" fmla="*/ 844933 h 84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426" h="844933">
                        <a:moveTo>
                          <a:pt x="0" y="8736"/>
                        </a:moveTo>
                        <a:cubicBezTo>
                          <a:pt x="17462" y="18856"/>
                          <a:pt x="83548" y="-901"/>
                          <a:pt x="115260" y="32"/>
                        </a:cubicBezTo>
                        <a:cubicBezTo>
                          <a:pt x="146972" y="965"/>
                          <a:pt x="172612" y="2016"/>
                          <a:pt x="190274" y="14332"/>
                        </a:cubicBezTo>
                        <a:cubicBezTo>
                          <a:pt x="207936" y="26648"/>
                          <a:pt x="212502" y="38995"/>
                          <a:pt x="221231" y="73926"/>
                        </a:cubicBezTo>
                        <a:cubicBezTo>
                          <a:pt x="229960" y="108857"/>
                          <a:pt x="228583" y="174064"/>
                          <a:pt x="242650" y="223920"/>
                        </a:cubicBezTo>
                        <a:cubicBezTo>
                          <a:pt x="256717" y="273777"/>
                          <a:pt x="289581" y="341858"/>
                          <a:pt x="305635" y="373065"/>
                        </a:cubicBezTo>
                        <a:cubicBezTo>
                          <a:pt x="321689" y="404272"/>
                          <a:pt x="328257" y="396877"/>
                          <a:pt x="338973" y="411165"/>
                        </a:cubicBezTo>
                        <a:cubicBezTo>
                          <a:pt x="349689" y="425453"/>
                          <a:pt x="361198" y="445693"/>
                          <a:pt x="369929" y="458790"/>
                        </a:cubicBezTo>
                        <a:cubicBezTo>
                          <a:pt x="378660" y="471887"/>
                          <a:pt x="381444" y="476580"/>
                          <a:pt x="391360" y="489746"/>
                        </a:cubicBezTo>
                        <a:cubicBezTo>
                          <a:pt x="401276" y="502912"/>
                          <a:pt x="450591" y="550274"/>
                          <a:pt x="520230" y="589236"/>
                        </a:cubicBezTo>
                        <a:cubicBezTo>
                          <a:pt x="565268" y="644146"/>
                          <a:pt x="704027" y="844588"/>
                          <a:pt x="705426" y="84493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a:extLst>
                      <a:ext uri="{FF2B5EF4-FFF2-40B4-BE49-F238E27FC236}">
                        <a16:creationId xmlns:a16="http://schemas.microsoft.com/office/drawing/2014/main" id="{2B5216B5-B63C-4742-9BD7-9D36F4EB3A08}"/>
                      </a:ext>
                    </a:extLst>
                  </p:cNvPr>
                  <p:cNvSpPr/>
                  <p:nvPr/>
                </p:nvSpPr>
                <p:spPr>
                  <a:xfrm>
                    <a:off x="3756488" y="4907797"/>
                    <a:ext cx="4553954" cy="1076089"/>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284623 w 3505200"/>
                      <a:gd name="connsiteY2" fmla="*/ 92368 h 1108688"/>
                      <a:gd name="connsiteX3" fmla="*/ 344905 w 3505200"/>
                      <a:gd name="connsiteY3" fmla="*/ 104274 h 1108688"/>
                      <a:gd name="connsiteX4" fmla="*/ 385010 w 3505200"/>
                      <a:gd name="connsiteY4" fmla="*/ 128337 h 1108688"/>
                      <a:gd name="connsiteX5" fmla="*/ 403685 w 3505200"/>
                      <a:gd name="connsiteY5" fmla="*/ 173206 h 1108688"/>
                      <a:gd name="connsiteX6" fmla="*/ 417095 w 3505200"/>
                      <a:gd name="connsiteY6" fmla="*/ 288758 h 1108688"/>
                      <a:gd name="connsiteX7" fmla="*/ 366587 w 3505200"/>
                      <a:gd name="connsiteY7" fmla="*/ 333375 h 1108688"/>
                      <a:gd name="connsiteX8" fmla="*/ 328863 w 3505200"/>
                      <a:gd name="connsiteY8" fmla="*/ 433137 h 1108688"/>
                      <a:gd name="connsiteX9" fmla="*/ 344905 w 3505200"/>
                      <a:gd name="connsiteY9" fmla="*/ 457200 h 1108688"/>
                      <a:gd name="connsiteX10" fmla="*/ 344905 w 3505200"/>
                      <a:gd name="connsiteY10" fmla="*/ 457200 h 1108688"/>
                      <a:gd name="connsiteX11" fmla="*/ 457200 w 3505200"/>
                      <a:gd name="connsiteY11" fmla="*/ 489285 h 1108688"/>
                      <a:gd name="connsiteX12" fmla="*/ 715629 w 3505200"/>
                      <a:gd name="connsiteY12" fmla="*/ 685926 h 1108688"/>
                      <a:gd name="connsiteX13" fmla="*/ 794084 w 3505200"/>
                      <a:gd name="connsiteY13" fmla="*/ 721895 h 1108688"/>
                      <a:gd name="connsiteX14" fmla="*/ 946484 w 3505200"/>
                      <a:gd name="connsiteY14" fmla="*/ 721895 h 1108688"/>
                      <a:gd name="connsiteX15" fmla="*/ 1058779 w 3505200"/>
                      <a:gd name="connsiteY15" fmla="*/ 665748 h 1108688"/>
                      <a:gd name="connsiteX16" fmla="*/ 1195137 w 3505200"/>
                      <a:gd name="connsiteY16" fmla="*/ 641685 h 1108688"/>
                      <a:gd name="connsiteX17" fmla="*/ 1347537 w 3505200"/>
                      <a:gd name="connsiteY17" fmla="*/ 617622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424990"/>
                      <a:gd name="connsiteY0" fmla="*/ 0 h 1056675"/>
                      <a:gd name="connsiteX1" fmla="*/ 204413 w 3424990"/>
                      <a:gd name="connsiteY1" fmla="*/ 40355 h 1056675"/>
                      <a:gd name="connsiteX2" fmla="*/ 264695 w 3424990"/>
                      <a:gd name="connsiteY2" fmla="*/ 52261 h 1056675"/>
                      <a:gd name="connsiteX3" fmla="*/ 304800 w 3424990"/>
                      <a:gd name="connsiteY3" fmla="*/ 76324 h 1056675"/>
                      <a:gd name="connsiteX4" fmla="*/ 323475 w 3424990"/>
                      <a:gd name="connsiteY4" fmla="*/ 121193 h 1056675"/>
                      <a:gd name="connsiteX5" fmla="*/ 336885 w 3424990"/>
                      <a:gd name="connsiteY5" fmla="*/ 236745 h 1056675"/>
                      <a:gd name="connsiteX6" fmla="*/ 286377 w 3424990"/>
                      <a:gd name="connsiteY6" fmla="*/ 281362 h 1056675"/>
                      <a:gd name="connsiteX7" fmla="*/ 248653 w 3424990"/>
                      <a:gd name="connsiteY7" fmla="*/ 381124 h 1056675"/>
                      <a:gd name="connsiteX8" fmla="*/ 264695 w 3424990"/>
                      <a:gd name="connsiteY8" fmla="*/ 405187 h 1056675"/>
                      <a:gd name="connsiteX9" fmla="*/ 264695 w 3424990"/>
                      <a:gd name="connsiteY9" fmla="*/ 405187 h 1056675"/>
                      <a:gd name="connsiteX10" fmla="*/ 376990 w 3424990"/>
                      <a:gd name="connsiteY10" fmla="*/ 437272 h 1056675"/>
                      <a:gd name="connsiteX11" fmla="*/ 635419 w 3424990"/>
                      <a:gd name="connsiteY11" fmla="*/ 633913 h 1056675"/>
                      <a:gd name="connsiteX12" fmla="*/ 713874 w 3424990"/>
                      <a:gd name="connsiteY12" fmla="*/ 669882 h 1056675"/>
                      <a:gd name="connsiteX13" fmla="*/ 866274 w 3424990"/>
                      <a:gd name="connsiteY13" fmla="*/ 669882 h 1056675"/>
                      <a:gd name="connsiteX14" fmla="*/ 978569 w 3424990"/>
                      <a:gd name="connsiteY14" fmla="*/ 613735 h 1056675"/>
                      <a:gd name="connsiteX15" fmla="*/ 1114927 w 3424990"/>
                      <a:gd name="connsiteY15" fmla="*/ 589672 h 1056675"/>
                      <a:gd name="connsiteX16" fmla="*/ 1267327 w 3424990"/>
                      <a:gd name="connsiteY16" fmla="*/ 565609 h 1056675"/>
                      <a:gd name="connsiteX17" fmla="*/ 1411706 w 3424990"/>
                      <a:gd name="connsiteY17" fmla="*/ 453314 h 1056675"/>
                      <a:gd name="connsiteX18" fmla="*/ 1515979 w 3424990"/>
                      <a:gd name="connsiteY18" fmla="*/ 453314 h 1056675"/>
                      <a:gd name="connsiteX19" fmla="*/ 1564106 w 3424990"/>
                      <a:gd name="connsiteY19" fmla="*/ 453314 h 1056675"/>
                      <a:gd name="connsiteX20" fmla="*/ 1620253 w 3424990"/>
                      <a:gd name="connsiteY20" fmla="*/ 453314 h 1056675"/>
                      <a:gd name="connsiteX21" fmla="*/ 1708485 w 3424990"/>
                      <a:gd name="connsiteY21" fmla="*/ 421230 h 1056675"/>
                      <a:gd name="connsiteX22" fmla="*/ 1965158 w 3424990"/>
                      <a:gd name="connsiteY22" fmla="*/ 413209 h 1056675"/>
                      <a:gd name="connsiteX23" fmla="*/ 2079207 w 3424990"/>
                      <a:gd name="connsiteY23" fmla="*/ 363328 h 1056675"/>
                      <a:gd name="connsiteX24" fmla="*/ 2137110 w 3424990"/>
                      <a:gd name="connsiteY24" fmla="*/ 344905 h 1056675"/>
                      <a:gd name="connsiteX25" fmla="*/ 2178719 w 3424990"/>
                      <a:gd name="connsiteY25" fmla="*/ 343400 h 1056675"/>
                      <a:gd name="connsiteX26" fmla="*/ 2213811 w 3424990"/>
                      <a:gd name="connsiteY26" fmla="*/ 389145 h 1056675"/>
                      <a:gd name="connsiteX27" fmla="*/ 2286000 w 3424990"/>
                      <a:gd name="connsiteY27" fmla="*/ 493419 h 1056675"/>
                      <a:gd name="connsiteX28" fmla="*/ 2321344 w 3424990"/>
                      <a:gd name="connsiteY28" fmla="*/ 525503 h 1056675"/>
                      <a:gd name="connsiteX29" fmla="*/ 2374232 w 3424990"/>
                      <a:gd name="connsiteY29" fmla="*/ 573630 h 1056675"/>
                      <a:gd name="connsiteX30" fmla="*/ 2406316 w 3424990"/>
                      <a:gd name="connsiteY30" fmla="*/ 573630 h 1056675"/>
                      <a:gd name="connsiteX31" fmla="*/ 2470485 w 3424990"/>
                      <a:gd name="connsiteY31" fmla="*/ 565609 h 1056675"/>
                      <a:gd name="connsiteX32" fmla="*/ 2529891 w 3424990"/>
                      <a:gd name="connsiteY32" fmla="*/ 564730 h 1056675"/>
                      <a:gd name="connsiteX33" fmla="*/ 2582779 w 3424990"/>
                      <a:gd name="connsiteY33" fmla="*/ 597693 h 1056675"/>
                      <a:gd name="connsiteX34" fmla="*/ 2618123 w 3424990"/>
                      <a:gd name="connsiteY34" fmla="*/ 630654 h 1056675"/>
                      <a:gd name="connsiteX35" fmla="*/ 2659104 w 3424990"/>
                      <a:gd name="connsiteY35" fmla="*/ 638675 h 1056675"/>
                      <a:gd name="connsiteX36" fmla="*/ 2704850 w 3424990"/>
                      <a:gd name="connsiteY36" fmla="*/ 631532 h 1056675"/>
                      <a:gd name="connsiteX37" fmla="*/ 2743200 w 3424990"/>
                      <a:gd name="connsiteY37" fmla="*/ 629777 h 1056675"/>
                      <a:gd name="connsiteX38" fmla="*/ 2815390 w 3424990"/>
                      <a:gd name="connsiteY38" fmla="*/ 669882 h 1056675"/>
                      <a:gd name="connsiteX39" fmla="*/ 2839453 w 3424990"/>
                      <a:gd name="connsiteY39" fmla="*/ 718009 h 1056675"/>
                      <a:gd name="connsiteX40" fmla="*/ 2881939 w 3424990"/>
                      <a:gd name="connsiteY40" fmla="*/ 769393 h 1056675"/>
                      <a:gd name="connsiteX41" fmla="*/ 2951748 w 3424990"/>
                      <a:gd name="connsiteY41" fmla="*/ 734051 h 1056675"/>
                      <a:gd name="connsiteX42" fmla="*/ 3036093 w 3424990"/>
                      <a:gd name="connsiteY42" fmla="*/ 730166 h 1056675"/>
                      <a:gd name="connsiteX43" fmla="*/ 3105902 w 3424990"/>
                      <a:gd name="connsiteY43" fmla="*/ 774156 h 1056675"/>
                      <a:gd name="connsiteX44" fmla="*/ 3176337 w 3424990"/>
                      <a:gd name="connsiteY44" fmla="*/ 878430 h 1056675"/>
                      <a:gd name="connsiteX45" fmla="*/ 3208421 w 3424990"/>
                      <a:gd name="connsiteY45" fmla="*/ 925052 h 1056675"/>
                      <a:gd name="connsiteX46" fmla="*/ 3240506 w 3424990"/>
                      <a:gd name="connsiteY46" fmla="*/ 958640 h 1056675"/>
                      <a:gd name="connsiteX47" fmla="*/ 3296653 w 3424990"/>
                      <a:gd name="connsiteY47" fmla="*/ 1030830 h 1056675"/>
                      <a:gd name="connsiteX48" fmla="*/ 3344779 w 3424990"/>
                      <a:gd name="connsiteY48" fmla="*/ 1054893 h 1056675"/>
                      <a:gd name="connsiteX49" fmla="*/ 3376863 w 3424990"/>
                      <a:gd name="connsiteY49" fmla="*/ 1054893 h 1056675"/>
                      <a:gd name="connsiteX50" fmla="*/ 3424990 w 3424990"/>
                      <a:gd name="connsiteY50" fmla="*/ 1054893 h 1056675"/>
                      <a:gd name="connsiteX0" fmla="*/ 0 w 3220577"/>
                      <a:gd name="connsiteY0" fmla="*/ 0 h 1016320"/>
                      <a:gd name="connsiteX1" fmla="*/ 60282 w 3220577"/>
                      <a:gd name="connsiteY1" fmla="*/ 11906 h 1016320"/>
                      <a:gd name="connsiteX2" fmla="*/ 100387 w 3220577"/>
                      <a:gd name="connsiteY2" fmla="*/ 35969 h 1016320"/>
                      <a:gd name="connsiteX3" fmla="*/ 119062 w 3220577"/>
                      <a:gd name="connsiteY3" fmla="*/ 80838 h 1016320"/>
                      <a:gd name="connsiteX4" fmla="*/ 132472 w 3220577"/>
                      <a:gd name="connsiteY4" fmla="*/ 196390 h 1016320"/>
                      <a:gd name="connsiteX5" fmla="*/ 81964 w 3220577"/>
                      <a:gd name="connsiteY5" fmla="*/ 241007 h 1016320"/>
                      <a:gd name="connsiteX6" fmla="*/ 44240 w 3220577"/>
                      <a:gd name="connsiteY6" fmla="*/ 340769 h 1016320"/>
                      <a:gd name="connsiteX7" fmla="*/ 60282 w 3220577"/>
                      <a:gd name="connsiteY7" fmla="*/ 364832 h 1016320"/>
                      <a:gd name="connsiteX8" fmla="*/ 60282 w 3220577"/>
                      <a:gd name="connsiteY8" fmla="*/ 364832 h 1016320"/>
                      <a:gd name="connsiteX9" fmla="*/ 172577 w 3220577"/>
                      <a:gd name="connsiteY9" fmla="*/ 396917 h 1016320"/>
                      <a:gd name="connsiteX10" fmla="*/ 431006 w 3220577"/>
                      <a:gd name="connsiteY10" fmla="*/ 593558 h 1016320"/>
                      <a:gd name="connsiteX11" fmla="*/ 509461 w 3220577"/>
                      <a:gd name="connsiteY11" fmla="*/ 629527 h 1016320"/>
                      <a:gd name="connsiteX12" fmla="*/ 661861 w 3220577"/>
                      <a:gd name="connsiteY12" fmla="*/ 629527 h 1016320"/>
                      <a:gd name="connsiteX13" fmla="*/ 774156 w 3220577"/>
                      <a:gd name="connsiteY13" fmla="*/ 573380 h 1016320"/>
                      <a:gd name="connsiteX14" fmla="*/ 910514 w 3220577"/>
                      <a:gd name="connsiteY14" fmla="*/ 549317 h 1016320"/>
                      <a:gd name="connsiteX15" fmla="*/ 1062914 w 3220577"/>
                      <a:gd name="connsiteY15" fmla="*/ 525254 h 1016320"/>
                      <a:gd name="connsiteX16" fmla="*/ 1207293 w 3220577"/>
                      <a:gd name="connsiteY16" fmla="*/ 412959 h 1016320"/>
                      <a:gd name="connsiteX17" fmla="*/ 1311566 w 3220577"/>
                      <a:gd name="connsiteY17" fmla="*/ 412959 h 1016320"/>
                      <a:gd name="connsiteX18" fmla="*/ 1359693 w 3220577"/>
                      <a:gd name="connsiteY18" fmla="*/ 412959 h 1016320"/>
                      <a:gd name="connsiteX19" fmla="*/ 1415840 w 3220577"/>
                      <a:gd name="connsiteY19" fmla="*/ 412959 h 1016320"/>
                      <a:gd name="connsiteX20" fmla="*/ 1504072 w 3220577"/>
                      <a:gd name="connsiteY20" fmla="*/ 380875 h 1016320"/>
                      <a:gd name="connsiteX21" fmla="*/ 1760745 w 3220577"/>
                      <a:gd name="connsiteY21" fmla="*/ 372854 h 1016320"/>
                      <a:gd name="connsiteX22" fmla="*/ 1874794 w 3220577"/>
                      <a:gd name="connsiteY22" fmla="*/ 322973 h 1016320"/>
                      <a:gd name="connsiteX23" fmla="*/ 1932697 w 3220577"/>
                      <a:gd name="connsiteY23" fmla="*/ 304550 h 1016320"/>
                      <a:gd name="connsiteX24" fmla="*/ 1974306 w 3220577"/>
                      <a:gd name="connsiteY24" fmla="*/ 303045 h 1016320"/>
                      <a:gd name="connsiteX25" fmla="*/ 2009398 w 3220577"/>
                      <a:gd name="connsiteY25" fmla="*/ 348790 h 1016320"/>
                      <a:gd name="connsiteX26" fmla="*/ 2081587 w 3220577"/>
                      <a:gd name="connsiteY26" fmla="*/ 453064 h 1016320"/>
                      <a:gd name="connsiteX27" fmla="*/ 2116931 w 3220577"/>
                      <a:gd name="connsiteY27" fmla="*/ 485148 h 1016320"/>
                      <a:gd name="connsiteX28" fmla="*/ 2169819 w 3220577"/>
                      <a:gd name="connsiteY28" fmla="*/ 533275 h 1016320"/>
                      <a:gd name="connsiteX29" fmla="*/ 2201903 w 3220577"/>
                      <a:gd name="connsiteY29" fmla="*/ 533275 h 1016320"/>
                      <a:gd name="connsiteX30" fmla="*/ 2266072 w 3220577"/>
                      <a:gd name="connsiteY30" fmla="*/ 525254 h 1016320"/>
                      <a:gd name="connsiteX31" fmla="*/ 2325478 w 3220577"/>
                      <a:gd name="connsiteY31" fmla="*/ 524375 h 1016320"/>
                      <a:gd name="connsiteX32" fmla="*/ 2378366 w 3220577"/>
                      <a:gd name="connsiteY32" fmla="*/ 557338 h 1016320"/>
                      <a:gd name="connsiteX33" fmla="*/ 2413710 w 3220577"/>
                      <a:gd name="connsiteY33" fmla="*/ 590299 h 1016320"/>
                      <a:gd name="connsiteX34" fmla="*/ 2454691 w 3220577"/>
                      <a:gd name="connsiteY34" fmla="*/ 598320 h 1016320"/>
                      <a:gd name="connsiteX35" fmla="*/ 2500437 w 3220577"/>
                      <a:gd name="connsiteY35" fmla="*/ 591177 h 1016320"/>
                      <a:gd name="connsiteX36" fmla="*/ 2538787 w 3220577"/>
                      <a:gd name="connsiteY36" fmla="*/ 589422 h 1016320"/>
                      <a:gd name="connsiteX37" fmla="*/ 2610977 w 3220577"/>
                      <a:gd name="connsiteY37" fmla="*/ 629527 h 1016320"/>
                      <a:gd name="connsiteX38" fmla="*/ 2635040 w 3220577"/>
                      <a:gd name="connsiteY38" fmla="*/ 677654 h 1016320"/>
                      <a:gd name="connsiteX39" fmla="*/ 2677526 w 3220577"/>
                      <a:gd name="connsiteY39" fmla="*/ 729038 h 1016320"/>
                      <a:gd name="connsiteX40" fmla="*/ 2747335 w 3220577"/>
                      <a:gd name="connsiteY40" fmla="*/ 693696 h 1016320"/>
                      <a:gd name="connsiteX41" fmla="*/ 2831680 w 3220577"/>
                      <a:gd name="connsiteY41" fmla="*/ 689811 h 1016320"/>
                      <a:gd name="connsiteX42" fmla="*/ 2901489 w 3220577"/>
                      <a:gd name="connsiteY42" fmla="*/ 733801 h 1016320"/>
                      <a:gd name="connsiteX43" fmla="*/ 2971924 w 3220577"/>
                      <a:gd name="connsiteY43" fmla="*/ 838075 h 1016320"/>
                      <a:gd name="connsiteX44" fmla="*/ 3004008 w 3220577"/>
                      <a:gd name="connsiteY44" fmla="*/ 884697 h 1016320"/>
                      <a:gd name="connsiteX45" fmla="*/ 3036093 w 3220577"/>
                      <a:gd name="connsiteY45" fmla="*/ 918285 h 1016320"/>
                      <a:gd name="connsiteX46" fmla="*/ 3092240 w 3220577"/>
                      <a:gd name="connsiteY46" fmla="*/ 990475 h 1016320"/>
                      <a:gd name="connsiteX47" fmla="*/ 3140366 w 3220577"/>
                      <a:gd name="connsiteY47" fmla="*/ 1014538 h 1016320"/>
                      <a:gd name="connsiteX48" fmla="*/ 3172450 w 3220577"/>
                      <a:gd name="connsiteY48" fmla="*/ 1014538 h 1016320"/>
                      <a:gd name="connsiteX49" fmla="*/ 3220577 w 3220577"/>
                      <a:gd name="connsiteY49" fmla="*/ 1014538 h 1016320"/>
                      <a:gd name="connsiteX0" fmla="*/ 16486 w 3176781"/>
                      <a:gd name="connsiteY0" fmla="*/ 0 h 1004414"/>
                      <a:gd name="connsiteX1" fmla="*/ 56591 w 3176781"/>
                      <a:gd name="connsiteY1" fmla="*/ 24063 h 1004414"/>
                      <a:gd name="connsiteX2" fmla="*/ 75266 w 3176781"/>
                      <a:gd name="connsiteY2" fmla="*/ 68932 h 1004414"/>
                      <a:gd name="connsiteX3" fmla="*/ 88676 w 3176781"/>
                      <a:gd name="connsiteY3" fmla="*/ 184484 h 1004414"/>
                      <a:gd name="connsiteX4" fmla="*/ 38168 w 3176781"/>
                      <a:gd name="connsiteY4" fmla="*/ 229101 h 1004414"/>
                      <a:gd name="connsiteX5" fmla="*/ 444 w 3176781"/>
                      <a:gd name="connsiteY5" fmla="*/ 328863 h 1004414"/>
                      <a:gd name="connsiteX6" fmla="*/ 16486 w 3176781"/>
                      <a:gd name="connsiteY6" fmla="*/ 352926 h 1004414"/>
                      <a:gd name="connsiteX7" fmla="*/ 16486 w 3176781"/>
                      <a:gd name="connsiteY7" fmla="*/ 352926 h 1004414"/>
                      <a:gd name="connsiteX8" fmla="*/ 128781 w 3176781"/>
                      <a:gd name="connsiteY8" fmla="*/ 385011 h 1004414"/>
                      <a:gd name="connsiteX9" fmla="*/ 387210 w 3176781"/>
                      <a:gd name="connsiteY9" fmla="*/ 581652 h 1004414"/>
                      <a:gd name="connsiteX10" fmla="*/ 465665 w 3176781"/>
                      <a:gd name="connsiteY10" fmla="*/ 617621 h 1004414"/>
                      <a:gd name="connsiteX11" fmla="*/ 618065 w 3176781"/>
                      <a:gd name="connsiteY11" fmla="*/ 617621 h 1004414"/>
                      <a:gd name="connsiteX12" fmla="*/ 730360 w 3176781"/>
                      <a:gd name="connsiteY12" fmla="*/ 561474 h 1004414"/>
                      <a:gd name="connsiteX13" fmla="*/ 866718 w 3176781"/>
                      <a:gd name="connsiteY13" fmla="*/ 537411 h 1004414"/>
                      <a:gd name="connsiteX14" fmla="*/ 1019118 w 3176781"/>
                      <a:gd name="connsiteY14" fmla="*/ 513348 h 1004414"/>
                      <a:gd name="connsiteX15" fmla="*/ 1163497 w 3176781"/>
                      <a:gd name="connsiteY15" fmla="*/ 401053 h 1004414"/>
                      <a:gd name="connsiteX16" fmla="*/ 1267770 w 3176781"/>
                      <a:gd name="connsiteY16" fmla="*/ 401053 h 1004414"/>
                      <a:gd name="connsiteX17" fmla="*/ 1315897 w 3176781"/>
                      <a:gd name="connsiteY17" fmla="*/ 401053 h 1004414"/>
                      <a:gd name="connsiteX18" fmla="*/ 1372044 w 3176781"/>
                      <a:gd name="connsiteY18" fmla="*/ 401053 h 1004414"/>
                      <a:gd name="connsiteX19" fmla="*/ 1460276 w 3176781"/>
                      <a:gd name="connsiteY19" fmla="*/ 368969 h 1004414"/>
                      <a:gd name="connsiteX20" fmla="*/ 1716949 w 3176781"/>
                      <a:gd name="connsiteY20" fmla="*/ 360948 h 1004414"/>
                      <a:gd name="connsiteX21" fmla="*/ 1830998 w 3176781"/>
                      <a:gd name="connsiteY21" fmla="*/ 311067 h 1004414"/>
                      <a:gd name="connsiteX22" fmla="*/ 1888901 w 3176781"/>
                      <a:gd name="connsiteY22" fmla="*/ 292644 h 1004414"/>
                      <a:gd name="connsiteX23" fmla="*/ 1930510 w 3176781"/>
                      <a:gd name="connsiteY23" fmla="*/ 291139 h 1004414"/>
                      <a:gd name="connsiteX24" fmla="*/ 1965602 w 3176781"/>
                      <a:gd name="connsiteY24" fmla="*/ 336884 h 1004414"/>
                      <a:gd name="connsiteX25" fmla="*/ 2037791 w 3176781"/>
                      <a:gd name="connsiteY25" fmla="*/ 441158 h 1004414"/>
                      <a:gd name="connsiteX26" fmla="*/ 2073135 w 3176781"/>
                      <a:gd name="connsiteY26" fmla="*/ 473242 h 1004414"/>
                      <a:gd name="connsiteX27" fmla="*/ 2126023 w 3176781"/>
                      <a:gd name="connsiteY27" fmla="*/ 521369 h 1004414"/>
                      <a:gd name="connsiteX28" fmla="*/ 2158107 w 3176781"/>
                      <a:gd name="connsiteY28" fmla="*/ 521369 h 1004414"/>
                      <a:gd name="connsiteX29" fmla="*/ 2222276 w 3176781"/>
                      <a:gd name="connsiteY29" fmla="*/ 513348 h 1004414"/>
                      <a:gd name="connsiteX30" fmla="*/ 2281682 w 3176781"/>
                      <a:gd name="connsiteY30" fmla="*/ 512469 h 1004414"/>
                      <a:gd name="connsiteX31" fmla="*/ 2334570 w 3176781"/>
                      <a:gd name="connsiteY31" fmla="*/ 545432 h 1004414"/>
                      <a:gd name="connsiteX32" fmla="*/ 2369914 w 3176781"/>
                      <a:gd name="connsiteY32" fmla="*/ 578393 h 1004414"/>
                      <a:gd name="connsiteX33" fmla="*/ 2410895 w 3176781"/>
                      <a:gd name="connsiteY33" fmla="*/ 586414 h 1004414"/>
                      <a:gd name="connsiteX34" fmla="*/ 2456641 w 3176781"/>
                      <a:gd name="connsiteY34" fmla="*/ 579271 h 1004414"/>
                      <a:gd name="connsiteX35" fmla="*/ 2494991 w 3176781"/>
                      <a:gd name="connsiteY35" fmla="*/ 577516 h 1004414"/>
                      <a:gd name="connsiteX36" fmla="*/ 2567181 w 3176781"/>
                      <a:gd name="connsiteY36" fmla="*/ 617621 h 1004414"/>
                      <a:gd name="connsiteX37" fmla="*/ 2591244 w 3176781"/>
                      <a:gd name="connsiteY37" fmla="*/ 665748 h 1004414"/>
                      <a:gd name="connsiteX38" fmla="*/ 2633730 w 3176781"/>
                      <a:gd name="connsiteY38" fmla="*/ 717132 h 1004414"/>
                      <a:gd name="connsiteX39" fmla="*/ 2703539 w 3176781"/>
                      <a:gd name="connsiteY39" fmla="*/ 681790 h 1004414"/>
                      <a:gd name="connsiteX40" fmla="*/ 2787884 w 3176781"/>
                      <a:gd name="connsiteY40" fmla="*/ 677905 h 1004414"/>
                      <a:gd name="connsiteX41" fmla="*/ 2857693 w 3176781"/>
                      <a:gd name="connsiteY41" fmla="*/ 721895 h 1004414"/>
                      <a:gd name="connsiteX42" fmla="*/ 2928128 w 3176781"/>
                      <a:gd name="connsiteY42" fmla="*/ 826169 h 1004414"/>
                      <a:gd name="connsiteX43" fmla="*/ 2960212 w 3176781"/>
                      <a:gd name="connsiteY43" fmla="*/ 872791 h 1004414"/>
                      <a:gd name="connsiteX44" fmla="*/ 2992297 w 3176781"/>
                      <a:gd name="connsiteY44" fmla="*/ 906379 h 1004414"/>
                      <a:gd name="connsiteX45" fmla="*/ 3048444 w 3176781"/>
                      <a:gd name="connsiteY45" fmla="*/ 978569 h 1004414"/>
                      <a:gd name="connsiteX46" fmla="*/ 3096570 w 3176781"/>
                      <a:gd name="connsiteY46" fmla="*/ 1002632 h 1004414"/>
                      <a:gd name="connsiteX47" fmla="*/ 3128654 w 3176781"/>
                      <a:gd name="connsiteY47" fmla="*/ 1002632 h 1004414"/>
                      <a:gd name="connsiteX48" fmla="*/ 3176781 w 3176781"/>
                      <a:gd name="connsiteY48" fmla="*/ 1002632 h 1004414"/>
                      <a:gd name="connsiteX0" fmla="*/ 16486 w 3176781"/>
                      <a:gd name="connsiteY0" fmla="*/ 0 h 1004414"/>
                      <a:gd name="connsiteX1" fmla="*/ 75266 w 3176781"/>
                      <a:gd name="connsiteY1" fmla="*/ 68932 h 1004414"/>
                      <a:gd name="connsiteX2" fmla="*/ 88676 w 3176781"/>
                      <a:gd name="connsiteY2" fmla="*/ 184484 h 1004414"/>
                      <a:gd name="connsiteX3" fmla="*/ 38168 w 3176781"/>
                      <a:gd name="connsiteY3" fmla="*/ 229101 h 1004414"/>
                      <a:gd name="connsiteX4" fmla="*/ 444 w 3176781"/>
                      <a:gd name="connsiteY4" fmla="*/ 328863 h 1004414"/>
                      <a:gd name="connsiteX5" fmla="*/ 16486 w 3176781"/>
                      <a:gd name="connsiteY5" fmla="*/ 352926 h 1004414"/>
                      <a:gd name="connsiteX6" fmla="*/ 16486 w 3176781"/>
                      <a:gd name="connsiteY6" fmla="*/ 352926 h 1004414"/>
                      <a:gd name="connsiteX7" fmla="*/ 128781 w 3176781"/>
                      <a:gd name="connsiteY7" fmla="*/ 385011 h 1004414"/>
                      <a:gd name="connsiteX8" fmla="*/ 387210 w 3176781"/>
                      <a:gd name="connsiteY8" fmla="*/ 581652 h 1004414"/>
                      <a:gd name="connsiteX9" fmla="*/ 465665 w 3176781"/>
                      <a:gd name="connsiteY9" fmla="*/ 617621 h 1004414"/>
                      <a:gd name="connsiteX10" fmla="*/ 618065 w 3176781"/>
                      <a:gd name="connsiteY10" fmla="*/ 617621 h 1004414"/>
                      <a:gd name="connsiteX11" fmla="*/ 730360 w 3176781"/>
                      <a:gd name="connsiteY11" fmla="*/ 561474 h 1004414"/>
                      <a:gd name="connsiteX12" fmla="*/ 866718 w 3176781"/>
                      <a:gd name="connsiteY12" fmla="*/ 537411 h 1004414"/>
                      <a:gd name="connsiteX13" fmla="*/ 1019118 w 3176781"/>
                      <a:gd name="connsiteY13" fmla="*/ 513348 h 1004414"/>
                      <a:gd name="connsiteX14" fmla="*/ 1163497 w 3176781"/>
                      <a:gd name="connsiteY14" fmla="*/ 401053 h 1004414"/>
                      <a:gd name="connsiteX15" fmla="*/ 1267770 w 3176781"/>
                      <a:gd name="connsiteY15" fmla="*/ 401053 h 1004414"/>
                      <a:gd name="connsiteX16" fmla="*/ 1315897 w 3176781"/>
                      <a:gd name="connsiteY16" fmla="*/ 401053 h 1004414"/>
                      <a:gd name="connsiteX17" fmla="*/ 1372044 w 3176781"/>
                      <a:gd name="connsiteY17" fmla="*/ 401053 h 1004414"/>
                      <a:gd name="connsiteX18" fmla="*/ 1460276 w 3176781"/>
                      <a:gd name="connsiteY18" fmla="*/ 368969 h 1004414"/>
                      <a:gd name="connsiteX19" fmla="*/ 1716949 w 3176781"/>
                      <a:gd name="connsiteY19" fmla="*/ 360948 h 1004414"/>
                      <a:gd name="connsiteX20" fmla="*/ 1830998 w 3176781"/>
                      <a:gd name="connsiteY20" fmla="*/ 311067 h 1004414"/>
                      <a:gd name="connsiteX21" fmla="*/ 1888901 w 3176781"/>
                      <a:gd name="connsiteY21" fmla="*/ 292644 h 1004414"/>
                      <a:gd name="connsiteX22" fmla="*/ 1930510 w 3176781"/>
                      <a:gd name="connsiteY22" fmla="*/ 291139 h 1004414"/>
                      <a:gd name="connsiteX23" fmla="*/ 1965602 w 3176781"/>
                      <a:gd name="connsiteY23" fmla="*/ 336884 h 1004414"/>
                      <a:gd name="connsiteX24" fmla="*/ 2037791 w 3176781"/>
                      <a:gd name="connsiteY24" fmla="*/ 441158 h 1004414"/>
                      <a:gd name="connsiteX25" fmla="*/ 2073135 w 3176781"/>
                      <a:gd name="connsiteY25" fmla="*/ 473242 h 1004414"/>
                      <a:gd name="connsiteX26" fmla="*/ 2126023 w 3176781"/>
                      <a:gd name="connsiteY26" fmla="*/ 521369 h 1004414"/>
                      <a:gd name="connsiteX27" fmla="*/ 2158107 w 3176781"/>
                      <a:gd name="connsiteY27" fmla="*/ 521369 h 1004414"/>
                      <a:gd name="connsiteX28" fmla="*/ 2222276 w 3176781"/>
                      <a:gd name="connsiteY28" fmla="*/ 513348 h 1004414"/>
                      <a:gd name="connsiteX29" fmla="*/ 2281682 w 3176781"/>
                      <a:gd name="connsiteY29" fmla="*/ 512469 h 1004414"/>
                      <a:gd name="connsiteX30" fmla="*/ 2334570 w 3176781"/>
                      <a:gd name="connsiteY30" fmla="*/ 545432 h 1004414"/>
                      <a:gd name="connsiteX31" fmla="*/ 2369914 w 3176781"/>
                      <a:gd name="connsiteY31" fmla="*/ 578393 h 1004414"/>
                      <a:gd name="connsiteX32" fmla="*/ 2410895 w 3176781"/>
                      <a:gd name="connsiteY32" fmla="*/ 586414 h 1004414"/>
                      <a:gd name="connsiteX33" fmla="*/ 2456641 w 3176781"/>
                      <a:gd name="connsiteY33" fmla="*/ 579271 h 1004414"/>
                      <a:gd name="connsiteX34" fmla="*/ 2494991 w 3176781"/>
                      <a:gd name="connsiteY34" fmla="*/ 577516 h 1004414"/>
                      <a:gd name="connsiteX35" fmla="*/ 2567181 w 3176781"/>
                      <a:gd name="connsiteY35" fmla="*/ 617621 h 1004414"/>
                      <a:gd name="connsiteX36" fmla="*/ 2591244 w 3176781"/>
                      <a:gd name="connsiteY36" fmla="*/ 665748 h 1004414"/>
                      <a:gd name="connsiteX37" fmla="*/ 2633730 w 3176781"/>
                      <a:gd name="connsiteY37" fmla="*/ 717132 h 1004414"/>
                      <a:gd name="connsiteX38" fmla="*/ 2703539 w 3176781"/>
                      <a:gd name="connsiteY38" fmla="*/ 681790 h 1004414"/>
                      <a:gd name="connsiteX39" fmla="*/ 2787884 w 3176781"/>
                      <a:gd name="connsiteY39" fmla="*/ 677905 h 1004414"/>
                      <a:gd name="connsiteX40" fmla="*/ 2857693 w 3176781"/>
                      <a:gd name="connsiteY40" fmla="*/ 721895 h 1004414"/>
                      <a:gd name="connsiteX41" fmla="*/ 2928128 w 3176781"/>
                      <a:gd name="connsiteY41" fmla="*/ 826169 h 1004414"/>
                      <a:gd name="connsiteX42" fmla="*/ 2960212 w 3176781"/>
                      <a:gd name="connsiteY42" fmla="*/ 872791 h 1004414"/>
                      <a:gd name="connsiteX43" fmla="*/ 2992297 w 3176781"/>
                      <a:gd name="connsiteY43" fmla="*/ 906379 h 1004414"/>
                      <a:gd name="connsiteX44" fmla="*/ 3048444 w 3176781"/>
                      <a:gd name="connsiteY44" fmla="*/ 978569 h 1004414"/>
                      <a:gd name="connsiteX45" fmla="*/ 3096570 w 3176781"/>
                      <a:gd name="connsiteY45" fmla="*/ 1002632 h 1004414"/>
                      <a:gd name="connsiteX46" fmla="*/ 3128654 w 3176781"/>
                      <a:gd name="connsiteY46" fmla="*/ 1002632 h 1004414"/>
                      <a:gd name="connsiteX47" fmla="*/ 3176781 w 3176781"/>
                      <a:gd name="connsiteY47" fmla="*/ 1002632 h 1004414"/>
                      <a:gd name="connsiteX0" fmla="*/ 16486 w 3176781"/>
                      <a:gd name="connsiteY0" fmla="*/ 0 h 1004414"/>
                      <a:gd name="connsiteX1" fmla="*/ 75266 w 3176781"/>
                      <a:gd name="connsiteY1" fmla="*/ 68932 h 1004414"/>
                      <a:gd name="connsiteX2" fmla="*/ 38168 w 3176781"/>
                      <a:gd name="connsiteY2" fmla="*/ 229101 h 1004414"/>
                      <a:gd name="connsiteX3" fmla="*/ 444 w 3176781"/>
                      <a:gd name="connsiteY3" fmla="*/ 328863 h 1004414"/>
                      <a:gd name="connsiteX4" fmla="*/ 16486 w 3176781"/>
                      <a:gd name="connsiteY4" fmla="*/ 352926 h 1004414"/>
                      <a:gd name="connsiteX5" fmla="*/ 16486 w 3176781"/>
                      <a:gd name="connsiteY5" fmla="*/ 352926 h 1004414"/>
                      <a:gd name="connsiteX6" fmla="*/ 128781 w 3176781"/>
                      <a:gd name="connsiteY6" fmla="*/ 385011 h 1004414"/>
                      <a:gd name="connsiteX7" fmla="*/ 387210 w 3176781"/>
                      <a:gd name="connsiteY7" fmla="*/ 581652 h 1004414"/>
                      <a:gd name="connsiteX8" fmla="*/ 465665 w 3176781"/>
                      <a:gd name="connsiteY8" fmla="*/ 617621 h 1004414"/>
                      <a:gd name="connsiteX9" fmla="*/ 618065 w 3176781"/>
                      <a:gd name="connsiteY9" fmla="*/ 617621 h 1004414"/>
                      <a:gd name="connsiteX10" fmla="*/ 730360 w 3176781"/>
                      <a:gd name="connsiteY10" fmla="*/ 561474 h 1004414"/>
                      <a:gd name="connsiteX11" fmla="*/ 866718 w 3176781"/>
                      <a:gd name="connsiteY11" fmla="*/ 537411 h 1004414"/>
                      <a:gd name="connsiteX12" fmla="*/ 1019118 w 3176781"/>
                      <a:gd name="connsiteY12" fmla="*/ 513348 h 1004414"/>
                      <a:gd name="connsiteX13" fmla="*/ 1163497 w 3176781"/>
                      <a:gd name="connsiteY13" fmla="*/ 401053 h 1004414"/>
                      <a:gd name="connsiteX14" fmla="*/ 1267770 w 3176781"/>
                      <a:gd name="connsiteY14" fmla="*/ 401053 h 1004414"/>
                      <a:gd name="connsiteX15" fmla="*/ 1315897 w 3176781"/>
                      <a:gd name="connsiteY15" fmla="*/ 401053 h 1004414"/>
                      <a:gd name="connsiteX16" fmla="*/ 1372044 w 3176781"/>
                      <a:gd name="connsiteY16" fmla="*/ 401053 h 1004414"/>
                      <a:gd name="connsiteX17" fmla="*/ 1460276 w 3176781"/>
                      <a:gd name="connsiteY17" fmla="*/ 368969 h 1004414"/>
                      <a:gd name="connsiteX18" fmla="*/ 1716949 w 3176781"/>
                      <a:gd name="connsiteY18" fmla="*/ 360948 h 1004414"/>
                      <a:gd name="connsiteX19" fmla="*/ 1830998 w 3176781"/>
                      <a:gd name="connsiteY19" fmla="*/ 311067 h 1004414"/>
                      <a:gd name="connsiteX20" fmla="*/ 1888901 w 3176781"/>
                      <a:gd name="connsiteY20" fmla="*/ 292644 h 1004414"/>
                      <a:gd name="connsiteX21" fmla="*/ 1930510 w 3176781"/>
                      <a:gd name="connsiteY21" fmla="*/ 291139 h 1004414"/>
                      <a:gd name="connsiteX22" fmla="*/ 1965602 w 3176781"/>
                      <a:gd name="connsiteY22" fmla="*/ 336884 h 1004414"/>
                      <a:gd name="connsiteX23" fmla="*/ 2037791 w 3176781"/>
                      <a:gd name="connsiteY23" fmla="*/ 441158 h 1004414"/>
                      <a:gd name="connsiteX24" fmla="*/ 2073135 w 3176781"/>
                      <a:gd name="connsiteY24" fmla="*/ 473242 h 1004414"/>
                      <a:gd name="connsiteX25" fmla="*/ 2126023 w 3176781"/>
                      <a:gd name="connsiteY25" fmla="*/ 521369 h 1004414"/>
                      <a:gd name="connsiteX26" fmla="*/ 2158107 w 3176781"/>
                      <a:gd name="connsiteY26" fmla="*/ 521369 h 1004414"/>
                      <a:gd name="connsiteX27" fmla="*/ 2222276 w 3176781"/>
                      <a:gd name="connsiteY27" fmla="*/ 513348 h 1004414"/>
                      <a:gd name="connsiteX28" fmla="*/ 2281682 w 3176781"/>
                      <a:gd name="connsiteY28" fmla="*/ 512469 h 1004414"/>
                      <a:gd name="connsiteX29" fmla="*/ 2334570 w 3176781"/>
                      <a:gd name="connsiteY29" fmla="*/ 545432 h 1004414"/>
                      <a:gd name="connsiteX30" fmla="*/ 2369914 w 3176781"/>
                      <a:gd name="connsiteY30" fmla="*/ 578393 h 1004414"/>
                      <a:gd name="connsiteX31" fmla="*/ 2410895 w 3176781"/>
                      <a:gd name="connsiteY31" fmla="*/ 586414 h 1004414"/>
                      <a:gd name="connsiteX32" fmla="*/ 2456641 w 3176781"/>
                      <a:gd name="connsiteY32" fmla="*/ 579271 h 1004414"/>
                      <a:gd name="connsiteX33" fmla="*/ 2494991 w 3176781"/>
                      <a:gd name="connsiteY33" fmla="*/ 577516 h 1004414"/>
                      <a:gd name="connsiteX34" fmla="*/ 2567181 w 3176781"/>
                      <a:gd name="connsiteY34" fmla="*/ 617621 h 1004414"/>
                      <a:gd name="connsiteX35" fmla="*/ 2591244 w 3176781"/>
                      <a:gd name="connsiteY35" fmla="*/ 665748 h 1004414"/>
                      <a:gd name="connsiteX36" fmla="*/ 2633730 w 3176781"/>
                      <a:gd name="connsiteY36" fmla="*/ 717132 h 1004414"/>
                      <a:gd name="connsiteX37" fmla="*/ 2703539 w 3176781"/>
                      <a:gd name="connsiteY37" fmla="*/ 681790 h 1004414"/>
                      <a:gd name="connsiteX38" fmla="*/ 2787884 w 3176781"/>
                      <a:gd name="connsiteY38" fmla="*/ 677905 h 1004414"/>
                      <a:gd name="connsiteX39" fmla="*/ 2857693 w 3176781"/>
                      <a:gd name="connsiteY39" fmla="*/ 721895 h 1004414"/>
                      <a:gd name="connsiteX40" fmla="*/ 2928128 w 3176781"/>
                      <a:gd name="connsiteY40" fmla="*/ 826169 h 1004414"/>
                      <a:gd name="connsiteX41" fmla="*/ 2960212 w 3176781"/>
                      <a:gd name="connsiteY41" fmla="*/ 872791 h 1004414"/>
                      <a:gd name="connsiteX42" fmla="*/ 2992297 w 3176781"/>
                      <a:gd name="connsiteY42" fmla="*/ 906379 h 1004414"/>
                      <a:gd name="connsiteX43" fmla="*/ 3048444 w 3176781"/>
                      <a:gd name="connsiteY43" fmla="*/ 978569 h 1004414"/>
                      <a:gd name="connsiteX44" fmla="*/ 3096570 w 3176781"/>
                      <a:gd name="connsiteY44" fmla="*/ 1002632 h 1004414"/>
                      <a:gd name="connsiteX45" fmla="*/ 3128654 w 3176781"/>
                      <a:gd name="connsiteY45" fmla="*/ 1002632 h 1004414"/>
                      <a:gd name="connsiteX46" fmla="*/ 3176781 w 3176781"/>
                      <a:gd name="connsiteY46" fmla="*/ 1002632 h 1004414"/>
                      <a:gd name="connsiteX0" fmla="*/ 16486 w 3176781"/>
                      <a:gd name="connsiteY0" fmla="*/ 0 h 1004414"/>
                      <a:gd name="connsiteX1" fmla="*/ 38168 w 3176781"/>
                      <a:gd name="connsiteY1" fmla="*/ 229101 h 1004414"/>
                      <a:gd name="connsiteX2" fmla="*/ 444 w 3176781"/>
                      <a:gd name="connsiteY2" fmla="*/ 328863 h 1004414"/>
                      <a:gd name="connsiteX3" fmla="*/ 16486 w 3176781"/>
                      <a:gd name="connsiteY3" fmla="*/ 352926 h 1004414"/>
                      <a:gd name="connsiteX4" fmla="*/ 16486 w 3176781"/>
                      <a:gd name="connsiteY4" fmla="*/ 352926 h 1004414"/>
                      <a:gd name="connsiteX5" fmla="*/ 128781 w 3176781"/>
                      <a:gd name="connsiteY5" fmla="*/ 385011 h 1004414"/>
                      <a:gd name="connsiteX6" fmla="*/ 387210 w 3176781"/>
                      <a:gd name="connsiteY6" fmla="*/ 581652 h 1004414"/>
                      <a:gd name="connsiteX7" fmla="*/ 465665 w 3176781"/>
                      <a:gd name="connsiteY7" fmla="*/ 617621 h 1004414"/>
                      <a:gd name="connsiteX8" fmla="*/ 618065 w 3176781"/>
                      <a:gd name="connsiteY8" fmla="*/ 617621 h 1004414"/>
                      <a:gd name="connsiteX9" fmla="*/ 730360 w 3176781"/>
                      <a:gd name="connsiteY9" fmla="*/ 561474 h 1004414"/>
                      <a:gd name="connsiteX10" fmla="*/ 866718 w 3176781"/>
                      <a:gd name="connsiteY10" fmla="*/ 537411 h 1004414"/>
                      <a:gd name="connsiteX11" fmla="*/ 1019118 w 3176781"/>
                      <a:gd name="connsiteY11" fmla="*/ 513348 h 1004414"/>
                      <a:gd name="connsiteX12" fmla="*/ 1163497 w 3176781"/>
                      <a:gd name="connsiteY12" fmla="*/ 401053 h 1004414"/>
                      <a:gd name="connsiteX13" fmla="*/ 1267770 w 3176781"/>
                      <a:gd name="connsiteY13" fmla="*/ 401053 h 1004414"/>
                      <a:gd name="connsiteX14" fmla="*/ 1315897 w 3176781"/>
                      <a:gd name="connsiteY14" fmla="*/ 401053 h 1004414"/>
                      <a:gd name="connsiteX15" fmla="*/ 1372044 w 3176781"/>
                      <a:gd name="connsiteY15" fmla="*/ 401053 h 1004414"/>
                      <a:gd name="connsiteX16" fmla="*/ 1460276 w 3176781"/>
                      <a:gd name="connsiteY16" fmla="*/ 368969 h 1004414"/>
                      <a:gd name="connsiteX17" fmla="*/ 1716949 w 3176781"/>
                      <a:gd name="connsiteY17" fmla="*/ 360948 h 1004414"/>
                      <a:gd name="connsiteX18" fmla="*/ 1830998 w 3176781"/>
                      <a:gd name="connsiteY18" fmla="*/ 311067 h 1004414"/>
                      <a:gd name="connsiteX19" fmla="*/ 1888901 w 3176781"/>
                      <a:gd name="connsiteY19" fmla="*/ 292644 h 1004414"/>
                      <a:gd name="connsiteX20" fmla="*/ 1930510 w 3176781"/>
                      <a:gd name="connsiteY20" fmla="*/ 291139 h 1004414"/>
                      <a:gd name="connsiteX21" fmla="*/ 1965602 w 3176781"/>
                      <a:gd name="connsiteY21" fmla="*/ 336884 h 1004414"/>
                      <a:gd name="connsiteX22" fmla="*/ 2037791 w 3176781"/>
                      <a:gd name="connsiteY22" fmla="*/ 441158 h 1004414"/>
                      <a:gd name="connsiteX23" fmla="*/ 2073135 w 3176781"/>
                      <a:gd name="connsiteY23" fmla="*/ 473242 h 1004414"/>
                      <a:gd name="connsiteX24" fmla="*/ 2126023 w 3176781"/>
                      <a:gd name="connsiteY24" fmla="*/ 521369 h 1004414"/>
                      <a:gd name="connsiteX25" fmla="*/ 2158107 w 3176781"/>
                      <a:gd name="connsiteY25" fmla="*/ 521369 h 1004414"/>
                      <a:gd name="connsiteX26" fmla="*/ 2222276 w 3176781"/>
                      <a:gd name="connsiteY26" fmla="*/ 513348 h 1004414"/>
                      <a:gd name="connsiteX27" fmla="*/ 2281682 w 3176781"/>
                      <a:gd name="connsiteY27" fmla="*/ 512469 h 1004414"/>
                      <a:gd name="connsiteX28" fmla="*/ 2334570 w 3176781"/>
                      <a:gd name="connsiteY28" fmla="*/ 545432 h 1004414"/>
                      <a:gd name="connsiteX29" fmla="*/ 2369914 w 3176781"/>
                      <a:gd name="connsiteY29" fmla="*/ 578393 h 1004414"/>
                      <a:gd name="connsiteX30" fmla="*/ 2410895 w 3176781"/>
                      <a:gd name="connsiteY30" fmla="*/ 586414 h 1004414"/>
                      <a:gd name="connsiteX31" fmla="*/ 2456641 w 3176781"/>
                      <a:gd name="connsiteY31" fmla="*/ 579271 h 1004414"/>
                      <a:gd name="connsiteX32" fmla="*/ 2494991 w 3176781"/>
                      <a:gd name="connsiteY32" fmla="*/ 577516 h 1004414"/>
                      <a:gd name="connsiteX33" fmla="*/ 2567181 w 3176781"/>
                      <a:gd name="connsiteY33" fmla="*/ 617621 h 1004414"/>
                      <a:gd name="connsiteX34" fmla="*/ 2591244 w 3176781"/>
                      <a:gd name="connsiteY34" fmla="*/ 665748 h 1004414"/>
                      <a:gd name="connsiteX35" fmla="*/ 2633730 w 3176781"/>
                      <a:gd name="connsiteY35" fmla="*/ 717132 h 1004414"/>
                      <a:gd name="connsiteX36" fmla="*/ 2703539 w 3176781"/>
                      <a:gd name="connsiteY36" fmla="*/ 681790 h 1004414"/>
                      <a:gd name="connsiteX37" fmla="*/ 2787884 w 3176781"/>
                      <a:gd name="connsiteY37" fmla="*/ 677905 h 1004414"/>
                      <a:gd name="connsiteX38" fmla="*/ 2857693 w 3176781"/>
                      <a:gd name="connsiteY38" fmla="*/ 721895 h 1004414"/>
                      <a:gd name="connsiteX39" fmla="*/ 2928128 w 3176781"/>
                      <a:gd name="connsiteY39" fmla="*/ 826169 h 1004414"/>
                      <a:gd name="connsiteX40" fmla="*/ 2960212 w 3176781"/>
                      <a:gd name="connsiteY40" fmla="*/ 872791 h 1004414"/>
                      <a:gd name="connsiteX41" fmla="*/ 2992297 w 3176781"/>
                      <a:gd name="connsiteY41" fmla="*/ 906379 h 1004414"/>
                      <a:gd name="connsiteX42" fmla="*/ 3048444 w 3176781"/>
                      <a:gd name="connsiteY42" fmla="*/ 978569 h 1004414"/>
                      <a:gd name="connsiteX43" fmla="*/ 3096570 w 3176781"/>
                      <a:gd name="connsiteY43" fmla="*/ 1002632 h 1004414"/>
                      <a:gd name="connsiteX44" fmla="*/ 3128654 w 3176781"/>
                      <a:gd name="connsiteY44" fmla="*/ 1002632 h 1004414"/>
                      <a:gd name="connsiteX45" fmla="*/ 3176781 w 3176781"/>
                      <a:gd name="connsiteY45" fmla="*/ 1002632 h 1004414"/>
                      <a:gd name="connsiteX0" fmla="*/ 38168 w 3176781"/>
                      <a:gd name="connsiteY0" fmla="*/ 0 h 775313"/>
                      <a:gd name="connsiteX1" fmla="*/ 444 w 3176781"/>
                      <a:gd name="connsiteY1" fmla="*/ 99762 h 775313"/>
                      <a:gd name="connsiteX2" fmla="*/ 16486 w 3176781"/>
                      <a:gd name="connsiteY2" fmla="*/ 123825 h 775313"/>
                      <a:gd name="connsiteX3" fmla="*/ 16486 w 3176781"/>
                      <a:gd name="connsiteY3" fmla="*/ 123825 h 775313"/>
                      <a:gd name="connsiteX4" fmla="*/ 128781 w 3176781"/>
                      <a:gd name="connsiteY4" fmla="*/ 155910 h 775313"/>
                      <a:gd name="connsiteX5" fmla="*/ 387210 w 3176781"/>
                      <a:gd name="connsiteY5" fmla="*/ 352551 h 775313"/>
                      <a:gd name="connsiteX6" fmla="*/ 465665 w 3176781"/>
                      <a:gd name="connsiteY6" fmla="*/ 388520 h 775313"/>
                      <a:gd name="connsiteX7" fmla="*/ 618065 w 3176781"/>
                      <a:gd name="connsiteY7" fmla="*/ 388520 h 775313"/>
                      <a:gd name="connsiteX8" fmla="*/ 730360 w 3176781"/>
                      <a:gd name="connsiteY8" fmla="*/ 332373 h 775313"/>
                      <a:gd name="connsiteX9" fmla="*/ 866718 w 3176781"/>
                      <a:gd name="connsiteY9" fmla="*/ 308310 h 775313"/>
                      <a:gd name="connsiteX10" fmla="*/ 1019118 w 3176781"/>
                      <a:gd name="connsiteY10" fmla="*/ 284247 h 775313"/>
                      <a:gd name="connsiteX11" fmla="*/ 1163497 w 3176781"/>
                      <a:gd name="connsiteY11" fmla="*/ 171952 h 775313"/>
                      <a:gd name="connsiteX12" fmla="*/ 1267770 w 3176781"/>
                      <a:gd name="connsiteY12" fmla="*/ 171952 h 775313"/>
                      <a:gd name="connsiteX13" fmla="*/ 1315897 w 3176781"/>
                      <a:gd name="connsiteY13" fmla="*/ 171952 h 775313"/>
                      <a:gd name="connsiteX14" fmla="*/ 1372044 w 3176781"/>
                      <a:gd name="connsiteY14" fmla="*/ 171952 h 775313"/>
                      <a:gd name="connsiteX15" fmla="*/ 1460276 w 3176781"/>
                      <a:gd name="connsiteY15" fmla="*/ 139868 h 775313"/>
                      <a:gd name="connsiteX16" fmla="*/ 1716949 w 3176781"/>
                      <a:gd name="connsiteY16" fmla="*/ 131847 h 775313"/>
                      <a:gd name="connsiteX17" fmla="*/ 1830998 w 3176781"/>
                      <a:gd name="connsiteY17" fmla="*/ 81966 h 775313"/>
                      <a:gd name="connsiteX18" fmla="*/ 1888901 w 3176781"/>
                      <a:gd name="connsiteY18" fmla="*/ 63543 h 775313"/>
                      <a:gd name="connsiteX19" fmla="*/ 1930510 w 3176781"/>
                      <a:gd name="connsiteY19" fmla="*/ 62038 h 775313"/>
                      <a:gd name="connsiteX20" fmla="*/ 1965602 w 3176781"/>
                      <a:gd name="connsiteY20" fmla="*/ 107783 h 775313"/>
                      <a:gd name="connsiteX21" fmla="*/ 2037791 w 3176781"/>
                      <a:gd name="connsiteY21" fmla="*/ 212057 h 775313"/>
                      <a:gd name="connsiteX22" fmla="*/ 2073135 w 3176781"/>
                      <a:gd name="connsiteY22" fmla="*/ 244141 h 775313"/>
                      <a:gd name="connsiteX23" fmla="*/ 2126023 w 3176781"/>
                      <a:gd name="connsiteY23" fmla="*/ 292268 h 775313"/>
                      <a:gd name="connsiteX24" fmla="*/ 2158107 w 3176781"/>
                      <a:gd name="connsiteY24" fmla="*/ 292268 h 775313"/>
                      <a:gd name="connsiteX25" fmla="*/ 2222276 w 3176781"/>
                      <a:gd name="connsiteY25" fmla="*/ 284247 h 775313"/>
                      <a:gd name="connsiteX26" fmla="*/ 2281682 w 3176781"/>
                      <a:gd name="connsiteY26" fmla="*/ 283368 h 775313"/>
                      <a:gd name="connsiteX27" fmla="*/ 2334570 w 3176781"/>
                      <a:gd name="connsiteY27" fmla="*/ 316331 h 775313"/>
                      <a:gd name="connsiteX28" fmla="*/ 2369914 w 3176781"/>
                      <a:gd name="connsiteY28" fmla="*/ 349292 h 775313"/>
                      <a:gd name="connsiteX29" fmla="*/ 2410895 w 3176781"/>
                      <a:gd name="connsiteY29" fmla="*/ 357313 h 775313"/>
                      <a:gd name="connsiteX30" fmla="*/ 2456641 w 3176781"/>
                      <a:gd name="connsiteY30" fmla="*/ 350170 h 775313"/>
                      <a:gd name="connsiteX31" fmla="*/ 2494991 w 3176781"/>
                      <a:gd name="connsiteY31" fmla="*/ 348415 h 775313"/>
                      <a:gd name="connsiteX32" fmla="*/ 2567181 w 3176781"/>
                      <a:gd name="connsiteY32" fmla="*/ 388520 h 775313"/>
                      <a:gd name="connsiteX33" fmla="*/ 2591244 w 3176781"/>
                      <a:gd name="connsiteY33" fmla="*/ 436647 h 775313"/>
                      <a:gd name="connsiteX34" fmla="*/ 2633730 w 3176781"/>
                      <a:gd name="connsiteY34" fmla="*/ 488031 h 775313"/>
                      <a:gd name="connsiteX35" fmla="*/ 2703539 w 3176781"/>
                      <a:gd name="connsiteY35" fmla="*/ 452689 h 775313"/>
                      <a:gd name="connsiteX36" fmla="*/ 2787884 w 3176781"/>
                      <a:gd name="connsiteY36" fmla="*/ 448804 h 775313"/>
                      <a:gd name="connsiteX37" fmla="*/ 2857693 w 3176781"/>
                      <a:gd name="connsiteY37" fmla="*/ 492794 h 775313"/>
                      <a:gd name="connsiteX38" fmla="*/ 2928128 w 3176781"/>
                      <a:gd name="connsiteY38" fmla="*/ 597068 h 775313"/>
                      <a:gd name="connsiteX39" fmla="*/ 2960212 w 3176781"/>
                      <a:gd name="connsiteY39" fmla="*/ 643690 h 775313"/>
                      <a:gd name="connsiteX40" fmla="*/ 2992297 w 3176781"/>
                      <a:gd name="connsiteY40" fmla="*/ 677278 h 775313"/>
                      <a:gd name="connsiteX41" fmla="*/ 3048444 w 3176781"/>
                      <a:gd name="connsiteY41" fmla="*/ 749468 h 775313"/>
                      <a:gd name="connsiteX42" fmla="*/ 3096570 w 3176781"/>
                      <a:gd name="connsiteY42" fmla="*/ 773531 h 775313"/>
                      <a:gd name="connsiteX43" fmla="*/ 3128654 w 3176781"/>
                      <a:gd name="connsiteY43" fmla="*/ 773531 h 775313"/>
                      <a:gd name="connsiteX44" fmla="*/ 3176781 w 3176781"/>
                      <a:gd name="connsiteY44" fmla="*/ 773531 h 775313"/>
                      <a:gd name="connsiteX0" fmla="*/ 444 w 3176781"/>
                      <a:gd name="connsiteY0" fmla="*/ 41368 h 716919"/>
                      <a:gd name="connsiteX1" fmla="*/ 16486 w 3176781"/>
                      <a:gd name="connsiteY1" fmla="*/ 65431 h 716919"/>
                      <a:gd name="connsiteX2" fmla="*/ 16486 w 3176781"/>
                      <a:gd name="connsiteY2" fmla="*/ 65431 h 716919"/>
                      <a:gd name="connsiteX3" fmla="*/ 128781 w 3176781"/>
                      <a:gd name="connsiteY3" fmla="*/ 97516 h 716919"/>
                      <a:gd name="connsiteX4" fmla="*/ 387210 w 3176781"/>
                      <a:gd name="connsiteY4" fmla="*/ 294157 h 716919"/>
                      <a:gd name="connsiteX5" fmla="*/ 465665 w 3176781"/>
                      <a:gd name="connsiteY5" fmla="*/ 330126 h 716919"/>
                      <a:gd name="connsiteX6" fmla="*/ 618065 w 3176781"/>
                      <a:gd name="connsiteY6" fmla="*/ 330126 h 716919"/>
                      <a:gd name="connsiteX7" fmla="*/ 730360 w 3176781"/>
                      <a:gd name="connsiteY7" fmla="*/ 273979 h 716919"/>
                      <a:gd name="connsiteX8" fmla="*/ 866718 w 3176781"/>
                      <a:gd name="connsiteY8" fmla="*/ 249916 h 716919"/>
                      <a:gd name="connsiteX9" fmla="*/ 1019118 w 3176781"/>
                      <a:gd name="connsiteY9" fmla="*/ 225853 h 716919"/>
                      <a:gd name="connsiteX10" fmla="*/ 1163497 w 3176781"/>
                      <a:gd name="connsiteY10" fmla="*/ 113558 h 716919"/>
                      <a:gd name="connsiteX11" fmla="*/ 1267770 w 3176781"/>
                      <a:gd name="connsiteY11" fmla="*/ 113558 h 716919"/>
                      <a:gd name="connsiteX12" fmla="*/ 1315897 w 3176781"/>
                      <a:gd name="connsiteY12" fmla="*/ 113558 h 716919"/>
                      <a:gd name="connsiteX13" fmla="*/ 1372044 w 3176781"/>
                      <a:gd name="connsiteY13" fmla="*/ 113558 h 716919"/>
                      <a:gd name="connsiteX14" fmla="*/ 1460276 w 3176781"/>
                      <a:gd name="connsiteY14" fmla="*/ 81474 h 716919"/>
                      <a:gd name="connsiteX15" fmla="*/ 1716949 w 3176781"/>
                      <a:gd name="connsiteY15" fmla="*/ 73453 h 716919"/>
                      <a:gd name="connsiteX16" fmla="*/ 1830998 w 3176781"/>
                      <a:gd name="connsiteY16" fmla="*/ 23572 h 716919"/>
                      <a:gd name="connsiteX17" fmla="*/ 1888901 w 3176781"/>
                      <a:gd name="connsiteY17" fmla="*/ 5149 h 716919"/>
                      <a:gd name="connsiteX18" fmla="*/ 1930510 w 3176781"/>
                      <a:gd name="connsiteY18" fmla="*/ 3644 h 716919"/>
                      <a:gd name="connsiteX19" fmla="*/ 1965602 w 3176781"/>
                      <a:gd name="connsiteY19" fmla="*/ 49389 h 716919"/>
                      <a:gd name="connsiteX20" fmla="*/ 2037791 w 3176781"/>
                      <a:gd name="connsiteY20" fmla="*/ 153663 h 716919"/>
                      <a:gd name="connsiteX21" fmla="*/ 2073135 w 3176781"/>
                      <a:gd name="connsiteY21" fmla="*/ 185747 h 716919"/>
                      <a:gd name="connsiteX22" fmla="*/ 2126023 w 3176781"/>
                      <a:gd name="connsiteY22" fmla="*/ 233874 h 716919"/>
                      <a:gd name="connsiteX23" fmla="*/ 2158107 w 3176781"/>
                      <a:gd name="connsiteY23" fmla="*/ 233874 h 716919"/>
                      <a:gd name="connsiteX24" fmla="*/ 2222276 w 3176781"/>
                      <a:gd name="connsiteY24" fmla="*/ 225853 h 716919"/>
                      <a:gd name="connsiteX25" fmla="*/ 2281682 w 3176781"/>
                      <a:gd name="connsiteY25" fmla="*/ 224974 h 716919"/>
                      <a:gd name="connsiteX26" fmla="*/ 2334570 w 3176781"/>
                      <a:gd name="connsiteY26" fmla="*/ 257937 h 716919"/>
                      <a:gd name="connsiteX27" fmla="*/ 2369914 w 3176781"/>
                      <a:gd name="connsiteY27" fmla="*/ 290898 h 716919"/>
                      <a:gd name="connsiteX28" fmla="*/ 2410895 w 3176781"/>
                      <a:gd name="connsiteY28" fmla="*/ 298919 h 716919"/>
                      <a:gd name="connsiteX29" fmla="*/ 2456641 w 3176781"/>
                      <a:gd name="connsiteY29" fmla="*/ 291776 h 716919"/>
                      <a:gd name="connsiteX30" fmla="*/ 2494991 w 3176781"/>
                      <a:gd name="connsiteY30" fmla="*/ 290021 h 716919"/>
                      <a:gd name="connsiteX31" fmla="*/ 2567181 w 3176781"/>
                      <a:gd name="connsiteY31" fmla="*/ 330126 h 716919"/>
                      <a:gd name="connsiteX32" fmla="*/ 2591244 w 3176781"/>
                      <a:gd name="connsiteY32" fmla="*/ 378253 h 716919"/>
                      <a:gd name="connsiteX33" fmla="*/ 2633730 w 3176781"/>
                      <a:gd name="connsiteY33" fmla="*/ 429637 h 716919"/>
                      <a:gd name="connsiteX34" fmla="*/ 2703539 w 3176781"/>
                      <a:gd name="connsiteY34" fmla="*/ 394295 h 716919"/>
                      <a:gd name="connsiteX35" fmla="*/ 2787884 w 3176781"/>
                      <a:gd name="connsiteY35" fmla="*/ 390410 h 716919"/>
                      <a:gd name="connsiteX36" fmla="*/ 2857693 w 3176781"/>
                      <a:gd name="connsiteY36" fmla="*/ 434400 h 716919"/>
                      <a:gd name="connsiteX37" fmla="*/ 2928128 w 3176781"/>
                      <a:gd name="connsiteY37" fmla="*/ 538674 h 716919"/>
                      <a:gd name="connsiteX38" fmla="*/ 2960212 w 3176781"/>
                      <a:gd name="connsiteY38" fmla="*/ 585296 h 716919"/>
                      <a:gd name="connsiteX39" fmla="*/ 2992297 w 3176781"/>
                      <a:gd name="connsiteY39" fmla="*/ 618884 h 716919"/>
                      <a:gd name="connsiteX40" fmla="*/ 3048444 w 3176781"/>
                      <a:gd name="connsiteY40" fmla="*/ 691074 h 716919"/>
                      <a:gd name="connsiteX41" fmla="*/ 3096570 w 3176781"/>
                      <a:gd name="connsiteY41" fmla="*/ 715137 h 716919"/>
                      <a:gd name="connsiteX42" fmla="*/ 3128654 w 3176781"/>
                      <a:gd name="connsiteY42" fmla="*/ 715137 h 716919"/>
                      <a:gd name="connsiteX43" fmla="*/ 3176781 w 3176781"/>
                      <a:gd name="connsiteY43" fmla="*/ 715137 h 716919"/>
                      <a:gd name="connsiteX0" fmla="*/ 444 w 3176781"/>
                      <a:gd name="connsiteY0" fmla="*/ 41368 h 716919"/>
                      <a:gd name="connsiteX1" fmla="*/ 16486 w 3176781"/>
                      <a:gd name="connsiteY1" fmla="*/ 65431 h 716919"/>
                      <a:gd name="connsiteX2" fmla="*/ 128781 w 3176781"/>
                      <a:gd name="connsiteY2" fmla="*/ 97516 h 716919"/>
                      <a:gd name="connsiteX3" fmla="*/ 387210 w 3176781"/>
                      <a:gd name="connsiteY3" fmla="*/ 294157 h 716919"/>
                      <a:gd name="connsiteX4" fmla="*/ 465665 w 3176781"/>
                      <a:gd name="connsiteY4" fmla="*/ 330126 h 716919"/>
                      <a:gd name="connsiteX5" fmla="*/ 618065 w 3176781"/>
                      <a:gd name="connsiteY5" fmla="*/ 330126 h 716919"/>
                      <a:gd name="connsiteX6" fmla="*/ 730360 w 3176781"/>
                      <a:gd name="connsiteY6" fmla="*/ 273979 h 716919"/>
                      <a:gd name="connsiteX7" fmla="*/ 866718 w 3176781"/>
                      <a:gd name="connsiteY7" fmla="*/ 249916 h 716919"/>
                      <a:gd name="connsiteX8" fmla="*/ 1019118 w 3176781"/>
                      <a:gd name="connsiteY8" fmla="*/ 225853 h 716919"/>
                      <a:gd name="connsiteX9" fmla="*/ 1163497 w 3176781"/>
                      <a:gd name="connsiteY9" fmla="*/ 113558 h 716919"/>
                      <a:gd name="connsiteX10" fmla="*/ 1267770 w 3176781"/>
                      <a:gd name="connsiteY10" fmla="*/ 113558 h 716919"/>
                      <a:gd name="connsiteX11" fmla="*/ 1315897 w 3176781"/>
                      <a:gd name="connsiteY11" fmla="*/ 113558 h 716919"/>
                      <a:gd name="connsiteX12" fmla="*/ 1372044 w 3176781"/>
                      <a:gd name="connsiteY12" fmla="*/ 113558 h 716919"/>
                      <a:gd name="connsiteX13" fmla="*/ 1460276 w 3176781"/>
                      <a:gd name="connsiteY13" fmla="*/ 81474 h 716919"/>
                      <a:gd name="connsiteX14" fmla="*/ 1716949 w 3176781"/>
                      <a:gd name="connsiteY14" fmla="*/ 73453 h 716919"/>
                      <a:gd name="connsiteX15" fmla="*/ 1830998 w 3176781"/>
                      <a:gd name="connsiteY15" fmla="*/ 23572 h 716919"/>
                      <a:gd name="connsiteX16" fmla="*/ 1888901 w 3176781"/>
                      <a:gd name="connsiteY16" fmla="*/ 5149 h 716919"/>
                      <a:gd name="connsiteX17" fmla="*/ 1930510 w 3176781"/>
                      <a:gd name="connsiteY17" fmla="*/ 3644 h 716919"/>
                      <a:gd name="connsiteX18" fmla="*/ 1965602 w 3176781"/>
                      <a:gd name="connsiteY18" fmla="*/ 49389 h 716919"/>
                      <a:gd name="connsiteX19" fmla="*/ 2037791 w 3176781"/>
                      <a:gd name="connsiteY19" fmla="*/ 153663 h 716919"/>
                      <a:gd name="connsiteX20" fmla="*/ 2073135 w 3176781"/>
                      <a:gd name="connsiteY20" fmla="*/ 185747 h 716919"/>
                      <a:gd name="connsiteX21" fmla="*/ 2126023 w 3176781"/>
                      <a:gd name="connsiteY21" fmla="*/ 233874 h 716919"/>
                      <a:gd name="connsiteX22" fmla="*/ 2158107 w 3176781"/>
                      <a:gd name="connsiteY22" fmla="*/ 233874 h 716919"/>
                      <a:gd name="connsiteX23" fmla="*/ 2222276 w 3176781"/>
                      <a:gd name="connsiteY23" fmla="*/ 225853 h 716919"/>
                      <a:gd name="connsiteX24" fmla="*/ 2281682 w 3176781"/>
                      <a:gd name="connsiteY24" fmla="*/ 224974 h 716919"/>
                      <a:gd name="connsiteX25" fmla="*/ 2334570 w 3176781"/>
                      <a:gd name="connsiteY25" fmla="*/ 257937 h 716919"/>
                      <a:gd name="connsiteX26" fmla="*/ 2369914 w 3176781"/>
                      <a:gd name="connsiteY26" fmla="*/ 290898 h 716919"/>
                      <a:gd name="connsiteX27" fmla="*/ 2410895 w 3176781"/>
                      <a:gd name="connsiteY27" fmla="*/ 298919 h 716919"/>
                      <a:gd name="connsiteX28" fmla="*/ 2456641 w 3176781"/>
                      <a:gd name="connsiteY28" fmla="*/ 291776 h 716919"/>
                      <a:gd name="connsiteX29" fmla="*/ 2494991 w 3176781"/>
                      <a:gd name="connsiteY29" fmla="*/ 290021 h 716919"/>
                      <a:gd name="connsiteX30" fmla="*/ 2567181 w 3176781"/>
                      <a:gd name="connsiteY30" fmla="*/ 330126 h 716919"/>
                      <a:gd name="connsiteX31" fmla="*/ 2591244 w 3176781"/>
                      <a:gd name="connsiteY31" fmla="*/ 378253 h 716919"/>
                      <a:gd name="connsiteX32" fmla="*/ 2633730 w 3176781"/>
                      <a:gd name="connsiteY32" fmla="*/ 429637 h 716919"/>
                      <a:gd name="connsiteX33" fmla="*/ 2703539 w 3176781"/>
                      <a:gd name="connsiteY33" fmla="*/ 394295 h 716919"/>
                      <a:gd name="connsiteX34" fmla="*/ 2787884 w 3176781"/>
                      <a:gd name="connsiteY34" fmla="*/ 390410 h 716919"/>
                      <a:gd name="connsiteX35" fmla="*/ 2857693 w 3176781"/>
                      <a:gd name="connsiteY35" fmla="*/ 434400 h 716919"/>
                      <a:gd name="connsiteX36" fmla="*/ 2928128 w 3176781"/>
                      <a:gd name="connsiteY36" fmla="*/ 538674 h 716919"/>
                      <a:gd name="connsiteX37" fmla="*/ 2960212 w 3176781"/>
                      <a:gd name="connsiteY37" fmla="*/ 585296 h 716919"/>
                      <a:gd name="connsiteX38" fmla="*/ 2992297 w 3176781"/>
                      <a:gd name="connsiteY38" fmla="*/ 618884 h 716919"/>
                      <a:gd name="connsiteX39" fmla="*/ 3048444 w 3176781"/>
                      <a:gd name="connsiteY39" fmla="*/ 691074 h 716919"/>
                      <a:gd name="connsiteX40" fmla="*/ 3096570 w 3176781"/>
                      <a:gd name="connsiteY40" fmla="*/ 715137 h 716919"/>
                      <a:gd name="connsiteX41" fmla="*/ 3128654 w 3176781"/>
                      <a:gd name="connsiteY41" fmla="*/ 715137 h 716919"/>
                      <a:gd name="connsiteX42" fmla="*/ 3176781 w 3176781"/>
                      <a:gd name="connsiteY42" fmla="*/ 715137 h 716919"/>
                      <a:gd name="connsiteX0" fmla="*/ 0 w 3176337"/>
                      <a:gd name="connsiteY0" fmla="*/ 41368 h 716919"/>
                      <a:gd name="connsiteX1" fmla="*/ 128337 w 3176337"/>
                      <a:gd name="connsiteY1" fmla="*/ 97516 h 716919"/>
                      <a:gd name="connsiteX2" fmla="*/ 386766 w 3176337"/>
                      <a:gd name="connsiteY2" fmla="*/ 294157 h 716919"/>
                      <a:gd name="connsiteX3" fmla="*/ 465221 w 3176337"/>
                      <a:gd name="connsiteY3" fmla="*/ 330126 h 716919"/>
                      <a:gd name="connsiteX4" fmla="*/ 617621 w 3176337"/>
                      <a:gd name="connsiteY4" fmla="*/ 330126 h 716919"/>
                      <a:gd name="connsiteX5" fmla="*/ 729916 w 3176337"/>
                      <a:gd name="connsiteY5" fmla="*/ 273979 h 716919"/>
                      <a:gd name="connsiteX6" fmla="*/ 866274 w 3176337"/>
                      <a:gd name="connsiteY6" fmla="*/ 249916 h 716919"/>
                      <a:gd name="connsiteX7" fmla="*/ 1018674 w 3176337"/>
                      <a:gd name="connsiteY7" fmla="*/ 225853 h 716919"/>
                      <a:gd name="connsiteX8" fmla="*/ 1163053 w 3176337"/>
                      <a:gd name="connsiteY8" fmla="*/ 113558 h 716919"/>
                      <a:gd name="connsiteX9" fmla="*/ 1267326 w 3176337"/>
                      <a:gd name="connsiteY9" fmla="*/ 113558 h 716919"/>
                      <a:gd name="connsiteX10" fmla="*/ 1315453 w 3176337"/>
                      <a:gd name="connsiteY10" fmla="*/ 113558 h 716919"/>
                      <a:gd name="connsiteX11" fmla="*/ 1371600 w 3176337"/>
                      <a:gd name="connsiteY11" fmla="*/ 113558 h 716919"/>
                      <a:gd name="connsiteX12" fmla="*/ 1459832 w 3176337"/>
                      <a:gd name="connsiteY12" fmla="*/ 81474 h 716919"/>
                      <a:gd name="connsiteX13" fmla="*/ 1716505 w 3176337"/>
                      <a:gd name="connsiteY13" fmla="*/ 73453 h 716919"/>
                      <a:gd name="connsiteX14" fmla="*/ 1830554 w 3176337"/>
                      <a:gd name="connsiteY14" fmla="*/ 23572 h 716919"/>
                      <a:gd name="connsiteX15" fmla="*/ 1888457 w 3176337"/>
                      <a:gd name="connsiteY15" fmla="*/ 5149 h 716919"/>
                      <a:gd name="connsiteX16" fmla="*/ 1930066 w 3176337"/>
                      <a:gd name="connsiteY16" fmla="*/ 3644 h 716919"/>
                      <a:gd name="connsiteX17" fmla="*/ 1965158 w 3176337"/>
                      <a:gd name="connsiteY17" fmla="*/ 49389 h 716919"/>
                      <a:gd name="connsiteX18" fmla="*/ 2037347 w 3176337"/>
                      <a:gd name="connsiteY18" fmla="*/ 153663 h 716919"/>
                      <a:gd name="connsiteX19" fmla="*/ 2072691 w 3176337"/>
                      <a:gd name="connsiteY19" fmla="*/ 185747 h 716919"/>
                      <a:gd name="connsiteX20" fmla="*/ 2125579 w 3176337"/>
                      <a:gd name="connsiteY20" fmla="*/ 233874 h 716919"/>
                      <a:gd name="connsiteX21" fmla="*/ 2157663 w 3176337"/>
                      <a:gd name="connsiteY21" fmla="*/ 233874 h 716919"/>
                      <a:gd name="connsiteX22" fmla="*/ 2221832 w 3176337"/>
                      <a:gd name="connsiteY22" fmla="*/ 225853 h 716919"/>
                      <a:gd name="connsiteX23" fmla="*/ 2281238 w 3176337"/>
                      <a:gd name="connsiteY23" fmla="*/ 224974 h 716919"/>
                      <a:gd name="connsiteX24" fmla="*/ 2334126 w 3176337"/>
                      <a:gd name="connsiteY24" fmla="*/ 257937 h 716919"/>
                      <a:gd name="connsiteX25" fmla="*/ 2369470 w 3176337"/>
                      <a:gd name="connsiteY25" fmla="*/ 290898 h 716919"/>
                      <a:gd name="connsiteX26" fmla="*/ 2410451 w 3176337"/>
                      <a:gd name="connsiteY26" fmla="*/ 298919 h 716919"/>
                      <a:gd name="connsiteX27" fmla="*/ 2456197 w 3176337"/>
                      <a:gd name="connsiteY27" fmla="*/ 291776 h 716919"/>
                      <a:gd name="connsiteX28" fmla="*/ 2494547 w 3176337"/>
                      <a:gd name="connsiteY28" fmla="*/ 290021 h 716919"/>
                      <a:gd name="connsiteX29" fmla="*/ 2566737 w 3176337"/>
                      <a:gd name="connsiteY29" fmla="*/ 330126 h 716919"/>
                      <a:gd name="connsiteX30" fmla="*/ 2590800 w 3176337"/>
                      <a:gd name="connsiteY30" fmla="*/ 378253 h 716919"/>
                      <a:gd name="connsiteX31" fmla="*/ 2633286 w 3176337"/>
                      <a:gd name="connsiteY31" fmla="*/ 429637 h 716919"/>
                      <a:gd name="connsiteX32" fmla="*/ 2703095 w 3176337"/>
                      <a:gd name="connsiteY32" fmla="*/ 394295 h 716919"/>
                      <a:gd name="connsiteX33" fmla="*/ 2787440 w 3176337"/>
                      <a:gd name="connsiteY33" fmla="*/ 390410 h 716919"/>
                      <a:gd name="connsiteX34" fmla="*/ 2857249 w 3176337"/>
                      <a:gd name="connsiteY34" fmla="*/ 434400 h 716919"/>
                      <a:gd name="connsiteX35" fmla="*/ 2927684 w 3176337"/>
                      <a:gd name="connsiteY35" fmla="*/ 538674 h 716919"/>
                      <a:gd name="connsiteX36" fmla="*/ 2959768 w 3176337"/>
                      <a:gd name="connsiteY36" fmla="*/ 585296 h 716919"/>
                      <a:gd name="connsiteX37" fmla="*/ 2991853 w 3176337"/>
                      <a:gd name="connsiteY37" fmla="*/ 618884 h 716919"/>
                      <a:gd name="connsiteX38" fmla="*/ 3048000 w 3176337"/>
                      <a:gd name="connsiteY38" fmla="*/ 691074 h 716919"/>
                      <a:gd name="connsiteX39" fmla="*/ 3096126 w 3176337"/>
                      <a:gd name="connsiteY39" fmla="*/ 715137 h 716919"/>
                      <a:gd name="connsiteX40" fmla="*/ 3128210 w 3176337"/>
                      <a:gd name="connsiteY40" fmla="*/ 715137 h 716919"/>
                      <a:gd name="connsiteX41" fmla="*/ 3176337 w 3176337"/>
                      <a:gd name="connsiteY41" fmla="*/ 715137 h 716919"/>
                      <a:gd name="connsiteX0" fmla="*/ 0 w 3048000"/>
                      <a:gd name="connsiteY0" fmla="*/ 97516 h 716919"/>
                      <a:gd name="connsiteX1" fmla="*/ 258429 w 3048000"/>
                      <a:gd name="connsiteY1" fmla="*/ 294157 h 716919"/>
                      <a:gd name="connsiteX2" fmla="*/ 336884 w 3048000"/>
                      <a:gd name="connsiteY2" fmla="*/ 330126 h 716919"/>
                      <a:gd name="connsiteX3" fmla="*/ 489284 w 3048000"/>
                      <a:gd name="connsiteY3" fmla="*/ 330126 h 716919"/>
                      <a:gd name="connsiteX4" fmla="*/ 601579 w 3048000"/>
                      <a:gd name="connsiteY4" fmla="*/ 273979 h 716919"/>
                      <a:gd name="connsiteX5" fmla="*/ 737937 w 3048000"/>
                      <a:gd name="connsiteY5" fmla="*/ 249916 h 716919"/>
                      <a:gd name="connsiteX6" fmla="*/ 890337 w 3048000"/>
                      <a:gd name="connsiteY6" fmla="*/ 225853 h 716919"/>
                      <a:gd name="connsiteX7" fmla="*/ 1034716 w 3048000"/>
                      <a:gd name="connsiteY7" fmla="*/ 113558 h 716919"/>
                      <a:gd name="connsiteX8" fmla="*/ 1138989 w 3048000"/>
                      <a:gd name="connsiteY8" fmla="*/ 113558 h 716919"/>
                      <a:gd name="connsiteX9" fmla="*/ 1187116 w 3048000"/>
                      <a:gd name="connsiteY9" fmla="*/ 113558 h 716919"/>
                      <a:gd name="connsiteX10" fmla="*/ 1243263 w 3048000"/>
                      <a:gd name="connsiteY10" fmla="*/ 113558 h 716919"/>
                      <a:gd name="connsiteX11" fmla="*/ 1331495 w 3048000"/>
                      <a:gd name="connsiteY11" fmla="*/ 81474 h 716919"/>
                      <a:gd name="connsiteX12" fmla="*/ 1588168 w 3048000"/>
                      <a:gd name="connsiteY12" fmla="*/ 73453 h 716919"/>
                      <a:gd name="connsiteX13" fmla="*/ 1702217 w 3048000"/>
                      <a:gd name="connsiteY13" fmla="*/ 23572 h 716919"/>
                      <a:gd name="connsiteX14" fmla="*/ 1760120 w 3048000"/>
                      <a:gd name="connsiteY14" fmla="*/ 5149 h 716919"/>
                      <a:gd name="connsiteX15" fmla="*/ 1801729 w 3048000"/>
                      <a:gd name="connsiteY15" fmla="*/ 3644 h 716919"/>
                      <a:gd name="connsiteX16" fmla="*/ 1836821 w 3048000"/>
                      <a:gd name="connsiteY16" fmla="*/ 49389 h 716919"/>
                      <a:gd name="connsiteX17" fmla="*/ 1909010 w 3048000"/>
                      <a:gd name="connsiteY17" fmla="*/ 153663 h 716919"/>
                      <a:gd name="connsiteX18" fmla="*/ 1944354 w 3048000"/>
                      <a:gd name="connsiteY18" fmla="*/ 185747 h 716919"/>
                      <a:gd name="connsiteX19" fmla="*/ 1997242 w 3048000"/>
                      <a:gd name="connsiteY19" fmla="*/ 233874 h 716919"/>
                      <a:gd name="connsiteX20" fmla="*/ 2029326 w 3048000"/>
                      <a:gd name="connsiteY20" fmla="*/ 233874 h 716919"/>
                      <a:gd name="connsiteX21" fmla="*/ 2093495 w 3048000"/>
                      <a:gd name="connsiteY21" fmla="*/ 225853 h 716919"/>
                      <a:gd name="connsiteX22" fmla="*/ 2152901 w 3048000"/>
                      <a:gd name="connsiteY22" fmla="*/ 224974 h 716919"/>
                      <a:gd name="connsiteX23" fmla="*/ 2205789 w 3048000"/>
                      <a:gd name="connsiteY23" fmla="*/ 257937 h 716919"/>
                      <a:gd name="connsiteX24" fmla="*/ 2241133 w 3048000"/>
                      <a:gd name="connsiteY24" fmla="*/ 290898 h 716919"/>
                      <a:gd name="connsiteX25" fmla="*/ 2282114 w 3048000"/>
                      <a:gd name="connsiteY25" fmla="*/ 298919 h 716919"/>
                      <a:gd name="connsiteX26" fmla="*/ 2327860 w 3048000"/>
                      <a:gd name="connsiteY26" fmla="*/ 291776 h 716919"/>
                      <a:gd name="connsiteX27" fmla="*/ 2366210 w 3048000"/>
                      <a:gd name="connsiteY27" fmla="*/ 290021 h 716919"/>
                      <a:gd name="connsiteX28" fmla="*/ 2438400 w 3048000"/>
                      <a:gd name="connsiteY28" fmla="*/ 330126 h 716919"/>
                      <a:gd name="connsiteX29" fmla="*/ 2462463 w 3048000"/>
                      <a:gd name="connsiteY29" fmla="*/ 378253 h 716919"/>
                      <a:gd name="connsiteX30" fmla="*/ 2504949 w 3048000"/>
                      <a:gd name="connsiteY30" fmla="*/ 429637 h 716919"/>
                      <a:gd name="connsiteX31" fmla="*/ 2574758 w 3048000"/>
                      <a:gd name="connsiteY31" fmla="*/ 394295 h 716919"/>
                      <a:gd name="connsiteX32" fmla="*/ 2659103 w 3048000"/>
                      <a:gd name="connsiteY32" fmla="*/ 390410 h 716919"/>
                      <a:gd name="connsiteX33" fmla="*/ 2728912 w 3048000"/>
                      <a:gd name="connsiteY33" fmla="*/ 434400 h 716919"/>
                      <a:gd name="connsiteX34" fmla="*/ 2799347 w 3048000"/>
                      <a:gd name="connsiteY34" fmla="*/ 538674 h 716919"/>
                      <a:gd name="connsiteX35" fmla="*/ 2831431 w 3048000"/>
                      <a:gd name="connsiteY35" fmla="*/ 585296 h 716919"/>
                      <a:gd name="connsiteX36" fmla="*/ 2863516 w 3048000"/>
                      <a:gd name="connsiteY36" fmla="*/ 618884 h 716919"/>
                      <a:gd name="connsiteX37" fmla="*/ 2919663 w 3048000"/>
                      <a:gd name="connsiteY37" fmla="*/ 691074 h 716919"/>
                      <a:gd name="connsiteX38" fmla="*/ 2967789 w 3048000"/>
                      <a:gd name="connsiteY38" fmla="*/ 715137 h 716919"/>
                      <a:gd name="connsiteX39" fmla="*/ 2999873 w 3048000"/>
                      <a:gd name="connsiteY39" fmla="*/ 715137 h 716919"/>
                      <a:gd name="connsiteX40" fmla="*/ 3048000 w 3048000"/>
                      <a:gd name="connsiteY40"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631908 w 2789571"/>
                      <a:gd name="connsiteY5" fmla="*/ 225853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234453 w 2789571"/>
                      <a:gd name="connsiteY4" fmla="*/ 211841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78455 w 2789571"/>
                      <a:gd name="connsiteY1" fmla="*/ 330126 h 716919"/>
                      <a:gd name="connsiteX2" fmla="*/ 108328 w 2789571"/>
                      <a:gd name="connsiteY2" fmla="*/ 25397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108328 w 2789571"/>
                      <a:gd name="connsiteY1" fmla="*/ 253976 h 716919"/>
                      <a:gd name="connsiteX2" fmla="*/ 234453 w 2789571"/>
                      <a:gd name="connsiteY2" fmla="*/ 211841 h 716919"/>
                      <a:gd name="connsiteX3" fmla="*/ 439365 w 2789571"/>
                      <a:gd name="connsiteY3" fmla="*/ 143357 h 716919"/>
                      <a:gd name="connsiteX4" fmla="*/ 776287 w 2789571"/>
                      <a:gd name="connsiteY4" fmla="*/ 113558 h 716919"/>
                      <a:gd name="connsiteX5" fmla="*/ 880560 w 2789571"/>
                      <a:gd name="connsiteY5" fmla="*/ 113558 h 716919"/>
                      <a:gd name="connsiteX6" fmla="*/ 928687 w 2789571"/>
                      <a:gd name="connsiteY6" fmla="*/ 113558 h 716919"/>
                      <a:gd name="connsiteX7" fmla="*/ 984834 w 2789571"/>
                      <a:gd name="connsiteY7" fmla="*/ 113558 h 716919"/>
                      <a:gd name="connsiteX8" fmla="*/ 1073066 w 2789571"/>
                      <a:gd name="connsiteY8" fmla="*/ 81474 h 716919"/>
                      <a:gd name="connsiteX9" fmla="*/ 1329739 w 2789571"/>
                      <a:gd name="connsiteY9" fmla="*/ 73453 h 716919"/>
                      <a:gd name="connsiteX10" fmla="*/ 1443788 w 2789571"/>
                      <a:gd name="connsiteY10" fmla="*/ 23572 h 716919"/>
                      <a:gd name="connsiteX11" fmla="*/ 1501691 w 2789571"/>
                      <a:gd name="connsiteY11" fmla="*/ 5149 h 716919"/>
                      <a:gd name="connsiteX12" fmla="*/ 1543300 w 2789571"/>
                      <a:gd name="connsiteY12" fmla="*/ 3644 h 716919"/>
                      <a:gd name="connsiteX13" fmla="*/ 1578392 w 2789571"/>
                      <a:gd name="connsiteY13" fmla="*/ 49389 h 716919"/>
                      <a:gd name="connsiteX14" fmla="*/ 1650581 w 2789571"/>
                      <a:gd name="connsiteY14" fmla="*/ 153663 h 716919"/>
                      <a:gd name="connsiteX15" fmla="*/ 1685925 w 2789571"/>
                      <a:gd name="connsiteY15" fmla="*/ 185747 h 716919"/>
                      <a:gd name="connsiteX16" fmla="*/ 1738813 w 2789571"/>
                      <a:gd name="connsiteY16" fmla="*/ 233874 h 716919"/>
                      <a:gd name="connsiteX17" fmla="*/ 1770897 w 2789571"/>
                      <a:gd name="connsiteY17" fmla="*/ 233874 h 716919"/>
                      <a:gd name="connsiteX18" fmla="*/ 1835066 w 2789571"/>
                      <a:gd name="connsiteY18" fmla="*/ 225853 h 716919"/>
                      <a:gd name="connsiteX19" fmla="*/ 1894472 w 2789571"/>
                      <a:gd name="connsiteY19" fmla="*/ 224974 h 716919"/>
                      <a:gd name="connsiteX20" fmla="*/ 1947360 w 2789571"/>
                      <a:gd name="connsiteY20" fmla="*/ 257937 h 716919"/>
                      <a:gd name="connsiteX21" fmla="*/ 1982704 w 2789571"/>
                      <a:gd name="connsiteY21" fmla="*/ 290898 h 716919"/>
                      <a:gd name="connsiteX22" fmla="*/ 2023685 w 2789571"/>
                      <a:gd name="connsiteY22" fmla="*/ 298919 h 716919"/>
                      <a:gd name="connsiteX23" fmla="*/ 2069431 w 2789571"/>
                      <a:gd name="connsiteY23" fmla="*/ 291776 h 716919"/>
                      <a:gd name="connsiteX24" fmla="*/ 2107781 w 2789571"/>
                      <a:gd name="connsiteY24" fmla="*/ 290021 h 716919"/>
                      <a:gd name="connsiteX25" fmla="*/ 2179971 w 2789571"/>
                      <a:gd name="connsiteY25" fmla="*/ 330126 h 716919"/>
                      <a:gd name="connsiteX26" fmla="*/ 2204034 w 2789571"/>
                      <a:gd name="connsiteY26" fmla="*/ 378253 h 716919"/>
                      <a:gd name="connsiteX27" fmla="*/ 2246520 w 2789571"/>
                      <a:gd name="connsiteY27" fmla="*/ 429637 h 716919"/>
                      <a:gd name="connsiteX28" fmla="*/ 2316329 w 2789571"/>
                      <a:gd name="connsiteY28" fmla="*/ 394295 h 716919"/>
                      <a:gd name="connsiteX29" fmla="*/ 2400674 w 2789571"/>
                      <a:gd name="connsiteY29" fmla="*/ 390410 h 716919"/>
                      <a:gd name="connsiteX30" fmla="*/ 2470483 w 2789571"/>
                      <a:gd name="connsiteY30" fmla="*/ 434400 h 716919"/>
                      <a:gd name="connsiteX31" fmla="*/ 2540918 w 2789571"/>
                      <a:gd name="connsiteY31" fmla="*/ 538674 h 716919"/>
                      <a:gd name="connsiteX32" fmla="*/ 2573002 w 2789571"/>
                      <a:gd name="connsiteY32" fmla="*/ 585296 h 716919"/>
                      <a:gd name="connsiteX33" fmla="*/ 2605087 w 2789571"/>
                      <a:gd name="connsiteY33" fmla="*/ 618884 h 716919"/>
                      <a:gd name="connsiteX34" fmla="*/ 2661234 w 2789571"/>
                      <a:gd name="connsiteY34" fmla="*/ 691074 h 716919"/>
                      <a:gd name="connsiteX35" fmla="*/ 2709360 w 2789571"/>
                      <a:gd name="connsiteY35" fmla="*/ 715137 h 716919"/>
                      <a:gd name="connsiteX36" fmla="*/ 2741444 w 2789571"/>
                      <a:gd name="connsiteY36" fmla="*/ 715137 h 716919"/>
                      <a:gd name="connsiteX37" fmla="*/ 2789571 w 2789571"/>
                      <a:gd name="connsiteY37" fmla="*/ 715137 h 7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89571" h="716919">
                        <a:moveTo>
                          <a:pt x="0" y="294157"/>
                        </a:moveTo>
                        <a:cubicBezTo>
                          <a:pt x="22568" y="285786"/>
                          <a:pt x="69253" y="267695"/>
                          <a:pt x="108328" y="253976"/>
                        </a:cubicBezTo>
                        <a:cubicBezTo>
                          <a:pt x="147403" y="240257"/>
                          <a:pt x="179280" y="230278"/>
                          <a:pt x="234453" y="211841"/>
                        </a:cubicBezTo>
                        <a:cubicBezTo>
                          <a:pt x="289626" y="193405"/>
                          <a:pt x="349059" y="159737"/>
                          <a:pt x="439365" y="143357"/>
                        </a:cubicBezTo>
                        <a:cubicBezTo>
                          <a:pt x="529671" y="126977"/>
                          <a:pt x="702755" y="118525"/>
                          <a:pt x="776287" y="113558"/>
                        </a:cubicBezTo>
                        <a:cubicBezTo>
                          <a:pt x="849820" y="108592"/>
                          <a:pt x="880560" y="113558"/>
                          <a:pt x="880560" y="113558"/>
                        </a:cubicBezTo>
                        <a:lnTo>
                          <a:pt x="928687" y="113558"/>
                        </a:lnTo>
                        <a:cubicBezTo>
                          <a:pt x="946066" y="113558"/>
                          <a:pt x="960771" y="118905"/>
                          <a:pt x="984834" y="113558"/>
                        </a:cubicBezTo>
                        <a:cubicBezTo>
                          <a:pt x="1008897" y="108211"/>
                          <a:pt x="1015582" y="88158"/>
                          <a:pt x="1073066" y="81474"/>
                        </a:cubicBezTo>
                        <a:cubicBezTo>
                          <a:pt x="1130550" y="74790"/>
                          <a:pt x="1267952" y="83103"/>
                          <a:pt x="1329739" y="73453"/>
                        </a:cubicBezTo>
                        <a:cubicBezTo>
                          <a:pt x="1391526" y="63803"/>
                          <a:pt x="1415129" y="34956"/>
                          <a:pt x="1443788" y="23572"/>
                        </a:cubicBezTo>
                        <a:cubicBezTo>
                          <a:pt x="1472447" y="12188"/>
                          <a:pt x="1485106" y="8470"/>
                          <a:pt x="1501691" y="5149"/>
                        </a:cubicBezTo>
                        <a:cubicBezTo>
                          <a:pt x="1518276" y="1828"/>
                          <a:pt x="1530517" y="-3729"/>
                          <a:pt x="1543300" y="3644"/>
                        </a:cubicBezTo>
                        <a:cubicBezTo>
                          <a:pt x="1556083" y="11017"/>
                          <a:pt x="1560512" y="24386"/>
                          <a:pt x="1578392" y="49389"/>
                        </a:cubicBezTo>
                        <a:cubicBezTo>
                          <a:pt x="1596272" y="74392"/>
                          <a:pt x="1632659" y="130937"/>
                          <a:pt x="1650581" y="153663"/>
                        </a:cubicBezTo>
                        <a:cubicBezTo>
                          <a:pt x="1668503" y="176389"/>
                          <a:pt x="1671220" y="172379"/>
                          <a:pt x="1685925" y="185747"/>
                        </a:cubicBezTo>
                        <a:cubicBezTo>
                          <a:pt x="1700630" y="199115"/>
                          <a:pt x="1724651" y="225853"/>
                          <a:pt x="1738813" y="233874"/>
                        </a:cubicBezTo>
                        <a:cubicBezTo>
                          <a:pt x="1752975" y="241895"/>
                          <a:pt x="1754855" y="235211"/>
                          <a:pt x="1770897" y="233874"/>
                        </a:cubicBezTo>
                        <a:cubicBezTo>
                          <a:pt x="1786939" y="232537"/>
                          <a:pt x="1814470" y="227336"/>
                          <a:pt x="1835066" y="225853"/>
                        </a:cubicBezTo>
                        <a:cubicBezTo>
                          <a:pt x="1855662" y="224370"/>
                          <a:pt x="1875756" y="219627"/>
                          <a:pt x="1894472" y="224974"/>
                        </a:cubicBezTo>
                        <a:cubicBezTo>
                          <a:pt x="1913188" y="230321"/>
                          <a:pt x="1932655" y="246950"/>
                          <a:pt x="1947360" y="257937"/>
                        </a:cubicBezTo>
                        <a:cubicBezTo>
                          <a:pt x="1962065" y="268924"/>
                          <a:pt x="1969983" y="284068"/>
                          <a:pt x="1982704" y="290898"/>
                        </a:cubicBezTo>
                        <a:cubicBezTo>
                          <a:pt x="1995425" y="297728"/>
                          <a:pt x="2009231" y="298773"/>
                          <a:pt x="2023685" y="298919"/>
                        </a:cubicBezTo>
                        <a:cubicBezTo>
                          <a:pt x="2038139" y="299065"/>
                          <a:pt x="2055415" y="293259"/>
                          <a:pt x="2069431" y="291776"/>
                        </a:cubicBezTo>
                        <a:cubicBezTo>
                          <a:pt x="2083447" y="290293"/>
                          <a:pt x="2089358" y="283629"/>
                          <a:pt x="2107781" y="290021"/>
                        </a:cubicBezTo>
                        <a:cubicBezTo>
                          <a:pt x="2126204" y="296413"/>
                          <a:pt x="2163929" y="315421"/>
                          <a:pt x="2179971" y="330126"/>
                        </a:cubicBezTo>
                        <a:cubicBezTo>
                          <a:pt x="2196013" y="344831"/>
                          <a:pt x="2192943" y="361668"/>
                          <a:pt x="2204034" y="378253"/>
                        </a:cubicBezTo>
                        <a:cubicBezTo>
                          <a:pt x="2215126" y="394838"/>
                          <a:pt x="2227804" y="426963"/>
                          <a:pt x="2246520" y="429637"/>
                        </a:cubicBezTo>
                        <a:cubicBezTo>
                          <a:pt x="2265236" y="432311"/>
                          <a:pt x="2290637" y="400833"/>
                          <a:pt x="2316329" y="394295"/>
                        </a:cubicBezTo>
                        <a:cubicBezTo>
                          <a:pt x="2342021" y="387757"/>
                          <a:pt x="2374982" y="383726"/>
                          <a:pt x="2400674" y="390410"/>
                        </a:cubicBezTo>
                        <a:cubicBezTo>
                          <a:pt x="2426366" y="397094"/>
                          <a:pt x="2447109" y="409689"/>
                          <a:pt x="2470483" y="434400"/>
                        </a:cubicBezTo>
                        <a:cubicBezTo>
                          <a:pt x="2493857" y="459111"/>
                          <a:pt x="2523832" y="513525"/>
                          <a:pt x="2540918" y="538674"/>
                        </a:cubicBezTo>
                        <a:cubicBezTo>
                          <a:pt x="2558004" y="563823"/>
                          <a:pt x="2573002" y="585296"/>
                          <a:pt x="2573002" y="585296"/>
                        </a:cubicBezTo>
                        <a:cubicBezTo>
                          <a:pt x="2583697" y="598664"/>
                          <a:pt x="2590382" y="601254"/>
                          <a:pt x="2605087" y="618884"/>
                        </a:cubicBezTo>
                        <a:cubicBezTo>
                          <a:pt x="2619792" y="636514"/>
                          <a:pt x="2643855" y="675032"/>
                          <a:pt x="2661234" y="691074"/>
                        </a:cubicBezTo>
                        <a:cubicBezTo>
                          <a:pt x="2678613" y="707116"/>
                          <a:pt x="2709360" y="715137"/>
                          <a:pt x="2709360" y="715137"/>
                        </a:cubicBezTo>
                        <a:cubicBezTo>
                          <a:pt x="2722728" y="719147"/>
                          <a:pt x="2741444" y="715137"/>
                          <a:pt x="2741444" y="715137"/>
                        </a:cubicBezTo>
                        <a:lnTo>
                          <a:pt x="2789571" y="715137"/>
                        </a:lnTo>
                      </a:path>
                    </a:pathLst>
                  </a:custGeom>
                  <a:noFill/>
                  <a:ln w="25400">
                    <a:solidFill>
                      <a:srgbClr val="00B0F0"/>
                    </a:solidFill>
                  </a:ln>
                  <a:effectLst/>
                  <a:scene3d>
                    <a:camera prst="orthographicFront"/>
                    <a:lightRig rig="threePt" dir="t"/>
                  </a:scene3d>
                  <a:sp3d>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reeform: Shape 104">
                    <a:extLst>
                      <a:ext uri="{FF2B5EF4-FFF2-40B4-BE49-F238E27FC236}">
                        <a16:creationId xmlns:a16="http://schemas.microsoft.com/office/drawing/2014/main" id="{149A9C9F-DCAA-4196-8C53-6E3555CF0632}"/>
                      </a:ext>
                    </a:extLst>
                  </p:cNvPr>
                  <p:cNvSpPr/>
                  <p:nvPr/>
                </p:nvSpPr>
                <p:spPr>
                  <a:xfrm>
                    <a:off x="11610549" y="3939735"/>
                    <a:ext cx="728162" cy="2034511"/>
                  </a:xfrm>
                  <a:custGeom>
                    <a:avLst/>
                    <a:gdLst>
                      <a:gd name="connsiteX0" fmla="*/ 46864 w 763622"/>
                      <a:gd name="connsiteY0" fmla="*/ 2362200 h 2362200"/>
                      <a:gd name="connsiteX1" fmla="*/ 37339 w 763622"/>
                      <a:gd name="connsiteY1" fmla="*/ 2238375 h 2362200"/>
                      <a:gd name="connsiteX2" fmla="*/ 456439 w 763622"/>
                      <a:gd name="connsiteY2" fmla="*/ 2095500 h 2362200"/>
                      <a:gd name="connsiteX3" fmla="*/ 256414 w 763622"/>
                      <a:gd name="connsiteY3" fmla="*/ 1847850 h 2362200"/>
                      <a:gd name="connsiteX4" fmla="*/ 284989 w 763622"/>
                      <a:gd name="connsiteY4" fmla="*/ 1619250 h 2362200"/>
                      <a:gd name="connsiteX5" fmla="*/ 723139 w 763622"/>
                      <a:gd name="connsiteY5" fmla="*/ 1590675 h 2362200"/>
                      <a:gd name="connsiteX6" fmla="*/ 694564 w 763622"/>
                      <a:gd name="connsiteY6" fmla="*/ 1143000 h 2362200"/>
                      <a:gd name="connsiteX7" fmla="*/ 284989 w 763622"/>
                      <a:gd name="connsiteY7" fmla="*/ 1038225 h 2362200"/>
                      <a:gd name="connsiteX8" fmla="*/ 332614 w 763622"/>
                      <a:gd name="connsiteY8" fmla="*/ 0 h 2362200"/>
                      <a:gd name="connsiteX9" fmla="*/ 332614 w 763622"/>
                      <a:gd name="connsiteY9" fmla="*/ 0 h 2362200"/>
                      <a:gd name="connsiteX0" fmla="*/ 43440 w 760198"/>
                      <a:gd name="connsiteY0" fmla="*/ 2362200 h 2362200"/>
                      <a:gd name="connsiteX1" fmla="*/ 33915 w 760198"/>
                      <a:gd name="connsiteY1" fmla="*/ 2238375 h 2362200"/>
                      <a:gd name="connsiteX2" fmla="*/ 405390 w 760198"/>
                      <a:gd name="connsiteY2" fmla="*/ 2114550 h 2362200"/>
                      <a:gd name="connsiteX3" fmla="*/ 252990 w 760198"/>
                      <a:gd name="connsiteY3" fmla="*/ 1847850 h 2362200"/>
                      <a:gd name="connsiteX4" fmla="*/ 281565 w 760198"/>
                      <a:gd name="connsiteY4" fmla="*/ 1619250 h 2362200"/>
                      <a:gd name="connsiteX5" fmla="*/ 719715 w 760198"/>
                      <a:gd name="connsiteY5" fmla="*/ 1590675 h 2362200"/>
                      <a:gd name="connsiteX6" fmla="*/ 691140 w 760198"/>
                      <a:gd name="connsiteY6" fmla="*/ 1143000 h 2362200"/>
                      <a:gd name="connsiteX7" fmla="*/ 281565 w 760198"/>
                      <a:gd name="connsiteY7" fmla="*/ 1038225 h 2362200"/>
                      <a:gd name="connsiteX8" fmla="*/ 329190 w 760198"/>
                      <a:gd name="connsiteY8" fmla="*/ 0 h 2362200"/>
                      <a:gd name="connsiteX9" fmla="*/ 329190 w 760198"/>
                      <a:gd name="connsiteY9" fmla="*/ 0 h 2362200"/>
                      <a:gd name="connsiteX0" fmla="*/ 24131 w 740889"/>
                      <a:gd name="connsiteY0" fmla="*/ 2362200 h 2362200"/>
                      <a:gd name="connsiteX1" fmla="*/ 52706 w 740889"/>
                      <a:gd name="connsiteY1" fmla="*/ 2266950 h 2362200"/>
                      <a:gd name="connsiteX2" fmla="*/ 386081 w 740889"/>
                      <a:gd name="connsiteY2" fmla="*/ 2114550 h 2362200"/>
                      <a:gd name="connsiteX3" fmla="*/ 233681 w 740889"/>
                      <a:gd name="connsiteY3" fmla="*/ 1847850 h 2362200"/>
                      <a:gd name="connsiteX4" fmla="*/ 262256 w 740889"/>
                      <a:gd name="connsiteY4" fmla="*/ 1619250 h 2362200"/>
                      <a:gd name="connsiteX5" fmla="*/ 700406 w 740889"/>
                      <a:gd name="connsiteY5" fmla="*/ 1590675 h 2362200"/>
                      <a:gd name="connsiteX6" fmla="*/ 671831 w 740889"/>
                      <a:gd name="connsiteY6" fmla="*/ 1143000 h 2362200"/>
                      <a:gd name="connsiteX7" fmla="*/ 262256 w 740889"/>
                      <a:gd name="connsiteY7" fmla="*/ 1038225 h 2362200"/>
                      <a:gd name="connsiteX8" fmla="*/ 309881 w 740889"/>
                      <a:gd name="connsiteY8" fmla="*/ 0 h 2362200"/>
                      <a:gd name="connsiteX9" fmla="*/ 309881 w 740889"/>
                      <a:gd name="connsiteY9"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1334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33655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1432"/>
                      <a:gd name="connsiteY0" fmla="*/ 2362200 h 2362200"/>
                      <a:gd name="connsiteX1" fmla="*/ 52706 w 731432"/>
                      <a:gd name="connsiteY1" fmla="*/ 2266950 h 2362200"/>
                      <a:gd name="connsiteX2" fmla="*/ 386081 w 731432"/>
                      <a:gd name="connsiteY2" fmla="*/ 2114550 h 2362200"/>
                      <a:gd name="connsiteX3" fmla="*/ 336551 w 731432"/>
                      <a:gd name="connsiteY3" fmla="*/ 1847850 h 2362200"/>
                      <a:gd name="connsiteX4" fmla="*/ 307976 w 731432"/>
                      <a:gd name="connsiteY4" fmla="*/ 1676400 h 2362200"/>
                      <a:gd name="connsiteX5" fmla="*/ 700406 w 731432"/>
                      <a:gd name="connsiteY5" fmla="*/ 1590675 h 2362200"/>
                      <a:gd name="connsiteX6" fmla="*/ 671831 w 731432"/>
                      <a:gd name="connsiteY6" fmla="*/ 1143000 h 2362200"/>
                      <a:gd name="connsiteX7" fmla="*/ 395606 w 731432"/>
                      <a:gd name="connsiteY7" fmla="*/ 1095375 h 2362200"/>
                      <a:gd name="connsiteX8" fmla="*/ 262256 w 731432"/>
                      <a:gd name="connsiteY8" fmla="*/ 1038225 h 2362200"/>
                      <a:gd name="connsiteX9" fmla="*/ 309881 w 731432"/>
                      <a:gd name="connsiteY9" fmla="*/ 0 h 2362200"/>
                      <a:gd name="connsiteX10" fmla="*/ 309881 w 731432"/>
                      <a:gd name="connsiteY10" fmla="*/ 0 h 2362200"/>
                      <a:gd name="connsiteX0" fmla="*/ 22012 w 736457"/>
                      <a:gd name="connsiteY0" fmla="*/ 2362200 h 2362200"/>
                      <a:gd name="connsiteX1" fmla="*/ 57731 w 736457"/>
                      <a:gd name="connsiteY1" fmla="*/ 2266950 h 2362200"/>
                      <a:gd name="connsiteX2" fmla="*/ 391106 w 736457"/>
                      <a:gd name="connsiteY2" fmla="*/ 2114550 h 2362200"/>
                      <a:gd name="connsiteX3" fmla="*/ 341576 w 736457"/>
                      <a:gd name="connsiteY3" fmla="*/ 1847850 h 2362200"/>
                      <a:gd name="connsiteX4" fmla="*/ 313001 w 736457"/>
                      <a:gd name="connsiteY4" fmla="*/ 1676400 h 2362200"/>
                      <a:gd name="connsiteX5" fmla="*/ 705431 w 736457"/>
                      <a:gd name="connsiteY5" fmla="*/ 1590675 h 2362200"/>
                      <a:gd name="connsiteX6" fmla="*/ 676856 w 736457"/>
                      <a:gd name="connsiteY6" fmla="*/ 1143000 h 2362200"/>
                      <a:gd name="connsiteX7" fmla="*/ 400631 w 736457"/>
                      <a:gd name="connsiteY7" fmla="*/ 1095375 h 2362200"/>
                      <a:gd name="connsiteX8" fmla="*/ 267281 w 736457"/>
                      <a:gd name="connsiteY8" fmla="*/ 1038225 h 2362200"/>
                      <a:gd name="connsiteX9" fmla="*/ 314906 w 736457"/>
                      <a:gd name="connsiteY9" fmla="*/ 0 h 2362200"/>
                      <a:gd name="connsiteX10" fmla="*/ 314906 w 736457"/>
                      <a:gd name="connsiteY10" fmla="*/ 0 h 2362200"/>
                      <a:gd name="connsiteX0" fmla="*/ 22012 w 736457"/>
                      <a:gd name="connsiteY0" fmla="*/ 2366962 h 2366962"/>
                      <a:gd name="connsiteX1" fmla="*/ 57731 w 736457"/>
                      <a:gd name="connsiteY1" fmla="*/ 2266950 h 2366962"/>
                      <a:gd name="connsiteX2" fmla="*/ 391106 w 736457"/>
                      <a:gd name="connsiteY2" fmla="*/ 2114550 h 2366962"/>
                      <a:gd name="connsiteX3" fmla="*/ 341576 w 736457"/>
                      <a:gd name="connsiteY3" fmla="*/ 1847850 h 2366962"/>
                      <a:gd name="connsiteX4" fmla="*/ 313001 w 736457"/>
                      <a:gd name="connsiteY4" fmla="*/ 1676400 h 2366962"/>
                      <a:gd name="connsiteX5" fmla="*/ 705431 w 736457"/>
                      <a:gd name="connsiteY5" fmla="*/ 1590675 h 2366962"/>
                      <a:gd name="connsiteX6" fmla="*/ 676856 w 736457"/>
                      <a:gd name="connsiteY6" fmla="*/ 1143000 h 2366962"/>
                      <a:gd name="connsiteX7" fmla="*/ 400631 w 736457"/>
                      <a:gd name="connsiteY7" fmla="*/ 1095375 h 2366962"/>
                      <a:gd name="connsiteX8" fmla="*/ 267281 w 736457"/>
                      <a:gd name="connsiteY8" fmla="*/ 1038225 h 2366962"/>
                      <a:gd name="connsiteX9" fmla="*/ 314906 w 736457"/>
                      <a:gd name="connsiteY9" fmla="*/ 0 h 2366962"/>
                      <a:gd name="connsiteX10" fmla="*/ 314906 w 736457"/>
                      <a:gd name="connsiteY10" fmla="*/ 0 h 2366962"/>
                      <a:gd name="connsiteX0" fmla="*/ 13717 w 728162"/>
                      <a:gd name="connsiteY0" fmla="*/ 2366962 h 2366962"/>
                      <a:gd name="connsiteX1" fmla="*/ 49436 w 728162"/>
                      <a:gd name="connsiteY1" fmla="*/ 2266950 h 2366962"/>
                      <a:gd name="connsiteX2" fmla="*/ 382811 w 728162"/>
                      <a:gd name="connsiteY2" fmla="*/ 2114550 h 2366962"/>
                      <a:gd name="connsiteX3" fmla="*/ 333281 w 728162"/>
                      <a:gd name="connsiteY3" fmla="*/ 1847850 h 2366962"/>
                      <a:gd name="connsiteX4" fmla="*/ 304706 w 728162"/>
                      <a:gd name="connsiteY4" fmla="*/ 1676400 h 2366962"/>
                      <a:gd name="connsiteX5" fmla="*/ 697136 w 728162"/>
                      <a:gd name="connsiteY5" fmla="*/ 1590675 h 2366962"/>
                      <a:gd name="connsiteX6" fmla="*/ 668561 w 728162"/>
                      <a:gd name="connsiteY6" fmla="*/ 1143000 h 2366962"/>
                      <a:gd name="connsiteX7" fmla="*/ 392336 w 728162"/>
                      <a:gd name="connsiteY7" fmla="*/ 1095375 h 2366962"/>
                      <a:gd name="connsiteX8" fmla="*/ 258986 w 728162"/>
                      <a:gd name="connsiteY8" fmla="*/ 1038225 h 2366962"/>
                      <a:gd name="connsiteX9" fmla="*/ 306611 w 728162"/>
                      <a:gd name="connsiteY9" fmla="*/ 0 h 2366962"/>
                      <a:gd name="connsiteX10" fmla="*/ 306611 w 728162"/>
                      <a:gd name="connsiteY10" fmla="*/ 0 h 2366962"/>
                      <a:gd name="connsiteX0" fmla="*/ 13717 w 728162"/>
                      <a:gd name="connsiteY0" fmla="*/ 2398861 h 2398861"/>
                      <a:gd name="connsiteX1" fmla="*/ 49436 w 728162"/>
                      <a:gd name="connsiteY1" fmla="*/ 2298849 h 2398861"/>
                      <a:gd name="connsiteX2" fmla="*/ 382811 w 728162"/>
                      <a:gd name="connsiteY2" fmla="*/ 2146449 h 2398861"/>
                      <a:gd name="connsiteX3" fmla="*/ 333281 w 728162"/>
                      <a:gd name="connsiteY3" fmla="*/ 1879749 h 2398861"/>
                      <a:gd name="connsiteX4" fmla="*/ 304706 w 728162"/>
                      <a:gd name="connsiteY4" fmla="*/ 1708299 h 2398861"/>
                      <a:gd name="connsiteX5" fmla="*/ 697136 w 728162"/>
                      <a:gd name="connsiteY5" fmla="*/ 1622574 h 2398861"/>
                      <a:gd name="connsiteX6" fmla="*/ 668561 w 728162"/>
                      <a:gd name="connsiteY6" fmla="*/ 1174899 h 2398861"/>
                      <a:gd name="connsiteX7" fmla="*/ 392336 w 728162"/>
                      <a:gd name="connsiteY7" fmla="*/ 1127274 h 2398861"/>
                      <a:gd name="connsiteX8" fmla="*/ 258986 w 728162"/>
                      <a:gd name="connsiteY8" fmla="*/ 1070124 h 2398861"/>
                      <a:gd name="connsiteX9" fmla="*/ 306611 w 728162"/>
                      <a:gd name="connsiteY9" fmla="*/ 31899 h 2398861"/>
                      <a:gd name="connsiteX10" fmla="*/ 291051 w 728162"/>
                      <a:gd name="connsiteY10" fmla="*/ 291228 h 2398861"/>
                      <a:gd name="connsiteX0" fmla="*/ 13717 w 728162"/>
                      <a:gd name="connsiteY0" fmla="*/ 2145649 h 2145649"/>
                      <a:gd name="connsiteX1" fmla="*/ 49436 w 728162"/>
                      <a:gd name="connsiteY1" fmla="*/ 2045637 h 2145649"/>
                      <a:gd name="connsiteX2" fmla="*/ 382811 w 728162"/>
                      <a:gd name="connsiteY2" fmla="*/ 1893237 h 2145649"/>
                      <a:gd name="connsiteX3" fmla="*/ 333281 w 728162"/>
                      <a:gd name="connsiteY3" fmla="*/ 1626537 h 2145649"/>
                      <a:gd name="connsiteX4" fmla="*/ 304706 w 728162"/>
                      <a:gd name="connsiteY4" fmla="*/ 1455087 h 2145649"/>
                      <a:gd name="connsiteX5" fmla="*/ 697136 w 728162"/>
                      <a:gd name="connsiteY5" fmla="*/ 1369362 h 2145649"/>
                      <a:gd name="connsiteX6" fmla="*/ 668561 w 728162"/>
                      <a:gd name="connsiteY6" fmla="*/ 921687 h 2145649"/>
                      <a:gd name="connsiteX7" fmla="*/ 392336 w 728162"/>
                      <a:gd name="connsiteY7" fmla="*/ 874062 h 2145649"/>
                      <a:gd name="connsiteX8" fmla="*/ 258986 w 728162"/>
                      <a:gd name="connsiteY8" fmla="*/ 816912 h 2145649"/>
                      <a:gd name="connsiteX9" fmla="*/ 291051 w 728162"/>
                      <a:gd name="connsiteY9" fmla="*/ 152121 h 2145649"/>
                      <a:gd name="connsiteX10" fmla="*/ 291051 w 728162"/>
                      <a:gd name="connsiteY10" fmla="*/ 38016 h 2145649"/>
                      <a:gd name="connsiteX0" fmla="*/ 13717 w 728162"/>
                      <a:gd name="connsiteY0" fmla="*/ 2109586 h 2109586"/>
                      <a:gd name="connsiteX1" fmla="*/ 49436 w 728162"/>
                      <a:gd name="connsiteY1" fmla="*/ 2009574 h 2109586"/>
                      <a:gd name="connsiteX2" fmla="*/ 382811 w 728162"/>
                      <a:gd name="connsiteY2" fmla="*/ 1857174 h 2109586"/>
                      <a:gd name="connsiteX3" fmla="*/ 333281 w 728162"/>
                      <a:gd name="connsiteY3" fmla="*/ 1590474 h 2109586"/>
                      <a:gd name="connsiteX4" fmla="*/ 304706 w 728162"/>
                      <a:gd name="connsiteY4" fmla="*/ 1419024 h 2109586"/>
                      <a:gd name="connsiteX5" fmla="*/ 697136 w 728162"/>
                      <a:gd name="connsiteY5" fmla="*/ 1333299 h 2109586"/>
                      <a:gd name="connsiteX6" fmla="*/ 668561 w 728162"/>
                      <a:gd name="connsiteY6" fmla="*/ 885624 h 2109586"/>
                      <a:gd name="connsiteX7" fmla="*/ 392336 w 728162"/>
                      <a:gd name="connsiteY7" fmla="*/ 837999 h 2109586"/>
                      <a:gd name="connsiteX8" fmla="*/ 258986 w 728162"/>
                      <a:gd name="connsiteY8" fmla="*/ 780849 h 2109586"/>
                      <a:gd name="connsiteX9" fmla="*/ 291051 w 728162"/>
                      <a:gd name="connsiteY9" fmla="*/ 116058 h 2109586"/>
                      <a:gd name="connsiteX10" fmla="*/ 291051 w 728162"/>
                      <a:gd name="connsiteY10" fmla="*/ 1953 h 2109586"/>
                      <a:gd name="connsiteX0" fmla="*/ 13717 w 728162"/>
                      <a:gd name="connsiteY0" fmla="*/ 2066205 h 2066205"/>
                      <a:gd name="connsiteX1" fmla="*/ 49436 w 728162"/>
                      <a:gd name="connsiteY1" fmla="*/ 1966193 h 2066205"/>
                      <a:gd name="connsiteX2" fmla="*/ 382811 w 728162"/>
                      <a:gd name="connsiteY2" fmla="*/ 1813793 h 2066205"/>
                      <a:gd name="connsiteX3" fmla="*/ 333281 w 728162"/>
                      <a:gd name="connsiteY3" fmla="*/ 1547093 h 2066205"/>
                      <a:gd name="connsiteX4" fmla="*/ 304706 w 728162"/>
                      <a:gd name="connsiteY4" fmla="*/ 1375643 h 2066205"/>
                      <a:gd name="connsiteX5" fmla="*/ 697136 w 728162"/>
                      <a:gd name="connsiteY5" fmla="*/ 1289918 h 2066205"/>
                      <a:gd name="connsiteX6" fmla="*/ 668561 w 728162"/>
                      <a:gd name="connsiteY6" fmla="*/ 842243 h 2066205"/>
                      <a:gd name="connsiteX7" fmla="*/ 392336 w 728162"/>
                      <a:gd name="connsiteY7" fmla="*/ 794618 h 2066205"/>
                      <a:gd name="connsiteX8" fmla="*/ 258986 w 728162"/>
                      <a:gd name="connsiteY8" fmla="*/ 737468 h 2066205"/>
                      <a:gd name="connsiteX9" fmla="*/ 291051 w 728162"/>
                      <a:gd name="connsiteY9" fmla="*/ 72677 h 2066205"/>
                      <a:gd name="connsiteX10" fmla="*/ 287647 w 728162"/>
                      <a:gd name="connsiteY10" fmla="*/ 29287 h 2066205"/>
                      <a:gd name="connsiteX0" fmla="*/ 13717 w 728162"/>
                      <a:gd name="connsiteY0" fmla="*/ 2053306 h 2053306"/>
                      <a:gd name="connsiteX1" fmla="*/ 49436 w 728162"/>
                      <a:gd name="connsiteY1" fmla="*/ 1953294 h 2053306"/>
                      <a:gd name="connsiteX2" fmla="*/ 382811 w 728162"/>
                      <a:gd name="connsiteY2" fmla="*/ 1800894 h 2053306"/>
                      <a:gd name="connsiteX3" fmla="*/ 333281 w 728162"/>
                      <a:gd name="connsiteY3" fmla="*/ 1534194 h 2053306"/>
                      <a:gd name="connsiteX4" fmla="*/ 304706 w 728162"/>
                      <a:gd name="connsiteY4" fmla="*/ 1362744 h 2053306"/>
                      <a:gd name="connsiteX5" fmla="*/ 697136 w 728162"/>
                      <a:gd name="connsiteY5" fmla="*/ 1277019 h 2053306"/>
                      <a:gd name="connsiteX6" fmla="*/ 668561 w 728162"/>
                      <a:gd name="connsiteY6" fmla="*/ 829344 h 2053306"/>
                      <a:gd name="connsiteX7" fmla="*/ 392336 w 728162"/>
                      <a:gd name="connsiteY7" fmla="*/ 781719 h 2053306"/>
                      <a:gd name="connsiteX8" fmla="*/ 258986 w 728162"/>
                      <a:gd name="connsiteY8" fmla="*/ 724569 h 2053306"/>
                      <a:gd name="connsiteX9" fmla="*/ 291051 w 728162"/>
                      <a:gd name="connsiteY9" fmla="*/ 59778 h 2053306"/>
                      <a:gd name="connsiteX10" fmla="*/ 284242 w 728162"/>
                      <a:gd name="connsiteY10" fmla="*/ 54960 h 2053306"/>
                      <a:gd name="connsiteX0" fmla="*/ 13717 w 728162"/>
                      <a:gd name="connsiteY0" fmla="*/ 1993528 h 1993528"/>
                      <a:gd name="connsiteX1" fmla="*/ 49436 w 728162"/>
                      <a:gd name="connsiteY1" fmla="*/ 1893516 h 1993528"/>
                      <a:gd name="connsiteX2" fmla="*/ 382811 w 728162"/>
                      <a:gd name="connsiteY2" fmla="*/ 1741116 h 1993528"/>
                      <a:gd name="connsiteX3" fmla="*/ 333281 w 728162"/>
                      <a:gd name="connsiteY3" fmla="*/ 1474416 h 1993528"/>
                      <a:gd name="connsiteX4" fmla="*/ 304706 w 728162"/>
                      <a:gd name="connsiteY4" fmla="*/ 1302966 h 1993528"/>
                      <a:gd name="connsiteX5" fmla="*/ 697136 w 728162"/>
                      <a:gd name="connsiteY5" fmla="*/ 1217241 h 1993528"/>
                      <a:gd name="connsiteX6" fmla="*/ 668561 w 728162"/>
                      <a:gd name="connsiteY6" fmla="*/ 769566 h 1993528"/>
                      <a:gd name="connsiteX7" fmla="*/ 392336 w 728162"/>
                      <a:gd name="connsiteY7" fmla="*/ 721941 h 1993528"/>
                      <a:gd name="connsiteX8" fmla="*/ 258986 w 728162"/>
                      <a:gd name="connsiteY8" fmla="*/ 664791 h 1993528"/>
                      <a:gd name="connsiteX9" fmla="*/ 291051 w 728162"/>
                      <a:gd name="connsiteY9" fmla="*/ 0 h 1993528"/>
                      <a:gd name="connsiteX0" fmla="*/ 13717 w 728162"/>
                      <a:gd name="connsiteY0" fmla="*/ 2034510 h 2034510"/>
                      <a:gd name="connsiteX1" fmla="*/ 49436 w 728162"/>
                      <a:gd name="connsiteY1" fmla="*/ 1934498 h 2034510"/>
                      <a:gd name="connsiteX2" fmla="*/ 382811 w 728162"/>
                      <a:gd name="connsiteY2" fmla="*/ 1782098 h 2034510"/>
                      <a:gd name="connsiteX3" fmla="*/ 333281 w 728162"/>
                      <a:gd name="connsiteY3" fmla="*/ 1515398 h 2034510"/>
                      <a:gd name="connsiteX4" fmla="*/ 304706 w 728162"/>
                      <a:gd name="connsiteY4" fmla="*/ 1343948 h 2034510"/>
                      <a:gd name="connsiteX5" fmla="*/ 697136 w 728162"/>
                      <a:gd name="connsiteY5" fmla="*/ 1258223 h 2034510"/>
                      <a:gd name="connsiteX6" fmla="*/ 668561 w 728162"/>
                      <a:gd name="connsiteY6" fmla="*/ 810548 h 2034510"/>
                      <a:gd name="connsiteX7" fmla="*/ 392336 w 728162"/>
                      <a:gd name="connsiteY7" fmla="*/ 762923 h 2034510"/>
                      <a:gd name="connsiteX8" fmla="*/ 258986 w 728162"/>
                      <a:gd name="connsiteY8" fmla="*/ 705773 h 2034510"/>
                      <a:gd name="connsiteX9" fmla="*/ 291051 w 728162"/>
                      <a:gd name="connsiteY9" fmla="*/ 0 h 203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162" h="2034510">
                        <a:moveTo>
                          <a:pt x="13717" y="2034510"/>
                        </a:moveTo>
                        <a:cubicBezTo>
                          <a:pt x="-6127" y="1994822"/>
                          <a:pt x="-12080" y="1976567"/>
                          <a:pt x="49436" y="1934498"/>
                        </a:cubicBezTo>
                        <a:cubicBezTo>
                          <a:pt x="110952" y="1892429"/>
                          <a:pt x="335504" y="1851948"/>
                          <a:pt x="382811" y="1782098"/>
                        </a:cubicBezTo>
                        <a:cubicBezTo>
                          <a:pt x="430119" y="1712248"/>
                          <a:pt x="346298" y="1588423"/>
                          <a:pt x="333281" y="1515398"/>
                        </a:cubicBezTo>
                        <a:cubicBezTo>
                          <a:pt x="320264" y="1442373"/>
                          <a:pt x="244063" y="1386811"/>
                          <a:pt x="304706" y="1343948"/>
                        </a:cubicBezTo>
                        <a:cubicBezTo>
                          <a:pt x="365349" y="1301085"/>
                          <a:pt x="636494" y="1347123"/>
                          <a:pt x="697136" y="1258223"/>
                        </a:cubicBezTo>
                        <a:cubicBezTo>
                          <a:pt x="757778" y="1169323"/>
                          <a:pt x="719361" y="893098"/>
                          <a:pt x="668561" y="810548"/>
                        </a:cubicBezTo>
                        <a:cubicBezTo>
                          <a:pt x="617761" y="727998"/>
                          <a:pt x="460599" y="780386"/>
                          <a:pt x="392336" y="762923"/>
                        </a:cubicBezTo>
                        <a:cubicBezTo>
                          <a:pt x="324073" y="745460"/>
                          <a:pt x="275867" y="832927"/>
                          <a:pt x="258986" y="705773"/>
                        </a:cubicBezTo>
                        <a:cubicBezTo>
                          <a:pt x="242105" y="578619"/>
                          <a:pt x="285707" y="129816"/>
                          <a:pt x="291051" y="0"/>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Arrow Connector 98">
                  <a:extLst>
                    <a:ext uri="{FF2B5EF4-FFF2-40B4-BE49-F238E27FC236}">
                      <a16:creationId xmlns:a16="http://schemas.microsoft.com/office/drawing/2014/main" id="{7B6C0060-C620-4BB3-90A8-E9B62D38A90C}"/>
                    </a:ext>
                  </a:extLst>
                </p:cNvPr>
                <p:cNvCxnSpPr>
                  <a:cxnSpLocks/>
                  <a:stCxn id="88" idx="2"/>
                  <a:endCxn id="102" idx="10"/>
                </p:cNvCxnSpPr>
                <p:nvPr/>
              </p:nvCxnSpPr>
              <p:spPr>
                <a:xfrm flipH="1">
                  <a:off x="8565408" y="5079186"/>
                  <a:ext cx="635463" cy="101771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66B53AB-8524-4251-A14D-5CDC856B8406}"/>
                    </a:ext>
                  </a:extLst>
                </p:cNvPr>
                <p:cNvCxnSpPr>
                  <a:cxnSpLocks/>
                  <a:stCxn id="88" idx="2"/>
                  <a:endCxn id="102" idx="28"/>
                </p:cNvCxnSpPr>
                <p:nvPr/>
              </p:nvCxnSpPr>
              <p:spPr>
                <a:xfrm>
                  <a:off x="9200872" y="5079186"/>
                  <a:ext cx="1038640" cy="689511"/>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88" name="TextBox 87">
                <a:extLst>
                  <a:ext uri="{FF2B5EF4-FFF2-40B4-BE49-F238E27FC236}">
                    <a16:creationId xmlns:a16="http://schemas.microsoft.com/office/drawing/2014/main" id="{6B86002D-6900-4168-9211-4E474A13DD93}"/>
                  </a:ext>
                </a:extLst>
              </p:cNvPr>
              <p:cNvSpPr txBox="1"/>
              <p:nvPr/>
            </p:nvSpPr>
            <p:spPr>
              <a:xfrm>
                <a:off x="8012782" y="4443329"/>
                <a:ext cx="2939305" cy="46100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100" dirty="0">
                    <a:ln w="6350">
                      <a:noFill/>
                    </a:ln>
                    <a:solidFill>
                      <a:srgbClr val="05BCFE"/>
                    </a:solidFill>
                    <a:effectLst>
                      <a:glow rad="127000">
                        <a:srgbClr val="FFFFFF"/>
                      </a:glow>
                      <a:outerShdw blurRad="50800" dist="38100" dir="2700000" algn="tl" rotWithShape="0">
                        <a:schemeClr val="bg1">
                          <a:alpha val="40000"/>
                        </a:schemeClr>
                      </a:outerShdw>
                    </a:effectLst>
                  </a:rPr>
                  <a:t>Connected Raleigh Creek</a:t>
                </a:r>
              </a:p>
            </p:txBody>
          </p:sp>
        </p:grpSp>
        <p:sp>
          <p:nvSpPr>
            <p:cNvPr id="112" name="TextBox 111">
              <a:extLst>
                <a:ext uri="{FF2B5EF4-FFF2-40B4-BE49-F238E27FC236}">
                  <a16:creationId xmlns:a16="http://schemas.microsoft.com/office/drawing/2014/main" id="{DD00D6F6-AFF8-4F64-9DB9-DD635B49C1A7}"/>
                </a:ext>
              </a:extLst>
            </p:cNvPr>
            <p:cNvSpPr txBox="1"/>
            <p:nvPr/>
          </p:nvSpPr>
          <p:spPr>
            <a:xfrm>
              <a:off x="983336" y="1218216"/>
              <a:ext cx="1490227" cy="2616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100" dirty="0">
                  <a:ln w="6350">
                    <a:noFill/>
                  </a:ln>
                  <a:solidFill>
                    <a:srgbClr val="00B0F0"/>
                  </a:solidFill>
                  <a:effectLst>
                    <a:glow rad="127000">
                      <a:schemeClr val="bg1"/>
                    </a:glow>
                    <a:outerShdw blurRad="50800" dist="38100" dir="2700000" algn="tl" rotWithShape="0">
                      <a:schemeClr val="bg1">
                        <a:alpha val="40000"/>
                      </a:schemeClr>
                    </a:outerShdw>
                  </a:effectLst>
                </a:rPr>
                <a:t>High Flow Exiting ODS</a:t>
              </a:r>
            </a:p>
          </p:txBody>
        </p:sp>
        <p:cxnSp>
          <p:nvCxnSpPr>
            <p:cNvPr id="113" name="Straight Arrow Connector 112">
              <a:extLst>
                <a:ext uri="{FF2B5EF4-FFF2-40B4-BE49-F238E27FC236}">
                  <a16:creationId xmlns:a16="http://schemas.microsoft.com/office/drawing/2014/main" id="{49B6EF24-5A4A-4234-97BD-BB66CE9D34C6}"/>
                </a:ext>
              </a:extLst>
            </p:cNvPr>
            <p:cNvCxnSpPr>
              <a:cxnSpLocks/>
            </p:cNvCxnSpPr>
            <p:nvPr/>
          </p:nvCxnSpPr>
          <p:spPr>
            <a:xfrm flipH="1">
              <a:off x="1115110" y="1444786"/>
              <a:ext cx="328785" cy="361834"/>
            </a:xfrm>
            <a:prstGeom prst="straightConnector1">
              <a:avLst/>
            </a:prstGeom>
            <a:ln w="9525">
              <a:solidFill>
                <a:srgbClr val="00B0F0"/>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AF051722-FFEF-4387-894E-1A46FD3F71F0}"/>
                </a:ext>
              </a:extLst>
            </p:cNvPr>
            <p:cNvSpPr txBox="1"/>
            <p:nvPr/>
          </p:nvSpPr>
          <p:spPr>
            <a:xfrm>
              <a:off x="4364062" y="2116431"/>
              <a:ext cx="1061855" cy="2616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Confluence</a:t>
              </a:r>
              <a:endParaRPr lang="en-US" sz="8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23" name="Star: 5 Points 122">
              <a:extLst>
                <a:ext uri="{FF2B5EF4-FFF2-40B4-BE49-F238E27FC236}">
                  <a16:creationId xmlns:a16="http://schemas.microsoft.com/office/drawing/2014/main" id="{45642A00-A456-4CA3-B645-1E5184AC1DBA}"/>
                </a:ext>
              </a:extLst>
            </p:cNvPr>
            <p:cNvSpPr/>
            <p:nvPr/>
          </p:nvSpPr>
          <p:spPr>
            <a:xfrm>
              <a:off x="5206349" y="2110464"/>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4" name="TextBox 123">
              <a:extLst>
                <a:ext uri="{FF2B5EF4-FFF2-40B4-BE49-F238E27FC236}">
                  <a16:creationId xmlns:a16="http://schemas.microsoft.com/office/drawing/2014/main" id="{00727C78-2B47-402D-A2EF-26D3494D1D37}"/>
                </a:ext>
              </a:extLst>
            </p:cNvPr>
            <p:cNvSpPr txBox="1"/>
            <p:nvPr/>
          </p:nvSpPr>
          <p:spPr>
            <a:xfrm>
              <a:off x="4925035" y="1231057"/>
              <a:ext cx="1061855" cy="43088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P1007 Conveyance</a:t>
              </a:r>
              <a:endParaRPr lang="en-US" sz="8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28" name="Rounded Rectangle 5">
              <a:extLst>
                <a:ext uri="{FF2B5EF4-FFF2-40B4-BE49-F238E27FC236}">
                  <a16:creationId xmlns:a16="http://schemas.microsoft.com/office/drawing/2014/main" id="{757CF97D-267A-47D4-9B88-0550B69E64D3}"/>
                </a:ext>
              </a:extLst>
            </p:cNvPr>
            <p:cNvSpPr/>
            <p:nvPr/>
          </p:nvSpPr>
          <p:spPr>
            <a:xfrm>
              <a:off x="273452" y="2641108"/>
              <a:ext cx="2230881" cy="22016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High Flow: Connected System</a:t>
              </a:r>
            </a:p>
          </p:txBody>
        </p:sp>
        <p:graphicFrame>
          <p:nvGraphicFramePr>
            <p:cNvPr id="129" name="Chart 128">
              <a:extLst>
                <a:ext uri="{FF2B5EF4-FFF2-40B4-BE49-F238E27FC236}">
                  <a16:creationId xmlns:a16="http://schemas.microsoft.com/office/drawing/2014/main" id="{B34AC799-B267-4C6B-8D27-D149990EDD6E}"/>
                </a:ext>
              </a:extLst>
            </p:cNvPr>
            <p:cNvGraphicFramePr>
              <a:graphicFrameLocks/>
            </p:cNvGraphicFramePr>
            <p:nvPr>
              <p:extLst>
                <p:ext uri="{D42A27DB-BD31-4B8C-83A1-F6EECF244321}">
                  <p14:modId xmlns:p14="http://schemas.microsoft.com/office/powerpoint/2010/main" val="999733427"/>
                </p:ext>
              </p:extLst>
            </p:nvPr>
          </p:nvGraphicFramePr>
          <p:xfrm>
            <a:off x="1235538" y="1397780"/>
            <a:ext cx="962993" cy="69887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1" name="Chart 130">
              <a:extLst>
                <a:ext uri="{FF2B5EF4-FFF2-40B4-BE49-F238E27FC236}">
                  <a16:creationId xmlns:a16="http://schemas.microsoft.com/office/drawing/2014/main" id="{0F66EDC1-0794-4B5A-8326-CC0448B4CF2A}"/>
                </a:ext>
              </a:extLst>
            </p:cNvPr>
            <p:cNvGraphicFramePr>
              <a:graphicFrameLocks/>
            </p:cNvGraphicFramePr>
            <p:nvPr>
              <p:extLst>
                <p:ext uri="{D42A27DB-BD31-4B8C-83A1-F6EECF244321}">
                  <p14:modId xmlns:p14="http://schemas.microsoft.com/office/powerpoint/2010/main" val="3104361643"/>
                </p:ext>
              </p:extLst>
            </p:nvPr>
          </p:nvGraphicFramePr>
          <p:xfrm>
            <a:off x="4853335" y="2248339"/>
            <a:ext cx="962993" cy="69887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4" name="Chart 63">
              <a:extLst>
                <a:ext uri="{FF2B5EF4-FFF2-40B4-BE49-F238E27FC236}">
                  <a16:creationId xmlns:a16="http://schemas.microsoft.com/office/drawing/2014/main" id="{5A8A137D-F055-46E7-826F-7879F66310B7}"/>
                </a:ext>
              </a:extLst>
            </p:cNvPr>
            <p:cNvGraphicFramePr>
              <a:graphicFrameLocks/>
            </p:cNvGraphicFramePr>
            <p:nvPr>
              <p:extLst>
                <p:ext uri="{D42A27DB-BD31-4B8C-83A1-F6EECF244321}">
                  <p14:modId xmlns:p14="http://schemas.microsoft.com/office/powerpoint/2010/main" val="255048281"/>
                </p:ext>
              </p:extLst>
            </p:nvPr>
          </p:nvGraphicFramePr>
          <p:xfrm>
            <a:off x="5192639" y="1624938"/>
            <a:ext cx="962993" cy="698872"/>
          </p:xfrm>
          <a:graphic>
            <a:graphicData uri="http://schemas.openxmlformats.org/drawingml/2006/chart">
              <c:chart xmlns:c="http://schemas.openxmlformats.org/drawingml/2006/chart" xmlns:r="http://schemas.openxmlformats.org/officeDocument/2006/relationships" r:id="rId11"/>
            </a:graphicData>
          </a:graphic>
        </p:graphicFrame>
      </p:grpSp>
      <p:grpSp>
        <p:nvGrpSpPr>
          <p:cNvPr id="94" name="Group 93">
            <a:extLst>
              <a:ext uri="{FF2B5EF4-FFF2-40B4-BE49-F238E27FC236}">
                <a16:creationId xmlns:a16="http://schemas.microsoft.com/office/drawing/2014/main" id="{E029F58D-7BAA-4C0D-A49A-434C6B16A29B}"/>
              </a:ext>
            </a:extLst>
          </p:cNvPr>
          <p:cNvGrpSpPr/>
          <p:nvPr/>
        </p:nvGrpSpPr>
        <p:grpSpPr>
          <a:xfrm>
            <a:off x="125133" y="1123011"/>
            <a:ext cx="5873892" cy="1844771"/>
            <a:chOff x="592109" y="2989808"/>
            <a:chExt cx="5873892" cy="1844771"/>
          </a:xfrm>
        </p:grpSpPr>
        <p:grpSp>
          <p:nvGrpSpPr>
            <p:cNvPr id="95" name="Group 94">
              <a:extLst>
                <a:ext uri="{FF2B5EF4-FFF2-40B4-BE49-F238E27FC236}">
                  <a16:creationId xmlns:a16="http://schemas.microsoft.com/office/drawing/2014/main" id="{B3C6034A-1672-4262-8926-4F849FFFF2C5}"/>
                </a:ext>
              </a:extLst>
            </p:cNvPr>
            <p:cNvGrpSpPr/>
            <p:nvPr/>
          </p:nvGrpSpPr>
          <p:grpSpPr>
            <a:xfrm>
              <a:off x="592109" y="2989808"/>
              <a:ext cx="5708186" cy="1813293"/>
              <a:chOff x="2323306" y="3977453"/>
              <a:chExt cx="10058922" cy="3195369"/>
            </a:xfrm>
          </p:grpSpPr>
          <p:grpSp>
            <p:nvGrpSpPr>
              <p:cNvPr id="136" name="Group 135">
                <a:extLst>
                  <a:ext uri="{FF2B5EF4-FFF2-40B4-BE49-F238E27FC236}">
                    <a16:creationId xmlns:a16="http://schemas.microsoft.com/office/drawing/2014/main" id="{CA46A8F4-B788-4039-B8F7-982B81E0A916}"/>
                  </a:ext>
                </a:extLst>
              </p:cNvPr>
              <p:cNvGrpSpPr>
                <a:grpSpLocks noChangeAspect="1"/>
              </p:cNvGrpSpPr>
              <p:nvPr/>
            </p:nvGrpSpPr>
            <p:grpSpPr>
              <a:xfrm>
                <a:off x="2323306" y="3977453"/>
                <a:ext cx="10058922" cy="3195369"/>
                <a:chOff x="2104096" y="3939735"/>
                <a:chExt cx="10784929" cy="3234936"/>
              </a:xfrm>
            </p:grpSpPr>
            <p:pic>
              <p:nvPicPr>
                <p:cNvPr id="142" name="Picture 141">
                  <a:extLst>
                    <a:ext uri="{FF2B5EF4-FFF2-40B4-BE49-F238E27FC236}">
                      <a16:creationId xmlns:a16="http://schemas.microsoft.com/office/drawing/2014/main" id="{79A2EEB0-C5AA-4DA9-A4A6-D6288B3D1144}"/>
                    </a:ext>
                  </a:extLst>
                </p:cNvPr>
                <p:cNvPicPr>
                  <a:picLocks noChangeAspect="1"/>
                </p:cNvPicPr>
                <p:nvPr/>
              </p:nvPicPr>
              <p:blipFill rotWithShape="1">
                <a:blip r:embed="rId8"/>
                <a:srcRect l="2411" t="9893" r="294" b="732"/>
                <a:stretch/>
              </p:blipFill>
              <p:spPr>
                <a:xfrm>
                  <a:off x="2104096" y="3948499"/>
                  <a:ext cx="10784929" cy="3226172"/>
                </a:xfrm>
                <a:prstGeom prst="rect">
                  <a:avLst/>
                </a:prstGeom>
                <a:ln w="25400">
                  <a:solidFill>
                    <a:schemeClr val="tx1"/>
                  </a:solidFill>
                </a:ln>
                <a:effectLst>
                  <a:outerShdw blurRad="50800" dist="50800" dir="2700000" algn="ctr" rotWithShape="0">
                    <a:schemeClr val="tx1">
                      <a:alpha val="63000"/>
                    </a:schemeClr>
                  </a:outerShdw>
                </a:effectLst>
              </p:spPr>
            </p:pic>
            <p:sp>
              <p:nvSpPr>
                <p:cNvPr id="143" name="Freeform: Shape 142">
                  <a:extLst>
                    <a:ext uri="{FF2B5EF4-FFF2-40B4-BE49-F238E27FC236}">
                      <a16:creationId xmlns:a16="http://schemas.microsoft.com/office/drawing/2014/main" id="{9D98194E-2DEB-454F-967F-F71A0A3533A0}"/>
                    </a:ext>
                  </a:extLst>
                </p:cNvPr>
                <p:cNvSpPr/>
                <p:nvPr/>
              </p:nvSpPr>
              <p:spPr>
                <a:xfrm>
                  <a:off x="8298426" y="5353787"/>
                  <a:ext cx="3047007" cy="632640"/>
                </a:xfrm>
                <a:custGeom>
                  <a:avLst/>
                  <a:gdLst>
                    <a:gd name="connsiteX0" fmla="*/ 0 w 1745456"/>
                    <a:gd name="connsiteY0" fmla="*/ 404813 h 414338"/>
                    <a:gd name="connsiteX1" fmla="*/ 57150 w 1745456"/>
                    <a:gd name="connsiteY1" fmla="*/ 402432 h 414338"/>
                    <a:gd name="connsiteX2" fmla="*/ 95250 w 1745456"/>
                    <a:gd name="connsiteY2" fmla="*/ 385763 h 414338"/>
                    <a:gd name="connsiteX3" fmla="*/ 126206 w 1745456"/>
                    <a:gd name="connsiteY3" fmla="*/ 376238 h 414338"/>
                    <a:gd name="connsiteX4" fmla="*/ 138112 w 1745456"/>
                    <a:gd name="connsiteY4" fmla="*/ 373857 h 414338"/>
                    <a:gd name="connsiteX5" fmla="*/ 164306 w 1745456"/>
                    <a:gd name="connsiteY5" fmla="*/ 376238 h 414338"/>
                    <a:gd name="connsiteX6" fmla="*/ 226219 w 1745456"/>
                    <a:gd name="connsiteY6" fmla="*/ 404813 h 414338"/>
                    <a:gd name="connsiteX7" fmla="*/ 259556 w 1745456"/>
                    <a:gd name="connsiteY7" fmla="*/ 414338 h 414338"/>
                    <a:gd name="connsiteX8" fmla="*/ 314325 w 1745456"/>
                    <a:gd name="connsiteY8" fmla="*/ 414338 h 414338"/>
                    <a:gd name="connsiteX9" fmla="*/ 397669 w 1745456"/>
                    <a:gd name="connsiteY9" fmla="*/ 414338 h 414338"/>
                    <a:gd name="connsiteX10" fmla="*/ 473869 w 1745456"/>
                    <a:gd name="connsiteY10" fmla="*/ 414338 h 414338"/>
                    <a:gd name="connsiteX11" fmla="*/ 600075 w 1745456"/>
                    <a:gd name="connsiteY11" fmla="*/ 390525 h 414338"/>
                    <a:gd name="connsiteX12" fmla="*/ 614362 w 1745456"/>
                    <a:gd name="connsiteY12" fmla="*/ 373857 h 414338"/>
                    <a:gd name="connsiteX13" fmla="*/ 638175 w 1745456"/>
                    <a:gd name="connsiteY13" fmla="*/ 297657 h 414338"/>
                    <a:gd name="connsiteX14" fmla="*/ 673894 w 1745456"/>
                    <a:gd name="connsiteY14" fmla="*/ 271463 h 414338"/>
                    <a:gd name="connsiteX15" fmla="*/ 740569 w 1745456"/>
                    <a:gd name="connsiteY15" fmla="*/ 250032 h 414338"/>
                    <a:gd name="connsiteX16" fmla="*/ 790575 w 1745456"/>
                    <a:gd name="connsiteY16" fmla="*/ 226219 h 414338"/>
                    <a:gd name="connsiteX17" fmla="*/ 850106 w 1745456"/>
                    <a:gd name="connsiteY17" fmla="*/ 123825 h 414338"/>
                    <a:gd name="connsiteX18" fmla="*/ 857250 w 1745456"/>
                    <a:gd name="connsiteY18" fmla="*/ 109538 h 414338"/>
                    <a:gd name="connsiteX19" fmla="*/ 942975 w 1745456"/>
                    <a:gd name="connsiteY19" fmla="*/ 54769 h 414338"/>
                    <a:gd name="connsiteX20" fmla="*/ 1071562 w 1745456"/>
                    <a:gd name="connsiteY20" fmla="*/ 21432 h 414338"/>
                    <a:gd name="connsiteX21" fmla="*/ 1140619 w 1745456"/>
                    <a:gd name="connsiteY21" fmla="*/ 0 h 414338"/>
                    <a:gd name="connsiteX22" fmla="*/ 1200150 w 1745456"/>
                    <a:gd name="connsiteY22" fmla="*/ 0 h 414338"/>
                    <a:gd name="connsiteX23" fmla="*/ 1247775 w 1745456"/>
                    <a:gd name="connsiteY23" fmla="*/ 9525 h 414338"/>
                    <a:gd name="connsiteX24" fmla="*/ 1309687 w 1745456"/>
                    <a:gd name="connsiteY24" fmla="*/ 50007 h 414338"/>
                    <a:gd name="connsiteX25" fmla="*/ 1343025 w 1745456"/>
                    <a:gd name="connsiteY25" fmla="*/ 88107 h 414338"/>
                    <a:gd name="connsiteX26" fmla="*/ 1373981 w 1745456"/>
                    <a:gd name="connsiteY26" fmla="*/ 116682 h 414338"/>
                    <a:gd name="connsiteX27" fmla="*/ 1426369 w 1745456"/>
                    <a:gd name="connsiteY27" fmla="*/ 145257 h 414338"/>
                    <a:gd name="connsiteX28" fmla="*/ 1464469 w 1745456"/>
                    <a:gd name="connsiteY28" fmla="*/ 173832 h 414338"/>
                    <a:gd name="connsiteX29" fmla="*/ 1478756 w 1745456"/>
                    <a:gd name="connsiteY29" fmla="*/ 185738 h 414338"/>
                    <a:gd name="connsiteX30" fmla="*/ 1490662 w 1745456"/>
                    <a:gd name="connsiteY30" fmla="*/ 180975 h 414338"/>
                    <a:gd name="connsiteX31" fmla="*/ 1590675 w 1745456"/>
                    <a:gd name="connsiteY31" fmla="*/ 176213 h 414338"/>
                    <a:gd name="connsiteX32" fmla="*/ 1628775 w 1745456"/>
                    <a:gd name="connsiteY32" fmla="*/ 200025 h 414338"/>
                    <a:gd name="connsiteX33" fmla="*/ 1666875 w 1745456"/>
                    <a:gd name="connsiteY33" fmla="*/ 235744 h 414338"/>
                    <a:gd name="connsiteX34" fmla="*/ 1683544 w 1745456"/>
                    <a:gd name="connsiteY34" fmla="*/ 261938 h 414338"/>
                    <a:gd name="connsiteX35" fmla="*/ 1707356 w 1745456"/>
                    <a:gd name="connsiteY35" fmla="*/ 292894 h 414338"/>
                    <a:gd name="connsiteX36" fmla="*/ 1724025 w 1745456"/>
                    <a:gd name="connsiteY36" fmla="*/ 311944 h 414338"/>
                    <a:gd name="connsiteX37" fmla="*/ 1738312 w 1745456"/>
                    <a:gd name="connsiteY37" fmla="*/ 330994 h 414338"/>
                    <a:gd name="connsiteX38" fmla="*/ 1745456 w 1745456"/>
                    <a:gd name="connsiteY38" fmla="*/ 352425 h 414338"/>
                    <a:gd name="connsiteX0" fmla="*/ 0 w 1745985"/>
                    <a:gd name="connsiteY0" fmla="*/ 404813 h 414338"/>
                    <a:gd name="connsiteX1" fmla="*/ 57150 w 1745985"/>
                    <a:gd name="connsiteY1" fmla="*/ 402432 h 414338"/>
                    <a:gd name="connsiteX2" fmla="*/ 95250 w 1745985"/>
                    <a:gd name="connsiteY2" fmla="*/ 385763 h 414338"/>
                    <a:gd name="connsiteX3" fmla="*/ 126206 w 1745985"/>
                    <a:gd name="connsiteY3" fmla="*/ 376238 h 414338"/>
                    <a:gd name="connsiteX4" fmla="*/ 138112 w 1745985"/>
                    <a:gd name="connsiteY4" fmla="*/ 373857 h 414338"/>
                    <a:gd name="connsiteX5" fmla="*/ 164306 w 1745985"/>
                    <a:gd name="connsiteY5" fmla="*/ 376238 h 414338"/>
                    <a:gd name="connsiteX6" fmla="*/ 226219 w 1745985"/>
                    <a:gd name="connsiteY6" fmla="*/ 404813 h 414338"/>
                    <a:gd name="connsiteX7" fmla="*/ 259556 w 1745985"/>
                    <a:gd name="connsiteY7" fmla="*/ 414338 h 414338"/>
                    <a:gd name="connsiteX8" fmla="*/ 314325 w 1745985"/>
                    <a:gd name="connsiteY8" fmla="*/ 414338 h 414338"/>
                    <a:gd name="connsiteX9" fmla="*/ 397669 w 1745985"/>
                    <a:gd name="connsiteY9" fmla="*/ 414338 h 414338"/>
                    <a:gd name="connsiteX10" fmla="*/ 473869 w 1745985"/>
                    <a:gd name="connsiteY10" fmla="*/ 414338 h 414338"/>
                    <a:gd name="connsiteX11" fmla="*/ 600075 w 1745985"/>
                    <a:gd name="connsiteY11" fmla="*/ 390525 h 414338"/>
                    <a:gd name="connsiteX12" fmla="*/ 614362 w 1745985"/>
                    <a:gd name="connsiteY12" fmla="*/ 373857 h 414338"/>
                    <a:gd name="connsiteX13" fmla="*/ 638175 w 1745985"/>
                    <a:gd name="connsiteY13" fmla="*/ 297657 h 414338"/>
                    <a:gd name="connsiteX14" fmla="*/ 673894 w 1745985"/>
                    <a:gd name="connsiteY14" fmla="*/ 271463 h 414338"/>
                    <a:gd name="connsiteX15" fmla="*/ 740569 w 1745985"/>
                    <a:gd name="connsiteY15" fmla="*/ 250032 h 414338"/>
                    <a:gd name="connsiteX16" fmla="*/ 790575 w 1745985"/>
                    <a:gd name="connsiteY16" fmla="*/ 226219 h 414338"/>
                    <a:gd name="connsiteX17" fmla="*/ 850106 w 1745985"/>
                    <a:gd name="connsiteY17" fmla="*/ 123825 h 414338"/>
                    <a:gd name="connsiteX18" fmla="*/ 857250 w 1745985"/>
                    <a:gd name="connsiteY18" fmla="*/ 109538 h 414338"/>
                    <a:gd name="connsiteX19" fmla="*/ 942975 w 1745985"/>
                    <a:gd name="connsiteY19" fmla="*/ 54769 h 414338"/>
                    <a:gd name="connsiteX20" fmla="*/ 1071562 w 1745985"/>
                    <a:gd name="connsiteY20" fmla="*/ 21432 h 414338"/>
                    <a:gd name="connsiteX21" fmla="*/ 1140619 w 1745985"/>
                    <a:gd name="connsiteY21" fmla="*/ 0 h 414338"/>
                    <a:gd name="connsiteX22" fmla="*/ 1200150 w 1745985"/>
                    <a:gd name="connsiteY22" fmla="*/ 0 h 414338"/>
                    <a:gd name="connsiteX23" fmla="*/ 1247775 w 1745985"/>
                    <a:gd name="connsiteY23" fmla="*/ 9525 h 414338"/>
                    <a:gd name="connsiteX24" fmla="*/ 1309687 w 1745985"/>
                    <a:gd name="connsiteY24" fmla="*/ 50007 h 414338"/>
                    <a:gd name="connsiteX25" fmla="*/ 1343025 w 1745985"/>
                    <a:gd name="connsiteY25" fmla="*/ 88107 h 414338"/>
                    <a:gd name="connsiteX26" fmla="*/ 1373981 w 1745985"/>
                    <a:gd name="connsiteY26" fmla="*/ 116682 h 414338"/>
                    <a:gd name="connsiteX27" fmla="*/ 1426369 w 1745985"/>
                    <a:gd name="connsiteY27" fmla="*/ 145257 h 414338"/>
                    <a:gd name="connsiteX28" fmla="*/ 1464469 w 1745985"/>
                    <a:gd name="connsiteY28" fmla="*/ 173832 h 414338"/>
                    <a:gd name="connsiteX29" fmla="*/ 1478756 w 1745985"/>
                    <a:gd name="connsiteY29" fmla="*/ 185738 h 414338"/>
                    <a:gd name="connsiteX30" fmla="*/ 1490662 w 1745985"/>
                    <a:gd name="connsiteY30" fmla="*/ 180975 h 414338"/>
                    <a:gd name="connsiteX31" fmla="*/ 1590675 w 1745985"/>
                    <a:gd name="connsiteY31" fmla="*/ 176213 h 414338"/>
                    <a:gd name="connsiteX32" fmla="*/ 1628775 w 1745985"/>
                    <a:gd name="connsiteY32" fmla="*/ 200025 h 414338"/>
                    <a:gd name="connsiteX33" fmla="*/ 1666875 w 1745985"/>
                    <a:gd name="connsiteY33" fmla="*/ 235744 h 414338"/>
                    <a:gd name="connsiteX34" fmla="*/ 1683544 w 1745985"/>
                    <a:gd name="connsiteY34" fmla="*/ 261938 h 414338"/>
                    <a:gd name="connsiteX35" fmla="*/ 1707356 w 1745985"/>
                    <a:gd name="connsiteY35" fmla="*/ 292894 h 414338"/>
                    <a:gd name="connsiteX36" fmla="*/ 1724025 w 1745985"/>
                    <a:gd name="connsiteY36" fmla="*/ 311944 h 414338"/>
                    <a:gd name="connsiteX37" fmla="*/ 1738312 w 1745985"/>
                    <a:gd name="connsiteY37" fmla="*/ 330994 h 414338"/>
                    <a:gd name="connsiteX38" fmla="*/ 1745456 w 1745985"/>
                    <a:gd name="connsiteY38" fmla="*/ 352425 h 414338"/>
                    <a:gd name="connsiteX39" fmla="*/ 1745456 w 1745985"/>
                    <a:gd name="connsiteY39" fmla="*/ 35480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45456 w 1826419"/>
                    <a:gd name="connsiteY38" fmla="*/ 352425 h 414338"/>
                    <a:gd name="connsiteX39" fmla="*/ 1826419 w 1826419"/>
                    <a:gd name="connsiteY39" fmla="*/ 373857 h 414338"/>
                    <a:gd name="connsiteX0" fmla="*/ 0 w 1826419"/>
                    <a:gd name="connsiteY0" fmla="*/ 404813 h 414338"/>
                    <a:gd name="connsiteX1" fmla="*/ 57150 w 1826419"/>
                    <a:gd name="connsiteY1" fmla="*/ 402432 h 414338"/>
                    <a:gd name="connsiteX2" fmla="*/ 95250 w 1826419"/>
                    <a:gd name="connsiteY2" fmla="*/ 385763 h 414338"/>
                    <a:gd name="connsiteX3" fmla="*/ 126206 w 1826419"/>
                    <a:gd name="connsiteY3" fmla="*/ 376238 h 414338"/>
                    <a:gd name="connsiteX4" fmla="*/ 138112 w 1826419"/>
                    <a:gd name="connsiteY4" fmla="*/ 373857 h 414338"/>
                    <a:gd name="connsiteX5" fmla="*/ 164306 w 1826419"/>
                    <a:gd name="connsiteY5" fmla="*/ 376238 h 414338"/>
                    <a:gd name="connsiteX6" fmla="*/ 226219 w 1826419"/>
                    <a:gd name="connsiteY6" fmla="*/ 404813 h 414338"/>
                    <a:gd name="connsiteX7" fmla="*/ 259556 w 1826419"/>
                    <a:gd name="connsiteY7" fmla="*/ 414338 h 414338"/>
                    <a:gd name="connsiteX8" fmla="*/ 314325 w 1826419"/>
                    <a:gd name="connsiteY8" fmla="*/ 414338 h 414338"/>
                    <a:gd name="connsiteX9" fmla="*/ 397669 w 1826419"/>
                    <a:gd name="connsiteY9" fmla="*/ 414338 h 414338"/>
                    <a:gd name="connsiteX10" fmla="*/ 473869 w 1826419"/>
                    <a:gd name="connsiteY10" fmla="*/ 414338 h 414338"/>
                    <a:gd name="connsiteX11" fmla="*/ 600075 w 1826419"/>
                    <a:gd name="connsiteY11" fmla="*/ 390525 h 414338"/>
                    <a:gd name="connsiteX12" fmla="*/ 614362 w 1826419"/>
                    <a:gd name="connsiteY12" fmla="*/ 373857 h 414338"/>
                    <a:gd name="connsiteX13" fmla="*/ 638175 w 1826419"/>
                    <a:gd name="connsiteY13" fmla="*/ 297657 h 414338"/>
                    <a:gd name="connsiteX14" fmla="*/ 673894 w 1826419"/>
                    <a:gd name="connsiteY14" fmla="*/ 271463 h 414338"/>
                    <a:gd name="connsiteX15" fmla="*/ 740569 w 1826419"/>
                    <a:gd name="connsiteY15" fmla="*/ 250032 h 414338"/>
                    <a:gd name="connsiteX16" fmla="*/ 790575 w 1826419"/>
                    <a:gd name="connsiteY16" fmla="*/ 226219 h 414338"/>
                    <a:gd name="connsiteX17" fmla="*/ 850106 w 1826419"/>
                    <a:gd name="connsiteY17" fmla="*/ 123825 h 414338"/>
                    <a:gd name="connsiteX18" fmla="*/ 857250 w 1826419"/>
                    <a:gd name="connsiteY18" fmla="*/ 109538 h 414338"/>
                    <a:gd name="connsiteX19" fmla="*/ 942975 w 1826419"/>
                    <a:gd name="connsiteY19" fmla="*/ 54769 h 414338"/>
                    <a:gd name="connsiteX20" fmla="*/ 1071562 w 1826419"/>
                    <a:gd name="connsiteY20" fmla="*/ 21432 h 414338"/>
                    <a:gd name="connsiteX21" fmla="*/ 1140619 w 1826419"/>
                    <a:gd name="connsiteY21" fmla="*/ 0 h 414338"/>
                    <a:gd name="connsiteX22" fmla="*/ 1200150 w 1826419"/>
                    <a:gd name="connsiteY22" fmla="*/ 0 h 414338"/>
                    <a:gd name="connsiteX23" fmla="*/ 1247775 w 1826419"/>
                    <a:gd name="connsiteY23" fmla="*/ 9525 h 414338"/>
                    <a:gd name="connsiteX24" fmla="*/ 1309687 w 1826419"/>
                    <a:gd name="connsiteY24" fmla="*/ 50007 h 414338"/>
                    <a:gd name="connsiteX25" fmla="*/ 1343025 w 1826419"/>
                    <a:gd name="connsiteY25" fmla="*/ 88107 h 414338"/>
                    <a:gd name="connsiteX26" fmla="*/ 1373981 w 1826419"/>
                    <a:gd name="connsiteY26" fmla="*/ 116682 h 414338"/>
                    <a:gd name="connsiteX27" fmla="*/ 1426369 w 1826419"/>
                    <a:gd name="connsiteY27" fmla="*/ 145257 h 414338"/>
                    <a:gd name="connsiteX28" fmla="*/ 1464469 w 1826419"/>
                    <a:gd name="connsiteY28" fmla="*/ 173832 h 414338"/>
                    <a:gd name="connsiteX29" fmla="*/ 1478756 w 1826419"/>
                    <a:gd name="connsiteY29" fmla="*/ 185738 h 414338"/>
                    <a:gd name="connsiteX30" fmla="*/ 1490662 w 1826419"/>
                    <a:gd name="connsiteY30" fmla="*/ 180975 h 414338"/>
                    <a:gd name="connsiteX31" fmla="*/ 1590675 w 1826419"/>
                    <a:gd name="connsiteY31" fmla="*/ 176213 h 414338"/>
                    <a:gd name="connsiteX32" fmla="*/ 1628775 w 1826419"/>
                    <a:gd name="connsiteY32" fmla="*/ 200025 h 414338"/>
                    <a:gd name="connsiteX33" fmla="*/ 1666875 w 1826419"/>
                    <a:gd name="connsiteY33" fmla="*/ 235744 h 414338"/>
                    <a:gd name="connsiteX34" fmla="*/ 1683544 w 1826419"/>
                    <a:gd name="connsiteY34" fmla="*/ 261938 h 414338"/>
                    <a:gd name="connsiteX35" fmla="*/ 1707356 w 1826419"/>
                    <a:gd name="connsiteY35" fmla="*/ 292894 h 414338"/>
                    <a:gd name="connsiteX36" fmla="*/ 1724025 w 1826419"/>
                    <a:gd name="connsiteY36" fmla="*/ 311944 h 414338"/>
                    <a:gd name="connsiteX37" fmla="*/ 1738312 w 1826419"/>
                    <a:gd name="connsiteY37" fmla="*/ 330994 h 414338"/>
                    <a:gd name="connsiteX38" fmla="*/ 1785937 w 1826419"/>
                    <a:gd name="connsiteY38" fmla="*/ 373857 h 414338"/>
                    <a:gd name="connsiteX39" fmla="*/ 1826419 w 1826419"/>
                    <a:gd name="connsiteY39" fmla="*/ 373857 h 414338"/>
                    <a:gd name="connsiteX0" fmla="*/ 0 w 1850232"/>
                    <a:gd name="connsiteY0" fmla="*/ 404813 h 414338"/>
                    <a:gd name="connsiteX1" fmla="*/ 57150 w 1850232"/>
                    <a:gd name="connsiteY1" fmla="*/ 402432 h 414338"/>
                    <a:gd name="connsiteX2" fmla="*/ 95250 w 1850232"/>
                    <a:gd name="connsiteY2" fmla="*/ 385763 h 414338"/>
                    <a:gd name="connsiteX3" fmla="*/ 126206 w 1850232"/>
                    <a:gd name="connsiteY3" fmla="*/ 376238 h 414338"/>
                    <a:gd name="connsiteX4" fmla="*/ 138112 w 1850232"/>
                    <a:gd name="connsiteY4" fmla="*/ 373857 h 414338"/>
                    <a:gd name="connsiteX5" fmla="*/ 164306 w 1850232"/>
                    <a:gd name="connsiteY5" fmla="*/ 376238 h 414338"/>
                    <a:gd name="connsiteX6" fmla="*/ 226219 w 1850232"/>
                    <a:gd name="connsiteY6" fmla="*/ 404813 h 414338"/>
                    <a:gd name="connsiteX7" fmla="*/ 259556 w 1850232"/>
                    <a:gd name="connsiteY7" fmla="*/ 414338 h 414338"/>
                    <a:gd name="connsiteX8" fmla="*/ 314325 w 1850232"/>
                    <a:gd name="connsiteY8" fmla="*/ 414338 h 414338"/>
                    <a:gd name="connsiteX9" fmla="*/ 397669 w 1850232"/>
                    <a:gd name="connsiteY9" fmla="*/ 414338 h 414338"/>
                    <a:gd name="connsiteX10" fmla="*/ 473869 w 1850232"/>
                    <a:gd name="connsiteY10" fmla="*/ 414338 h 414338"/>
                    <a:gd name="connsiteX11" fmla="*/ 600075 w 1850232"/>
                    <a:gd name="connsiteY11" fmla="*/ 390525 h 414338"/>
                    <a:gd name="connsiteX12" fmla="*/ 614362 w 1850232"/>
                    <a:gd name="connsiteY12" fmla="*/ 373857 h 414338"/>
                    <a:gd name="connsiteX13" fmla="*/ 638175 w 1850232"/>
                    <a:gd name="connsiteY13" fmla="*/ 297657 h 414338"/>
                    <a:gd name="connsiteX14" fmla="*/ 673894 w 1850232"/>
                    <a:gd name="connsiteY14" fmla="*/ 271463 h 414338"/>
                    <a:gd name="connsiteX15" fmla="*/ 740569 w 1850232"/>
                    <a:gd name="connsiteY15" fmla="*/ 250032 h 414338"/>
                    <a:gd name="connsiteX16" fmla="*/ 790575 w 1850232"/>
                    <a:gd name="connsiteY16" fmla="*/ 226219 h 414338"/>
                    <a:gd name="connsiteX17" fmla="*/ 850106 w 1850232"/>
                    <a:gd name="connsiteY17" fmla="*/ 123825 h 414338"/>
                    <a:gd name="connsiteX18" fmla="*/ 857250 w 1850232"/>
                    <a:gd name="connsiteY18" fmla="*/ 109538 h 414338"/>
                    <a:gd name="connsiteX19" fmla="*/ 942975 w 1850232"/>
                    <a:gd name="connsiteY19" fmla="*/ 54769 h 414338"/>
                    <a:gd name="connsiteX20" fmla="*/ 1071562 w 1850232"/>
                    <a:gd name="connsiteY20" fmla="*/ 21432 h 414338"/>
                    <a:gd name="connsiteX21" fmla="*/ 1140619 w 1850232"/>
                    <a:gd name="connsiteY21" fmla="*/ 0 h 414338"/>
                    <a:gd name="connsiteX22" fmla="*/ 1200150 w 1850232"/>
                    <a:gd name="connsiteY22" fmla="*/ 0 h 414338"/>
                    <a:gd name="connsiteX23" fmla="*/ 1247775 w 1850232"/>
                    <a:gd name="connsiteY23" fmla="*/ 9525 h 414338"/>
                    <a:gd name="connsiteX24" fmla="*/ 1309687 w 1850232"/>
                    <a:gd name="connsiteY24" fmla="*/ 50007 h 414338"/>
                    <a:gd name="connsiteX25" fmla="*/ 1343025 w 1850232"/>
                    <a:gd name="connsiteY25" fmla="*/ 88107 h 414338"/>
                    <a:gd name="connsiteX26" fmla="*/ 1373981 w 1850232"/>
                    <a:gd name="connsiteY26" fmla="*/ 116682 h 414338"/>
                    <a:gd name="connsiteX27" fmla="*/ 1426369 w 1850232"/>
                    <a:gd name="connsiteY27" fmla="*/ 145257 h 414338"/>
                    <a:gd name="connsiteX28" fmla="*/ 1464469 w 1850232"/>
                    <a:gd name="connsiteY28" fmla="*/ 173832 h 414338"/>
                    <a:gd name="connsiteX29" fmla="*/ 1478756 w 1850232"/>
                    <a:gd name="connsiteY29" fmla="*/ 185738 h 414338"/>
                    <a:gd name="connsiteX30" fmla="*/ 1490662 w 1850232"/>
                    <a:gd name="connsiteY30" fmla="*/ 180975 h 414338"/>
                    <a:gd name="connsiteX31" fmla="*/ 1590675 w 1850232"/>
                    <a:gd name="connsiteY31" fmla="*/ 176213 h 414338"/>
                    <a:gd name="connsiteX32" fmla="*/ 1628775 w 1850232"/>
                    <a:gd name="connsiteY32" fmla="*/ 200025 h 414338"/>
                    <a:gd name="connsiteX33" fmla="*/ 1666875 w 1850232"/>
                    <a:gd name="connsiteY33" fmla="*/ 235744 h 414338"/>
                    <a:gd name="connsiteX34" fmla="*/ 1683544 w 1850232"/>
                    <a:gd name="connsiteY34" fmla="*/ 261938 h 414338"/>
                    <a:gd name="connsiteX35" fmla="*/ 1707356 w 1850232"/>
                    <a:gd name="connsiteY35" fmla="*/ 292894 h 414338"/>
                    <a:gd name="connsiteX36" fmla="*/ 1724025 w 1850232"/>
                    <a:gd name="connsiteY36" fmla="*/ 311944 h 414338"/>
                    <a:gd name="connsiteX37" fmla="*/ 1738312 w 1850232"/>
                    <a:gd name="connsiteY37" fmla="*/ 330994 h 414338"/>
                    <a:gd name="connsiteX38" fmla="*/ 1785937 w 1850232"/>
                    <a:gd name="connsiteY38" fmla="*/ 373857 h 414338"/>
                    <a:gd name="connsiteX39" fmla="*/ 1850232 w 1850232"/>
                    <a:gd name="connsiteY39" fmla="*/ 381001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5937 w 1840707"/>
                    <a:gd name="connsiteY38" fmla="*/ 373857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66713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490662 w 1840707"/>
                    <a:gd name="connsiteY30" fmla="*/ 180975 h 414338"/>
                    <a:gd name="connsiteX31" fmla="*/ 1590675 w 1840707"/>
                    <a:gd name="connsiteY31" fmla="*/ 176213 h 414338"/>
                    <a:gd name="connsiteX32" fmla="*/ 1628775 w 1840707"/>
                    <a:gd name="connsiteY32" fmla="*/ 200025 h 414338"/>
                    <a:gd name="connsiteX33" fmla="*/ 1666875 w 1840707"/>
                    <a:gd name="connsiteY33" fmla="*/ 235744 h 414338"/>
                    <a:gd name="connsiteX34" fmla="*/ 1683544 w 1840707"/>
                    <a:gd name="connsiteY34" fmla="*/ 261938 h 414338"/>
                    <a:gd name="connsiteX35" fmla="*/ 1707356 w 1840707"/>
                    <a:gd name="connsiteY35" fmla="*/ 292894 h 414338"/>
                    <a:gd name="connsiteX36" fmla="*/ 1724025 w 1840707"/>
                    <a:gd name="connsiteY36" fmla="*/ 311944 h 414338"/>
                    <a:gd name="connsiteX37" fmla="*/ 1738312 w 1840707"/>
                    <a:gd name="connsiteY37" fmla="*/ 330994 h 414338"/>
                    <a:gd name="connsiteX38" fmla="*/ 1783556 w 1840707"/>
                    <a:gd name="connsiteY38" fmla="*/ 361950 h 414338"/>
                    <a:gd name="connsiteX39" fmla="*/ 1840707 w 1840707"/>
                    <a:gd name="connsiteY39"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478756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857250 w 1840707"/>
                    <a:gd name="connsiteY18" fmla="*/ 109538 h 414338"/>
                    <a:gd name="connsiteX19" fmla="*/ 942975 w 1840707"/>
                    <a:gd name="connsiteY19" fmla="*/ 54769 h 414338"/>
                    <a:gd name="connsiteX20" fmla="*/ 1071562 w 1840707"/>
                    <a:gd name="connsiteY20" fmla="*/ 21432 h 414338"/>
                    <a:gd name="connsiteX21" fmla="*/ 1140619 w 1840707"/>
                    <a:gd name="connsiteY21" fmla="*/ 0 h 414338"/>
                    <a:gd name="connsiteX22" fmla="*/ 1200150 w 1840707"/>
                    <a:gd name="connsiteY22" fmla="*/ 0 h 414338"/>
                    <a:gd name="connsiteX23" fmla="*/ 1247775 w 1840707"/>
                    <a:gd name="connsiteY23" fmla="*/ 9525 h 414338"/>
                    <a:gd name="connsiteX24" fmla="*/ 1309687 w 1840707"/>
                    <a:gd name="connsiteY24" fmla="*/ 50007 h 414338"/>
                    <a:gd name="connsiteX25" fmla="*/ 1343025 w 1840707"/>
                    <a:gd name="connsiteY25" fmla="*/ 88107 h 414338"/>
                    <a:gd name="connsiteX26" fmla="*/ 1373981 w 1840707"/>
                    <a:gd name="connsiteY26" fmla="*/ 116682 h 414338"/>
                    <a:gd name="connsiteX27" fmla="*/ 1426369 w 1840707"/>
                    <a:gd name="connsiteY27" fmla="*/ 145257 h 414338"/>
                    <a:gd name="connsiteX28" fmla="*/ 1464469 w 1840707"/>
                    <a:gd name="connsiteY28" fmla="*/ 173832 h 414338"/>
                    <a:gd name="connsiteX29" fmla="*/ 1509713 w 1840707"/>
                    <a:gd name="connsiteY29" fmla="*/ 185738 h 414338"/>
                    <a:gd name="connsiteX30" fmla="*/ 1590675 w 1840707"/>
                    <a:gd name="connsiteY30" fmla="*/ 176213 h 414338"/>
                    <a:gd name="connsiteX31" fmla="*/ 1628775 w 1840707"/>
                    <a:gd name="connsiteY31" fmla="*/ 200025 h 414338"/>
                    <a:gd name="connsiteX32" fmla="*/ 1666875 w 1840707"/>
                    <a:gd name="connsiteY32" fmla="*/ 235744 h 414338"/>
                    <a:gd name="connsiteX33" fmla="*/ 1683544 w 1840707"/>
                    <a:gd name="connsiteY33" fmla="*/ 261938 h 414338"/>
                    <a:gd name="connsiteX34" fmla="*/ 1707356 w 1840707"/>
                    <a:gd name="connsiteY34" fmla="*/ 292894 h 414338"/>
                    <a:gd name="connsiteX35" fmla="*/ 1724025 w 1840707"/>
                    <a:gd name="connsiteY35" fmla="*/ 311944 h 414338"/>
                    <a:gd name="connsiteX36" fmla="*/ 1738312 w 1840707"/>
                    <a:gd name="connsiteY36" fmla="*/ 330994 h 414338"/>
                    <a:gd name="connsiteX37" fmla="*/ 1783556 w 1840707"/>
                    <a:gd name="connsiteY37" fmla="*/ 361950 h 414338"/>
                    <a:gd name="connsiteX38" fmla="*/ 1840707 w 1840707"/>
                    <a:gd name="connsiteY38"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42975 w 1840707"/>
                    <a:gd name="connsiteY18" fmla="*/ 54769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71562 w 1840707"/>
                    <a:gd name="connsiteY19" fmla="*/ 21432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04813 h 414338"/>
                    <a:gd name="connsiteX1" fmla="*/ 57150 w 1840707"/>
                    <a:gd name="connsiteY1" fmla="*/ 402432 h 414338"/>
                    <a:gd name="connsiteX2" fmla="*/ 95250 w 1840707"/>
                    <a:gd name="connsiteY2" fmla="*/ 385763 h 414338"/>
                    <a:gd name="connsiteX3" fmla="*/ 126206 w 1840707"/>
                    <a:gd name="connsiteY3" fmla="*/ 376238 h 414338"/>
                    <a:gd name="connsiteX4" fmla="*/ 138112 w 1840707"/>
                    <a:gd name="connsiteY4" fmla="*/ 373857 h 414338"/>
                    <a:gd name="connsiteX5" fmla="*/ 164306 w 1840707"/>
                    <a:gd name="connsiteY5" fmla="*/ 376238 h 414338"/>
                    <a:gd name="connsiteX6" fmla="*/ 226219 w 1840707"/>
                    <a:gd name="connsiteY6" fmla="*/ 404813 h 414338"/>
                    <a:gd name="connsiteX7" fmla="*/ 259556 w 1840707"/>
                    <a:gd name="connsiteY7" fmla="*/ 414338 h 414338"/>
                    <a:gd name="connsiteX8" fmla="*/ 314325 w 1840707"/>
                    <a:gd name="connsiteY8" fmla="*/ 414338 h 414338"/>
                    <a:gd name="connsiteX9" fmla="*/ 397669 w 1840707"/>
                    <a:gd name="connsiteY9" fmla="*/ 414338 h 414338"/>
                    <a:gd name="connsiteX10" fmla="*/ 473869 w 1840707"/>
                    <a:gd name="connsiteY10" fmla="*/ 414338 h 414338"/>
                    <a:gd name="connsiteX11" fmla="*/ 600075 w 1840707"/>
                    <a:gd name="connsiteY11" fmla="*/ 390525 h 414338"/>
                    <a:gd name="connsiteX12" fmla="*/ 614362 w 1840707"/>
                    <a:gd name="connsiteY12" fmla="*/ 373857 h 414338"/>
                    <a:gd name="connsiteX13" fmla="*/ 638175 w 1840707"/>
                    <a:gd name="connsiteY13" fmla="*/ 297657 h 414338"/>
                    <a:gd name="connsiteX14" fmla="*/ 673894 w 1840707"/>
                    <a:gd name="connsiteY14" fmla="*/ 271463 h 414338"/>
                    <a:gd name="connsiteX15" fmla="*/ 740569 w 1840707"/>
                    <a:gd name="connsiteY15" fmla="*/ 250032 h 414338"/>
                    <a:gd name="connsiteX16" fmla="*/ 790575 w 1840707"/>
                    <a:gd name="connsiteY16" fmla="*/ 226219 h 414338"/>
                    <a:gd name="connsiteX17" fmla="*/ 850106 w 1840707"/>
                    <a:gd name="connsiteY17" fmla="*/ 123825 h 414338"/>
                    <a:gd name="connsiteX18" fmla="*/ 938213 w 1840707"/>
                    <a:gd name="connsiteY18" fmla="*/ 59531 h 414338"/>
                    <a:gd name="connsiteX19" fmla="*/ 1069180 w 1840707"/>
                    <a:gd name="connsiteY19" fmla="*/ 19051 h 414338"/>
                    <a:gd name="connsiteX20" fmla="*/ 1140619 w 1840707"/>
                    <a:gd name="connsiteY20" fmla="*/ 0 h 414338"/>
                    <a:gd name="connsiteX21" fmla="*/ 1200150 w 1840707"/>
                    <a:gd name="connsiteY21" fmla="*/ 0 h 414338"/>
                    <a:gd name="connsiteX22" fmla="*/ 1247775 w 1840707"/>
                    <a:gd name="connsiteY22" fmla="*/ 9525 h 414338"/>
                    <a:gd name="connsiteX23" fmla="*/ 1309687 w 1840707"/>
                    <a:gd name="connsiteY23" fmla="*/ 50007 h 414338"/>
                    <a:gd name="connsiteX24" fmla="*/ 1343025 w 1840707"/>
                    <a:gd name="connsiteY24" fmla="*/ 88107 h 414338"/>
                    <a:gd name="connsiteX25" fmla="*/ 1373981 w 1840707"/>
                    <a:gd name="connsiteY25" fmla="*/ 116682 h 414338"/>
                    <a:gd name="connsiteX26" fmla="*/ 1426369 w 1840707"/>
                    <a:gd name="connsiteY26" fmla="*/ 145257 h 414338"/>
                    <a:gd name="connsiteX27" fmla="*/ 1464469 w 1840707"/>
                    <a:gd name="connsiteY27" fmla="*/ 173832 h 414338"/>
                    <a:gd name="connsiteX28" fmla="*/ 1509713 w 1840707"/>
                    <a:gd name="connsiteY28" fmla="*/ 185738 h 414338"/>
                    <a:gd name="connsiteX29" fmla="*/ 1590675 w 1840707"/>
                    <a:gd name="connsiteY29" fmla="*/ 176213 h 414338"/>
                    <a:gd name="connsiteX30" fmla="*/ 1628775 w 1840707"/>
                    <a:gd name="connsiteY30" fmla="*/ 200025 h 414338"/>
                    <a:gd name="connsiteX31" fmla="*/ 1666875 w 1840707"/>
                    <a:gd name="connsiteY31" fmla="*/ 235744 h 414338"/>
                    <a:gd name="connsiteX32" fmla="*/ 1683544 w 1840707"/>
                    <a:gd name="connsiteY32" fmla="*/ 261938 h 414338"/>
                    <a:gd name="connsiteX33" fmla="*/ 1707356 w 1840707"/>
                    <a:gd name="connsiteY33" fmla="*/ 292894 h 414338"/>
                    <a:gd name="connsiteX34" fmla="*/ 1724025 w 1840707"/>
                    <a:gd name="connsiteY34" fmla="*/ 311944 h 414338"/>
                    <a:gd name="connsiteX35" fmla="*/ 1738312 w 1840707"/>
                    <a:gd name="connsiteY35" fmla="*/ 330994 h 414338"/>
                    <a:gd name="connsiteX36" fmla="*/ 1783556 w 1840707"/>
                    <a:gd name="connsiteY36" fmla="*/ 361950 h 414338"/>
                    <a:gd name="connsiteX37" fmla="*/ 1840707 w 1840707"/>
                    <a:gd name="connsiteY37" fmla="*/ 378620 h 414338"/>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14362 w 1840707"/>
                    <a:gd name="connsiteY12" fmla="*/ 381001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569118 w 1840707"/>
                    <a:gd name="connsiteY12" fmla="*/ 385764 h 421482"/>
                    <a:gd name="connsiteX13" fmla="*/ 638175 w 1840707"/>
                    <a:gd name="connsiteY13" fmla="*/ 304801 h 421482"/>
                    <a:gd name="connsiteX14" fmla="*/ 673894 w 1840707"/>
                    <a:gd name="connsiteY14" fmla="*/ 278607 h 421482"/>
                    <a:gd name="connsiteX15" fmla="*/ 740569 w 1840707"/>
                    <a:gd name="connsiteY15" fmla="*/ 257176 h 421482"/>
                    <a:gd name="connsiteX16" fmla="*/ 790575 w 1840707"/>
                    <a:gd name="connsiteY16" fmla="*/ 233363 h 421482"/>
                    <a:gd name="connsiteX17" fmla="*/ 850106 w 1840707"/>
                    <a:gd name="connsiteY17" fmla="*/ 130969 h 421482"/>
                    <a:gd name="connsiteX18" fmla="*/ 938213 w 1840707"/>
                    <a:gd name="connsiteY18" fmla="*/ 66675 h 421482"/>
                    <a:gd name="connsiteX19" fmla="*/ 1069180 w 1840707"/>
                    <a:gd name="connsiteY19" fmla="*/ 26195 h 421482"/>
                    <a:gd name="connsiteX20" fmla="*/ 1140619 w 1840707"/>
                    <a:gd name="connsiteY20" fmla="*/ 7144 h 421482"/>
                    <a:gd name="connsiteX21" fmla="*/ 1200150 w 1840707"/>
                    <a:gd name="connsiteY21" fmla="*/ 0 h 421482"/>
                    <a:gd name="connsiteX22" fmla="*/ 1247775 w 1840707"/>
                    <a:gd name="connsiteY22" fmla="*/ 16669 h 421482"/>
                    <a:gd name="connsiteX23" fmla="*/ 1309687 w 1840707"/>
                    <a:gd name="connsiteY23" fmla="*/ 57151 h 421482"/>
                    <a:gd name="connsiteX24" fmla="*/ 1343025 w 1840707"/>
                    <a:gd name="connsiteY24" fmla="*/ 95251 h 421482"/>
                    <a:gd name="connsiteX25" fmla="*/ 1373981 w 1840707"/>
                    <a:gd name="connsiteY25" fmla="*/ 123826 h 421482"/>
                    <a:gd name="connsiteX26" fmla="*/ 1426369 w 1840707"/>
                    <a:gd name="connsiteY26" fmla="*/ 152401 h 421482"/>
                    <a:gd name="connsiteX27" fmla="*/ 1464469 w 1840707"/>
                    <a:gd name="connsiteY27" fmla="*/ 180976 h 421482"/>
                    <a:gd name="connsiteX28" fmla="*/ 1509713 w 1840707"/>
                    <a:gd name="connsiteY28" fmla="*/ 192882 h 421482"/>
                    <a:gd name="connsiteX29" fmla="*/ 1590675 w 1840707"/>
                    <a:gd name="connsiteY29" fmla="*/ 183357 h 421482"/>
                    <a:gd name="connsiteX30" fmla="*/ 1628775 w 1840707"/>
                    <a:gd name="connsiteY30" fmla="*/ 207169 h 421482"/>
                    <a:gd name="connsiteX31" fmla="*/ 1666875 w 1840707"/>
                    <a:gd name="connsiteY31" fmla="*/ 242888 h 421482"/>
                    <a:gd name="connsiteX32" fmla="*/ 1683544 w 1840707"/>
                    <a:gd name="connsiteY32" fmla="*/ 269082 h 421482"/>
                    <a:gd name="connsiteX33" fmla="*/ 1707356 w 1840707"/>
                    <a:gd name="connsiteY33" fmla="*/ 300038 h 421482"/>
                    <a:gd name="connsiteX34" fmla="*/ 1724025 w 1840707"/>
                    <a:gd name="connsiteY34" fmla="*/ 319088 h 421482"/>
                    <a:gd name="connsiteX35" fmla="*/ 1738312 w 1840707"/>
                    <a:gd name="connsiteY35" fmla="*/ 338138 h 421482"/>
                    <a:gd name="connsiteX36" fmla="*/ 1783556 w 1840707"/>
                    <a:gd name="connsiteY36" fmla="*/ 369094 h 421482"/>
                    <a:gd name="connsiteX37" fmla="*/ 1840707 w 1840707"/>
                    <a:gd name="connsiteY37"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600075 w 1840707"/>
                    <a:gd name="connsiteY11" fmla="*/ 397669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38312 w 1840707"/>
                    <a:gd name="connsiteY34" fmla="*/ 338138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783556 w 1840707"/>
                    <a:gd name="connsiteY35" fmla="*/ 369094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07356 w 1840707"/>
                    <a:gd name="connsiteY32" fmla="*/ 300038 h 421482"/>
                    <a:gd name="connsiteX33" fmla="*/ 1724025 w 1840707"/>
                    <a:gd name="connsiteY33" fmla="*/ 319088 h 421482"/>
                    <a:gd name="connsiteX34" fmla="*/ 1752599 w 1840707"/>
                    <a:gd name="connsiteY34" fmla="*/ 366713 h 421482"/>
                    <a:gd name="connsiteX35" fmla="*/ 1819275 w 1840707"/>
                    <a:gd name="connsiteY35" fmla="*/ 373857 h 421482"/>
                    <a:gd name="connsiteX36" fmla="*/ 1840707 w 1840707"/>
                    <a:gd name="connsiteY36"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683544 w 1840707"/>
                    <a:gd name="connsiteY31" fmla="*/ 269082 h 421482"/>
                    <a:gd name="connsiteX32" fmla="*/ 1724025 w 1840707"/>
                    <a:gd name="connsiteY32" fmla="*/ 319088 h 421482"/>
                    <a:gd name="connsiteX33" fmla="*/ 1752599 w 1840707"/>
                    <a:gd name="connsiteY33" fmla="*/ 366713 h 421482"/>
                    <a:gd name="connsiteX34" fmla="*/ 1819275 w 1840707"/>
                    <a:gd name="connsiteY34" fmla="*/ 373857 h 421482"/>
                    <a:gd name="connsiteX35" fmla="*/ 1840707 w 1840707"/>
                    <a:gd name="connsiteY35" fmla="*/ 385764 h 421482"/>
                    <a:gd name="connsiteX0" fmla="*/ 0 w 1840707"/>
                    <a:gd name="connsiteY0" fmla="*/ 411957 h 421482"/>
                    <a:gd name="connsiteX1" fmla="*/ 57150 w 1840707"/>
                    <a:gd name="connsiteY1" fmla="*/ 409576 h 421482"/>
                    <a:gd name="connsiteX2" fmla="*/ 95250 w 1840707"/>
                    <a:gd name="connsiteY2" fmla="*/ 392907 h 421482"/>
                    <a:gd name="connsiteX3" fmla="*/ 126206 w 1840707"/>
                    <a:gd name="connsiteY3" fmla="*/ 383382 h 421482"/>
                    <a:gd name="connsiteX4" fmla="*/ 138112 w 1840707"/>
                    <a:gd name="connsiteY4" fmla="*/ 381001 h 421482"/>
                    <a:gd name="connsiteX5" fmla="*/ 164306 w 1840707"/>
                    <a:gd name="connsiteY5" fmla="*/ 383382 h 421482"/>
                    <a:gd name="connsiteX6" fmla="*/ 226219 w 1840707"/>
                    <a:gd name="connsiteY6" fmla="*/ 411957 h 421482"/>
                    <a:gd name="connsiteX7" fmla="*/ 259556 w 1840707"/>
                    <a:gd name="connsiteY7" fmla="*/ 421482 h 421482"/>
                    <a:gd name="connsiteX8" fmla="*/ 314325 w 1840707"/>
                    <a:gd name="connsiteY8" fmla="*/ 421482 h 421482"/>
                    <a:gd name="connsiteX9" fmla="*/ 397669 w 1840707"/>
                    <a:gd name="connsiteY9" fmla="*/ 421482 h 421482"/>
                    <a:gd name="connsiteX10" fmla="*/ 473869 w 1840707"/>
                    <a:gd name="connsiteY10" fmla="*/ 421482 h 421482"/>
                    <a:gd name="connsiteX11" fmla="*/ 592931 w 1840707"/>
                    <a:gd name="connsiteY11" fmla="*/ 395288 h 421482"/>
                    <a:gd name="connsiteX12" fmla="*/ 638175 w 1840707"/>
                    <a:gd name="connsiteY12" fmla="*/ 304801 h 421482"/>
                    <a:gd name="connsiteX13" fmla="*/ 673894 w 1840707"/>
                    <a:gd name="connsiteY13" fmla="*/ 278607 h 421482"/>
                    <a:gd name="connsiteX14" fmla="*/ 740569 w 1840707"/>
                    <a:gd name="connsiteY14" fmla="*/ 257176 h 421482"/>
                    <a:gd name="connsiteX15" fmla="*/ 790575 w 1840707"/>
                    <a:gd name="connsiteY15" fmla="*/ 233363 h 421482"/>
                    <a:gd name="connsiteX16" fmla="*/ 850106 w 1840707"/>
                    <a:gd name="connsiteY16" fmla="*/ 130969 h 421482"/>
                    <a:gd name="connsiteX17" fmla="*/ 938213 w 1840707"/>
                    <a:gd name="connsiteY17" fmla="*/ 66675 h 421482"/>
                    <a:gd name="connsiteX18" fmla="*/ 1069180 w 1840707"/>
                    <a:gd name="connsiteY18" fmla="*/ 26195 h 421482"/>
                    <a:gd name="connsiteX19" fmla="*/ 1140619 w 1840707"/>
                    <a:gd name="connsiteY19" fmla="*/ 7144 h 421482"/>
                    <a:gd name="connsiteX20" fmla="*/ 1200150 w 1840707"/>
                    <a:gd name="connsiteY20" fmla="*/ 0 h 421482"/>
                    <a:gd name="connsiteX21" fmla="*/ 1247775 w 1840707"/>
                    <a:gd name="connsiteY21" fmla="*/ 16669 h 421482"/>
                    <a:gd name="connsiteX22" fmla="*/ 1309687 w 1840707"/>
                    <a:gd name="connsiteY22" fmla="*/ 57151 h 421482"/>
                    <a:gd name="connsiteX23" fmla="*/ 1343025 w 1840707"/>
                    <a:gd name="connsiteY23" fmla="*/ 95251 h 421482"/>
                    <a:gd name="connsiteX24" fmla="*/ 1373981 w 1840707"/>
                    <a:gd name="connsiteY24" fmla="*/ 123826 h 421482"/>
                    <a:gd name="connsiteX25" fmla="*/ 1426369 w 1840707"/>
                    <a:gd name="connsiteY25" fmla="*/ 152401 h 421482"/>
                    <a:gd name="connsiteX26" fmla="*/ 1464469 w 1840707"/>
                    <a:gd name="connsiteY26" fmla="*/ 180976 h 421482"/>
                    <a:gd name="connsiteX27" fmla="*/ 1509713 w 1840707"/>
                    <a:gd name="connsiteY27" fmla="*/ 192882 h 421482"/>
                    <a:gd name="connsiteX28" fmla="*/ 1590675 w 1840707"/>
                    <a:gd name="connsiteY28" fmla="*/ 183357 h 421482"/>
                    <a:gd name="connsiteX29" fmla="*/ 1628775 w 1840707"/>
                    <a:gd name="connsiteY29" fmla="*/ 207169 h 421482"/>
                    <a:gd name="connsiteX30" fmla="*/ 1666875 w 1840707"/>
                    <a:gd name="connsiteY30" fmla="*/ 242888 h 421482"/>
                    <a:gd name="connsiteX31" fmla="*/ 1724025 w 1840707"/>
                    <a:gd name="connsiteY31" fmla="*/ 319088 h 421482"/>
                    <a:gd name="connsiteX32" fmla="*/ 1752599 w 1840707"/>
                    <a:gd name="connsiteY32" fmla="*/ 366713 h 421482"/>
                    <a:gd name="connsiteX33" fmla="*/ 1819275 w 1840707"/>
                    <a:gd name="connsiteY33" fmla="*/ 373857 h 421482"/>
                    <a:gd name="connsiteX34" fmla="*/ 1840707 w 1840707"/>
                    <a:gd name="connsiteY34" fmla="*/ 385764 h 421482"/>
                    <a:gd name="connsiteX0" fmla="*/ 0 w 1850431"/>
                    <a:gd name="connsiteY0" fmla="*/ 418303 h 421482"/>
                    <a:gd name="connsiteX1" fmla="*/ 66874 w 1850431"/>
                    <a:gd name="connsiteY1" fmla="*/ 409576 h 421482"/>
                    <a:gd name="connsiteX2" fmla="*/ 104974 w 1850431"/>
                    <a:gd name="connsiteY2" fmla="*/ 392907 h 421482"/>
                    <a:gd name="connsiteX3" fmla="*/ 135930 w 1850431"/>
                    <a:gd name="connsiteY3" fmla="*/ 383382 h 421482"/>
                    <a:gd name="connsiteX4" fmla="*/ 147836 w 1850431"/>
                    <a:gd name="connsiteY4" fmla="*/ 381001 h 421482"/>
                    <a:gd name="connsiteX5" fmla="*/ 174030 w 1850431"/>
                    <a:gd name="connsiteY5" fmla="*/ 383382 h 421482"/>
                    <a:gd name="connsiteX6" fmla="*/ 235943 w 1850431"/>
                    <a:gd name="connsiteY6" fmla="*/ 411957 h 421482"/>
                    <a:gd name="connsiteX7" fmla="*/ 269280 w 1850431"/>
                    <a:gd name="connsiteY7" fmla="*/ 421482 h 421482"/>
                    <a:gd name="connsiteX8" fmla="*/ 324049 w 1850431"/>
                    <a:gd name="connsiteY8" fmla="*/ 421482 h 421482"/>
                    <a:gd name="connsiteX9" fmla="*/ 407393 w 1850431"/>
                    <a:gd name="connsiteY9" fmla="*/ 421482 h 421482"/>
                    <a:gd name="connsiteX10" fmla="*/ 483593 w 1850431"/>
                    <a:gd name="connsiteY10" fmla="*/ 421482 h 421482"/>
                    <a:gd name="connsiteX11" fmla="*/ 602655 w 1850431"/>
                    <a:gd name="connsiteY11" fmla="*/ 395288 h 421482"/>
                    <a:gd name="connsiteX12" fmla="*/ 647899 w 1850431"/>
                    <a:gd name="connsiteY12" fmla="*/ 304801 h 421482"/>
                    <a:gd name="connsiteX13" fmla="*/ 683618 w 1850431"/>
                    <a:gd name="connsiteY13" fmla="*/ 278607 h 421482"/>
                    <a:gd name="connsiteX14" fmla="*/ 750293 w 1850431"/>
                    <a:gd name="connsiteY14" fmla="*/ 257176 h 421482"/>
                    <a:gd name="connsiteX15" fmla="*/ 800299 w 1850431"/>
                    <a:gd name="connsiteY15" fmla="*/ 233363 h 421482"/>
                    <a:gd name="connsiteX16" fmla="*/ 859830 w 1850431"/>
                    <a:gd name="connsiteY16" fmla="*/ 130969 h 421482"/>
                    <a:gd name="connsiteX17" fmla="*/ 947937 w 1850431"/>
                    <a:gd name="connsiteY17" fmla="*/ 66675 h 421482"/>
                    <a:gd name="connsiteX18" fmla="*/ 1078904 w 1850431"/>
                    <a:gd name="connsiteY18" fmla="*/ 26195 h 421482"/>
                    <a:gd name="connsiteX19" fmla="*/ 1150343 w 1850431"/>
                    <a:gd name="connsiteY19" fmla="*/ 7144 h 421482"/>
                    <a:gd name="connsiteX20" fmla="*/ 1209874 w 1850431"/>
                    <a:gd name="connsiteY20" fmla="*/ 0 h 421482"/>
                    <a:gd name="connsiteX21" fmla="*/ 1257499 w 1850431"/>
                    <a:gd name="connsiteY21" fmla="*/ 16669 h 421482"/>
                    <a:gd name="connsiteX22" fmla="*/ 1319411 w 1850431"/>
                    <a:gd name="connsiteY22" fmla="*/ 57151 h 421482"/>
                    <a:gd name="connsiteX23" fmla="*/ 1352749 w 1850431"/>
                    <a:gd name="connsiteY23" fmla="*/ 95251 h 421482"/>
                    <a:gd name="connsiteX24" fmla="*/ 1383705 w 1850431"/>
                    <a:gd name="connsiteY24" fmla="*/ 123826 h 421482"/>
                    <a:gd name="connsiteX25" fmla="*/ 1436093 w 1850431"/>
                    <a:gd name="connsiteY25" fmla="*/ 152401 h 421482"/>
                    <a:gd name="connsiteX26" fmla="*/ 1474193 w 1850431"/>
                    <a:gd name="connsiteY26" fmla="*/ 180976 h 421482"/>
                    <a:gd name="connsiteX27" fmla="*/ 1519437 w 1850431"/>
                    <a:gd name="connsiteY27" fmla="*/ 192882 h 421482"/>
                    <a:gd name="connsiteX28" fmla="*/ 1600399 w 1850431"/>
                    <a:gd name="connsiteY28" fmla="*/ 183357 h 421482"/>
                    <a:gd name="connsiteX29" fmla="*/ 1638499 w 1850431"/>
                    <a:gd name="connsiteY29" fmla="*/ 207169 h 421482"/>
                    <a:gd name="connsiteX30" fmla="*/ 1676599 w 1850431"/>
                    <a:gd name="connsiteY30" fmla="*/ 242888 h 421482"/>
                    <a:gd name="connsiteX31" fmla="*/ 1733749 w 1850431"/>
                    <a:gd name="connsiteY31" fmla="*/ 319088 h 421482"/>
                    <a:gd name="connsiteX32" fmla="*/ 1762323 w 1850431"/>
                    <a:gd name="connsiteY32" fmla="*/ 366713 h 421482"/>
                    <a:gd name="connsiteX33" fmla="*/ 1828999 w 1850431"/>
                    <a:gd name="connsiteY33" fmla="*/ 373857 h 421482"/>
                    <a:gd name="connsiteX34" fmla="*/ 1850431 w 1850431"/>
                    <a:gd name="connsiteY34" fmla="*/ 385764 h 421482"/>
                    <a:gd name="connsiteX0" fmla="*/ 0 w 1866476"/>
                    <a:gd name="connsiteY0" fmla="*/ 418303 h 421482"/>
                    <a:gd name="connsiteX1" fmla="*/ 66874 w 1866476"/>
                    <a:gd name="connsiteY1" fmla="*/ 409576 h 421482"/>
                    <a:gd name="connsiteX2" fmla="*/ 104974 w 1866476"/>
                    <a:gd name="connsiteY2" fmla="*/ 392907 h 421482"/>
                    <a:gd name="connsiteX3" fmla="*/ 135930 w 1866476"/>
                    <a:gd name="connsiteY3" fmla="*/ 383382 h 421482"/>
                    <a:gd name="connsiteX4" fmla="*/ 147836 w 1866476"/>
                    <a:gd name="connsiteY4" fmla="*/ 381001 h 421482"/>
                    <a:gd name="connsiteX5" fmla="*/ 174030 w 1866476"/>
                    <a:gd name="connsiteY5" fmla="*/ 383382 h 421482"/>
                    <a:gd name="connsiteX6" fmla="*/ 235943 w 1866476"/>
                    <a:gd name="connsiteY6" fmla="*/ 411957 h 421482"/>
                    <a:gd name="connsiteX7" fmla="*/ 269280 w 1866476"/>
                    <a:gd name="connsiteY7" fmla="*/ 421482 h 421482"/>
                    <a:gd name="connsiteX8" fmla="*/ 324049 w 1866476"/>
                    <a:gd name="connsiteY8" fmla="*/ 421482 h 421482"/>
                    <a:gd name="connsiteX9" fmla="*/ 407393 w 1866476"/>
                    <a:gd name="connsiteY9" fmla="*/ 421482 h 421482"/>
                    <a:gd name="connsiteX10" fmla="*/ 483593 w 1866476"/>
                    <a:gd name="connsiteY10" fmla="*/ 421482 h 421482"/>
                    <a:gd name="connsiteX11" fmla="*/ 602655 w 1866476"/>
                    <a:gd name="connsiteY11" fmla="*/ 395288 h 421482"/>
                    <a:gd name="connsiteX12" fmla="*/ 647899 w 1866476"/>
                    <a:gd name="connsiteY12" fmla="*/ 304801 h 421482"/>
                    <a:gd name="connsiteX13" fmla="*/ 683618 w 1866476"/>
                    <a:gd name="connsiteY13" fmla="*/ 278607 h 421482"/>
                    <a:gd name="connsiteX14" fmla="*/ 750293 w 1866476"/>
                    <a:gd name="connsiteY14" fmla="*/ 257176 h 421482"/>
                    <a:gd name="connsiteX15" fmla="*/ 800299 w 1866476"/>
                    <a:gd name="connsiteY15" fmla="*/ 233363 h 421482"/>
                    <a:gd name="connsiteX16" fmla="*/ 859830 w 1866476"/>
                    <a:gd name="connsiteY16" fmla="*/ 130969 h 421482"/>
                    <a:gd name="connsiteX17" fmla="*/ 947937 w 1866476"/>
                    <a:gd name="connsiteY17" fmla="*/ 66675 h 421482"/>
                    <a:gd name="connsiteX18" fmla="*/ 1078904 w 1866476"/>
                    <a:gd name="connsiteY18" fmla="*/ 26195 h 421482"/>
                    <a:gd name="connsiteX19" fmla="*/ 1150343 w 1866476"/>
                    <a:gd name="connsiteY19" fmla="*/ 7144 h 421482"/>
                    <a:gd name="connsiteX20" fmla="*/ 1209874 w 1866476"/>
                    <a:gd name="connsiteY20" fmla="*/ 0 h 421482"/>
                    <a:gd name="connsiteX21" fmla="*/ 1257499 w 1866476"/>
                    <a:gd name="connsiteY21" fmla="*/ 16669 h 421482"/>
                    <a:gd name="connsiteX22" fmla="*/ 1319411 w 1866476"/>
                    <a:gd name="connsiteY22" fmla="*/ 57151 h 421482"/>
                    <a:gd name="connsiteX23" fmla="*/ 1352749 w 1866476"/>
                    <a:gd name="connsiteY23" fmla="*/ 95251 h 421482"/>
                    <a:gd name="connsiteX24" fmla="*/ 1383705 w 1866476"/>
                    <a:gd name="connsiteY24" fmla="*/ 123826 h 421482"/>
                    <a:gd name="connsiteX25" fmla="*/ 1436093 w 1866476"/>
                    <a:gd name="connsiteY25" fmla="*/ 152401 h 421482"/>
                    <a:gd name="connsiteX26" fmla="*/ 1474193 w 1866476"/>
                    <a:gd name="connsiteY26" fmla="*/ 180976 h 421482"/>
                    <a:gd name="connsiteX27" fmla="*/ 1519437 w 1866476"/>
                    <a:gd name="connsiteY27" fmla="*/ 192882 h 421482"/>
                    <a:gd name="connsiteX28" fmla="*/ 1600399 w 1866476"/>
                    <a:gd name="connsiteY28" fmla="*/ 183357 h 421482"/>
                    <a:gd name="connsiteX29" fmla="*/ 1638499 w 1866476"/>
                    <a:gd name="connsiteY29" fmla="*/ 207169 h 421482"/>
                    <a:gd name="connsiteX30" fmla="*/ 1676599 w 1866476"/>
                    <a:gd name="connsiteY30" fmla="*/ 242888 h 421482"/>
                    <a:gd name="connsiteX31" fmla="*/ 1733749 w 1866476"/>
                    <a:gd name="connsiteY31" fmla="*/ 319088 h 421482"/>
                    <a:gd name="connsiteX32" fmla="*/ 1762323 w 1866476"/>
                    <a:gd name="connsiteY32" fmla="*/ 366713 h 421482"/>
                    <a:gd name="connsiteX33" fmla="*/ 1828999 w 1866476"/>
                    <a:gd name="connsiteY33" fmla="*/ 373857 h 421482"/>
                    <a:gd name="connsiteX34" fmla="*/ 1866476 w 1866476"/>
                    <a:gd name="connsiteY34" fmla="*/ 373073 h 42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66476" h="421482">
                      <a:moveTo>
                        <a:pt x="0" y="418303"/>
                      </a:moveTo>
                      <a:lnTo>
                        <a:pt x="66874" y="409576"/>
                      </a:lnTo>
                      <a:lnTo>
                        <a:pt x="104974" y="392907"/>
                      </a:lnTo>
                      <a:lnTo>
                        <a:pt x="135930" y="383382"/>
                      </a:lnTo>
                      <a:lnTo>
                        <a:pt x="147836" y="381001"/>
                      </a:lnTo>
                      <a:lnTo>
                        <a:pt x="174030" y="383382"/>
                      </a:lnTo>
                      <a:lnTo>
                        <a:pt x="235943" y="411957"/>
                      </a:lnTo>
                      <a:lnTo>
                        <a:pt x="269280" y="421482"/>
                      </a:lnTo>
                      <a:lnTo>
                        <a:pt x="324049" y="421482"/>
                      </a:lnTo>
                      <a:lnTo>
                        <a:pt x="407393" y="421482"/>
                      </a:lnTo>
                      <a:lnTo>
                        <a:pt x="483593" y="421482"/>
                      </a:lnTo>
                      <a:cubicBezTo>
                        <a:pt x="523280" y="412751"/>
                        <a:pt x="541537" y="411163"/>
                        <a:pt x="602655" y="395288"/>
                      </a:cubicBezTo>
                      <a:cubicBezTo>
                        <a:pt x="627261" y="350838"/>
                        <a:pt x="632818" y="334963"/>
                        <a:pt x="647899" y="304801"/>
                      </a:cubicBezTo>
                      <a:lnTo>
                        <a:pt x="683618" y="278607"/>
                      </a:lnTo>
                      <a:lnTo>
                        <a:pt x="750293" y="257176"/>
                      </a:lnTo>
                      <a:lnTo>
                        <a:pt x="800299" y="233363"/>
                      </a:lnTo>
                      <a:lnTo>
                        <a:pt x="859830" y="130969"/>
                      </a:lnTo>
                      <a:lnTo>
                        <a:pt x="947937" y="66675"/>
                      </a:lnTo>
                      <a:cubicBezTo>
                        <a:pt x="991593" y="53182"/>
                        <a:pt x="997148" y="49213"/>
                        <a:pt x="1078904" y="26195"/>
                      </a:cubicBezTo>
                      <a:cubicBezTo>
                        <a:pt x="1119386" y="12701"/>
                        <a:pt x="1126530" y="13494"/>
                        <a:pt x="1150343" y="7144"/>
                      </a:cubicBezTo>
                      <a:lnTo>
                        <a:pt x="1209874" y="0"/>
                      </a:lnTo>
                      <a:lnTo>
                        <a:pt x="1257499" y="16669"/>
                      </a:lnTo>
                      <a:lnTo>
                        <a:pt x="1319411" y="57151"/>
                      </a:lnTo>
                      <a:lnTo>
                        <a:pt x="1352749" y="95251"/>
                      </a:lnTo>
                      <a:lnTo>
                        <a:pt x="1383705" y="123826"/>
                      </a:lnTo>
                      <a:lnTo>
                        <a:pt x="1436093" y="152401"/>
                      </a:lnTo>
                      <a:lnTo>
                        <a:pt x="1474193" y="180976"/>
                      </a:lnTo>
                      <a:lnTo>
                        <a:pt x="1519437" y="192882"/>
                      </a:lnTo>
                      <a:lnTo>
                        <a:pt x="1600399" y="183357"/>
                      </a:lnTo>
                      <a:lnTo>
                        <a:pt x="1638499" y="207169"/>
                      </a:lnTo>
                      <a:lnTo>
                        <a:pt x="1676599" y="242888"/>
                      </a:lnTo>
                      <a:lnTo>
                        <a:pt x="1733749" y="319088"/>
                      </a:lnTo>
                      <a:lnTo>
                        <a:pt x="1762323" y="366713"/>
                      </a:lnTo>
                      <a:lnTo>
                        <a:pt x="1828999" y="373857"/>
                      </a:lnTo>
                      <a:cubicBezTo>
                        <a:pt x="1830190" y="377826"/>
                        <a:pt x="1866476" y="372577"/>
                        <a:pt x="1866476" y="373073"/>
                      </a:cubicBezTo>
                    </a:path>
                  </a:pathLst>
                </a:cu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Freeform: Shape 143">
                  <a:extLst>
                    <a:ext uri="{FF2B5EF4-FFF2-40B4-BE49-F238E27FC236}">
                      <a16:creationId xmlns:a16="http://schemas.microsoft.com/office/drawing/2014/main" id="{4AE95197-5454-4C52-A475-5B3E1A467178}"/>
                    </a:ext>
                  </a:extLst>
                </p:cNvPr>
                <p:cNvSpPr/>
                <p:nvPr/>
              </p:nvSpPr>
              <p:spPr>
                <a:xfrm>
                  <a:off x="11271227" y="5901834"/>
                  <a:ext cx="1151605" cy="1268237"/>
                </a:xfrm>
                <a:custGeom>
                  <a:avLst/>
                  <a:gdLst>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692944 w 957262"/>
                    <a:gd name="connsiteY24" fmla="*/ 992982 h 1033463"/>
                    <a:gd name="connsiteX25" fmla="*/ 788194 w 957262"/>
                    <a:gd name="connsiteY25" fmla="*/ 1002507 h 1033463"/>
                    <a:gd name="connsiteX26" fmla="*/ 797719 w 957262"/>
                    <a:gd name="connsiteY26" fmla="*/ 988219 h 1033463"/>
                    <a:gd name="connsiteX27" fmla="*/ 797719 w 957262"/>
                    <a:gd name="connsiteY27" fmla="*/ 954882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786594 w 957262"/>
                    <a:gd name="connsiteY27" fmla="*/ 984715 h 1033463"/>
                    <a:gd name="connsiteX28" fmla="*/ 814387 w 957262"/>
                    <a:gd name="connsiteY28" fmla="*/ 928688 h 1033463"/>
                    <a:gd name="connsiteX29" fmla="*/ 835819 w 957262"/>
                    <a:gd name="connsiteY29" fmla="*/ 921544 h 1033463"/>
                    <a:gd name="connsiteX30" fmla="*/ 866775 w 957262"/>
                    <a:gd name="connsiteY30" fmla="*/ 923925 h 1033463"/>
                    <a:gd name="connsiteX31" fmla="*/ 904875 w 957262"/>
                    <a:gd name="connsiteY31" fmla="*/ 933450 h 1033463"/>
                    <a:gd name="connsiteX32" fmla="*/ 926306 w 957262"/>
                    <a:gd name="connsiteY32" fmla="*/ 978694 h 1033463"/>
                    <a:gd name="connsiteX33" fmla="*/ 926306 w 957262"/>
                    <a:gd name="connsiteY33" fmla="*/ 1009650 h 1033463"/>
                    <a:gd name="connsiteX34" fmla="*/ 957262 w 957262"/>
                    <a:gd name="connsiteY34"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866775 w 957262"/>
                    <a:gd name="connsiteY29" fmla="*/ 923925 h 1033463"/>
                    <a:gd name="connsiteX30" fmla="*/ 904875 w 957262"/>
                    <a:gd name="connsiteY30" fmla="*/ 933450 h 1033463"/>
                    <a:gd name="connsiteX31" fmla="*/ 926306 w 957262"/>
                    <a:gd name="connsiteY31" fmla="*/ 978694 h 1033463"/>
                    <a:gd name="connsiteX32" fmla="*/ 926306 w 957262"/>
                    <a:gd name="connsiteY32" fmla="*/ 1009650 h 1033463"/>
                    <a:gd name="connsiteX33" fmla="*/ 957262 w 957262"/>
                    <a:gd name="connsiteY33"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04875 w 957262"/>
                    <a:gd name="connsiteY29" fmla="*/ 933450 h 1033463"/>
                    <a:gd name="connsiteX30" fmla="*/ 926306 w 957262"/>
                    <a:gd name="connsiteY30" fmla="*/ 978694 h 1033463"/>
                    <a:gd name="connsiteX31" fmla="*/ 926306 w 957262"/>
                    <a:gd name="connsiteY31" fmla="*/ 1009650 h 1033463"/>
                    <a:gd name="connsiteX32" fmla="*/ 957262 w 957262"/>
                    <a:gd name="connsiteY32"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88219 h 1033463"/>
                    <a:gd name="connsiteX26" fmla="*/ 797719 w 957262"/>
                    <a:gd name="connsiteY26" fmla="*/ 954882 h 1033463"/>
                    <a:gd name="connsiteX27" fmla="*/ 814387 w 957262"/>
                    <a:gd name="connsiteY27" fmla="*/ 928688 h 1033463"/>
                    <a:gd name="connsiteX28" fmla="*/ 835819 w 957262"/>
                    <a:gd name="connsiteY28" fmla="*/ 921544 h 1033463"/>
                    <a:gd name="connsiteX29" fmla="*/ 926306 w 957262"/>
                    <a:gd name="connsiteY29" fmla="*/ 978694 h 1033463"/>
                    <a:gd name="connsiteX30" fmla="*/ 926306 w 957262"/>
                    <a:gd name="connsiteY30" fmla="*/ 1009650 h 1033463"/>
                    <a:gd name="connsiteX31" fmla="*/ 957262 w 957262"/>
                    <a:gd name="connsiteY31" fmla="*/ 1033463 h 1033463"/>
                    <a:gd name="connsiteX0" fmla="*/ 0 w 957262"/>
                    <a:gd name="connsiteY0" fmla="*/ 0 h 1033463"/>
                    <a:gd name="connsiteX1" fmla="*/ 45244 w 957262"/>
                    <a:gd name="connsiteY1" fmla="*/ 30957 h 1033463"/>
                    <a:gd name="connsiteX2" fmla="*/ 61912 w 957262"/>
                    <a:gd name="connsiteY2" fmla="*/ 64294 h 1033463"/>
                    <a:gd name="connsiteX3" fmla="*/ 66675 w 957262"/>
                    <a:gd name="connsiteY3" fmla="*/ 102394 h 1033463"/>
                    <a:gd name="connsiteX4" fmla="*/ 73819 w 957262"/>
                    <a:gd name="connsiteY4" fmla="*/ 150019 h 1033463"/>
                    <a:gd name="connsiteX5" fmla="*/ 83344 w 957262"/>
                    <a:gd name="connsiteY5" fmla="*/ 192882 h 1033463"/>
                    <a:gd name="connsiteX6" fmla="*/ 92869 w 957262"/>
                    <a:gd name="connsiteY6" fmla="*/ 219075 h 1033463"/>
                    <a:gd name="connsiteX7" fmla="*/ 126206 w 957262"/>
                    <a:gd name="connsiteY7" fmla="*/ 257175 h 1033463"/>
                    <a:gd name="connsiteX8" fmla="*/ 157162 w 957262"/>
                    <a:gd name="connsiteY8" fmla="*/ 292894 h 1033463"/>
                    <a:gd name="connsiteX9" fmla="*/ 230981 w 957262"/>
                    <a:gd name="connsiteY9" fmla="*/ 330994 h 1033463"/>
                    <a:gd name="connsiteX10" fmla="*/ 288131 w 957262"/>
                    <a:gd name="connsiteY10" fmla="*/ 359569 h 1033463"/>
                    <a:gd name="connsiteX11" fmla="*/ 321469 w 957262"/>
                    <a:gd name="connsiteY11" fmla="*/ 397669 h 1033463"/>
                    <a:gd name="connsiteX12" fmla="*/ 352425 w 957262"/>
                    <a:gd name="connsiteY12" fmla="*/ 445294 h 1033463"/>
                    <a:gd name="connsiteX13" fmla="*/ 373856 w 957262"/>
                    <a:gd name="connsiteY13" fmla="*/ 476250 h 1033463"/>
                    <a:gd name="connsiteX14" fmla="*/ 469106 w 957262"/>
                    <a:gd name="connsiteY14" fmla="*/ 607219 h 1033463"/>
                    <a:gd name="connsiteX15" fmla="*/ 495300 w 957262"/>
                    <a:gd name="connsiteY15" fmla="*/ 657225 h 1033463"/>
                    <a:gd name="connsiteX16" fmla="*/ 528637 w 957262"/>
                    <a:gd name="connsiteY16" fmla="*/ 690563 h 1033463"/>
                    <a:gd name="connsiteX17" fmla="*/ 578644 w 957262"/>
                    <a:gd name="connsiteY17" fmla="*/ 723900 h 1033463"/>
                    <a:gd name="connsiteX18" fmla="*/ 604837 w 957262"/>
                    <a:gd name="connsiteY18" fmla="*/ 738188 h 1033463"/>
                    <a:gd name="connsiteX19" fmla="*/ 640556 w 957262"/>
                    <a:gd name="connsiteY19" fmla="*/ 783432 h 1033463"/>
                    <a:gd name="connsiteX20" fmla="*/ 640556 w 957262"/>
                    <a:gd name="connsiteY20" fmla="*/ 807244 h 1033463"/>
                    <a:gd name="connsiteX21" fmla="*/ 623887 w 957262"/>
                    <a:gd name="connsiteY21" fmla="*/ 859632 h 1033463"/>
                    <a:gd name="connsiteX22" fmla="*/ 619125 w 957262"/>
                    <a:gd name="connsiteY22" fmla="*/ 895350 h 1033463"/>
                    <a:gd name="connsiteX23" fmla="*/ 623887 w 957262"/>
                    <a:gd name="connsiteY23" fmla="*/ 933450 h 1033463"/>
                    <a:gd name="connsiteX24" fmla="*/ 788194 w 957262"/>
                    <a:gd name="connsiteY24" fmla="*/ 1002507 h 1033463"/>
                    <a:gd name="connsiteX25" fmla="*/ 797719 w 957262"/>
                    <a:gd name="connsiteY25" fmla="*/ 954882 h 1033463"/>
                    <a:gd name="connsiteX26" fmla="*/ 814387 w 957262"/>
                    <a:gd name="connsiteY26" fmla="*/ 928688 h 1033463"/>
                    <a:gd name="connsiteX27" fmla="*/ 835819 w 957262"/>
                    <a:gd name="connsiteY27" fmla="*/ 921544 h 1033463"/>
                    <a:gd name="connsiteX28" fmla="*/ 926306 w 957262"/>
                    <a:gd name="connsiteY28" fmla="*/ 978694 h 1033463"/>
                    <a:gd name="connsiteX29" fmla="*/ 926306 w 957262"/>
                    <a:gd name="connsiteY29" fmla="*/ 1009650 h 1033463"/>
                    <a:gd name="connsiteX30" fmla="*/ 957262 w 957262"/>
                    <a:gd name="connsiteY30" fmla="*/ 1033463 h 1033463"/>
                    <a:gd name="connsiteX0" fmla="*/ 0 w 927191"/>
                    <a:gd name="connsiteY0" fmla="*/ 0 h 1009650"/>
                    <a:gd name="connsiteX1" fmla="*/ 45244 w 927191"/>
                    <a:gd name="connsiteY1" fmla="*/ 30957 h 1009650"/>
                    <a:gd name="connsiteX2" fmla="*/ 61912 w 927191"/>
                    <a:gd name="connsiteY2" fmla="*/ 64294 h 1009650"/>
                    <a:gd name="connsiteX3" fmla="*/ 66675 w 927191"/>
                    <a:gd name="connsiteY3" fmla="*/ 102394 h 1009650"/>
                    <a:gd name="connsiteX4" fmla="*/ 73819 w 927191"/>
                    <a:gd name="connsiteY4" fmla="*/ 150019 h 1009650"/>
                    <a:gd name="connsiteX5" fmla="*/ 83344 w 927191"/>
                    <a:gd name="connsiteY5" fmla="*/ 192882 h 1009650"/>
                    <a:gd name="connsiteX6" fmla="*/ 92869 w 927191"/>
                    <a:gd name="connsiteY6" fmla="*/ 219075 h 1009650"/>
                    <a:gd name="connsiteX7" fmla="*/ 126206 w 927191"/>
                    <a:gd name="connsiteY7" fmla="*/ 257175 h 1009650"/>
                    <a:gd name="connsiteX8" fmla="*/ 157162 w 927191"/>
                    <a:gd name="connsiteY8" fmla="*/ 292894 h 1009650"/>
                    <a:gd name="connsiteX9" fmla="*/ 230981 w 927191"/>
                    <a:gd name="connsiteY9" fmla="*/ 330994 h 1009650"/>
                    <a:gd name="connsiteX10" fmla="*/ 288131 w 927191"/>
                    <a:gd name="connsiteY10" fmla="*/ 359569 h 1009650"/>
                    <a:gd name="connsiteX11" fmla="*/ 321469 w 927191"/>
                    <a:gd name="connsiteY11" fmla="*/ 397669 h 1009650"/>
                    <a:gd name="connsiteX12" fmla="*/ 352425 w 927191"/>
                    <a:gd name="connsiteY12" fmla="*/ 445294 h 1009650"/>
                    <a:gd name="connsiteX13" fmla="*/ 373856 w 927191"/>
                    <a:gd name="connsiteY13" fmla="*/ 476250 h 1009650"/>
                    <a:gd name="connsiteX14" fmla="*/ 469106 w 927191"/>
                    <a:gd name="connsiteY14" fmla="*/ 607219 h 1009650"/>
                    <a:gd name="connsiteX15" fmla="*/ 495300 w 927191"/>
                    <a:gd name="connsiteY15" fmla="*/ 657225 h 1009650"/>
                    <a:gd name="connsiteX16" fmla="*/ 528637 w 927191"/>
                    <a:gd name="connsiteY16" fmla="*/ 690563 h 1009650"/>
                    <a:gd name="connsiteX17" fmla="*/ 578644 w 927191"/>
                    <a:gd name="connsiteY17" fmla="*/ 723900 h 1009650"/>
                    <a:gd name="connsiteX18" fmla="*/ 604837 w 927191"/>
                    <a:gd name="connsiteY18" fmla="*/ 738188 h 1009650"/>
                    <a:gd name="connsiteX19" fmla="*/ 640556 w 927191"/>
                    <a:gd name="connsiteY19" fmla="*/ 783432 h 1009650"/>
                    <a:gd name="connsiteX20" fmla="*/ 640556 w 927191"/>
                    <a:gd name="connsiteY20" fmla="*/ 807244 h 1009650"/>
                    <a:gd name="connsiteX21" fmla="*/ 623887 w 927191"/>
                    <a:gd name="connsiteY21" fmla="*/ 859632 h 1009650"/>
                    <a:gd name="connsiteX22" fmla="*/ 619125 w 927191"/>
                    <a:gd name="connsiteY22" fmla="*/ 895350 h 1009650"/>
                    <a:gd name="connsiteX23" fmla="*/ 623887 w 927191"/>
                    <a:gd name="connsiteY23" fmla="*/ 933450 h 1009650"/>
                    <a:gd name="connsiteX24" fmla="*/ 788194 w 927191"/>
                    <a:gd name="connsiteY24" fmla="*/ 1002507 h 1009650"/>
                    <a:gd name="connsiteX25" fmla="*/ 797719 w 927191"/>
                    <a:gd name="connsiteY25" fmla="*/ 954882 h 1009650"/>
                    <a:gd name="connsiteX26" fmla="*/ 814387 w 927191"/>
                    <a:gd name="connsiteY26" fmla="*/ 928688 h 1009650"/>
                    <a:gd name="connsiteX27" fmla="*/ 835819 w 927191"/>
                    <a:gd name="connsiteY27" fmla="*/ 921544 h 1009650"/>
                    <a:gd name="connsiteX28" fmla="*/ 926306 w 927191"/>
                    <a:gd name="connsiteY28" fmla="*/ 978694 h 1009650"/>
                    <a:gd name="connsiteX29" fmla="*/ 926306 w 927191"/>
                    <a:gd name="connsiteY29" fmla="*/ 1009650 h 1009650"/>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835819 w 926306"/>
                    <a:gd name="connsiteY27" fmla="*/ 921544 h 1002737"/>
                    <a:gd name="connsiteX28" fmla="*/ 926306 w 926306"/>
                    <a:gd name="connsiteY28" fmla="*/ 978694 h 1002737"/>
                    <a:gd name="connsiteX0" fmla="*/ 0 w 926306"/>
                    <a:gd name="connsiteY0" fmla="*/ 0 h 1002737"/>
                    <a:gd name="connsiteX1" fmla="*/ 45244 w 926306"/>
                    <a:gd name="connsiteY1" fmla="*/ 30957 h 1002737"/>
                    <a:gd name="connsiteX2" fmla="*/ 61912 w 926306"/>
                    <a:gd name="connsiteY2" fmla="*/ 64294 h 1002737"/>
                    <a:gd name="connsiteX3" fmla="*/ 66675 w 926306"/>
                    <a:gd name="connsiteY3" fmla="*/ 102394 h 1002737"/>
                    <a:gd name="connsiteX4" fmla="*/ 73819 w 926306"/>
                    <a:gd name="connsiteY4" fmla="*/ 150019 h 1002737"/>
                    <a:gd name="connsiteX5" fmla="*/ 83344 w 926306"/>
                    <a:gd name="connsiteY5" fmla="*/ 192882 h 1002737"/>
                    <a:gd name="connsiteX6" fmla="*/ 92869 w 926306"/>
                    <a:gd name="connsiteY6" fmla="*/ 219075 h 1002737"/>
                    <a:gd name="connsiteX7" fmla="*/ 126206 w 926306"/>
                    <a:gd name="connsiteY7" fmla="*/ 257175 h 1002737"/>
                    <a:gd name="connsiteX8" fmla="*/ 157162 w 926306"/>
                    <a:gd name="connsiteY8" fmla="*/ 292894 h 1002737"/>
                    <a:gd name="connsiteX9" fmla="*/ 230981 w 926306"/>
                    <a:gd name="connsiteY9" fmla="*/ 330994 h 1002737"/>
                    <a:gd name="connsiteX10" fmla="*/ 288131 w 926306"/>
                    <a:gd name="connsiteY10" fmla="*/ 359569 h 1002737"/>
                    <a:gd name="connsiteX11" fmla="*/ 321469 w 926306"/>
                    <a:gd name="connsiteY11" fmla="*/ 397669 h 1002737"/>
                    <a:gd name="connsiteX12" fmla="*/ 352425 w 926306"/>
                    <a:gd name="connsiteY12" fmla="*/ 445294 h 1002737"/>
                    <a:gd name="connsiteX13" fmla="*/ 373856 w 926306"/>
                    <a:gd name="connsiteY13" fmla="*/ 476250 h 1002737"/>
                    <a:gd name="connsiteX14" fmla="*/ 469106 w 926306"/>
                    <a:gd name="connsiteY14" fmla="*/ 607219 h 1002737"/>
                    <a:gd name="connsiteX15" fmla="*/ 495300 w 926306"/>
                    <a:gd name="connsiteY15" fmla="*/ 657225 h 1002737"/>
                    <a:gd name="connsiteX16" fmla="*/ 528637 w 926306"/>
                    <a:gd name="connsiteY16" fmla="*/ 690563 h 1002737"/>
                    <a:gd name="connsiteX17" fmla="*/ 578644 w 926306"/>
                    <a:gd name="connsiteY17" fmla="*/ 723900 h 1002737"/>
                    <a:gd name="connsiteX18" fmla="*/ 604837 w 926306"/>
                    <a:gd name="connsiteY18" fmla="*/ 738188 h 1002737"/>
                    <a:gd name="connsiteX19" fmla="*/ 640556 w 926306"/>
                    <a:gd name="connsiteY19" fmla="*/ 783432 h 1002737"/>
                    <a:gd name="connsiteX20" fmla="*/ 640556 w 926306"/>
                    <a:gd name="connsiteY20" fmla="*/ 807244 h 1002737"/>
                    <a:gd name="connsiteX21" fmla="*/ 623887 w 926306"/>
                    <a:gd name="connsiteY21" fmla="*/ 859632 h 1002737"/>
                    <a:gd name="connsiteX22" fmla="*/ 619125 w 926306"/>
                    <a:gd name="connsiteY22" fmla="*/ 895350 h 1002737"/>
                    <a:gd name="connsiteX23" fmla="*/ 623887 w 926306"/>
                    <a:gd name="connsiteY23" fmla="*/ 933450 h 1002737"/>
                    <a:gd name="connsiteX24" fmla="*/ 788194 w 926306"/>
                    <a:gd name="connsiteY24" fmla="*/ 1002507 h 1002737"/>
                    <a:gd name="connsiteX25" fmla="*/ 797719 w 926306"/>
                    <a:gd name="connsiteY25" fmla="*/ 954882 h 1002737"/>
                    <a:gd name="connsiteX26" fmla="*/ 814387 w 926306"/>
                    <a:gd name="connsiteY26" fmla="*/ 928688 h 1002737"/>
                    <a:gd name="connsiteX27" fmla="*/ 926306 w 926306"/>
                    <a:gd name="connsiteY27" fmla="*/ 978694 h 1002737"/>
                    <a:gd name="connsiteX0" fmla="*/ 0 w 926306"/>
                    <a:gd name="connsiteY0" fmla="*/ 0 h 1002515"/>
                    <a:gd name="connsiteX1" fmla="*/ 45244 w 926306"/>
                    <a:gd name="connsiteY1" fmla="*/ 30957 h 1002515"/>
                    <a:gd name="connsiteX2" fmla="*/ 61912 w 926306"/>
                    <a:gd name="connsiteY2" fmla="*/ 64294 h 1002515"/>
                    <a:gd name="connsiteX3" fmla="*/ 66675 w 926306"/>
                    <a:gd name="connsiteY3" fmla="*/ 102394 h 1002515"/>
                    <a:gd name="connsiteX4" fmla="*/ 73819 w 926306"/>
                    <a:gd name="connsiteY4" fmla="*/ 150019 h 1002515"/>
                    <a:gd name="connsiteX5" fmla="*/ 83344 w 926306"/>
                    <a:gd name="connsiteY5" fmla="*/ 192882 h 1002515"/>
                    <a:gd name="connsiteX6" fmla="*/ 92869 w 926306"/>
                    <a:gd name="connsiteY6" fmla="*/ 219075 h 1002515"/>
                    <a:gd name="connsiteX7" fmla="*/ 126206 w 926306"/>
                    <a:gd name="connsiteY7" fmla="*/ 257175 h 1002515"/>
                    <a:gd name="connsiteX8" fmla="*/ 157162 w 926306"/>
                    <a:gd name="connsiteY8" fmla="*/ 292894 h 1002515"/>
                    <a:gd name="connsiteX9" fmla="*/ 230981 w 926306"/>
                    <a:gd name="connsiteY9" fmla="*/ 330994 h 1002515"/>
                    <a:gd name="connsiteX10" fmla="*/ 288131 w 926306"/>
                    <a:gd name="connsiteY10" fmla="*/ 359569 h 1002515"/>
                    <a:gd name="connsiteX11" fmla="*/ 321469 w 926306"/>
                    <a:gd name="connsiteY11" fmla="*/ 397669 h 1002515"/>
                    <a:gd name="connsiteX12" fmla="*/ 352425 w 926306"/>
                    <a:gd name="connsiteY12" fmla="*/ 445294 h 1002515"/>
                    <a:gd name="connsiteX13" fmla="*/ 373856 w 926306"/>
                    <a:gd name="connsiteY13" fmla="*/ 476250 h 1002515"/>
                    <a:gd name="connsiteX14" fmla="*/ 469106 w 926306"/>
                    <a:gd name="connsiteY14" fmla="*/ 607219 h 1002515"/>
                    <a:gd name="connsiteX15" fmla="*/ 495300 w 926306"/>
                    <a:gd name="connsiteY15" fmla="*/ 657225 h 1002515"/>
                    <a:gd name="connsiteX16" fmla="*/ 528637 w 926306"/>
                    <a:gd name="connsiteY16" fmla="*/ 690563 h 1002515"/>
                    <a:gd name="connsiteX17" fmla="*/ 578644 w 926306"/>
                    <a:gd name="connsiteY17" fmla="*/ 723900 h 1002515"/>
                    <a:gd name="connsiteX18" fmla="*/ 604837 w 926306"/>
                    <a:gd name="connsiteY18" fmla="*/ 738188 h 1002515"/>
                    <a:gd name="connsiteX19" fmla="*/ 640556 w 926306"/>
                    <a:gd name="connsiteY19" fmla="*/ 783432 h 1002515"/>
                    <a:gd name="connsiteX20" fmla="*/ 640556 w 926306"/>
                    <a:gd name="connsiteY20" fmla="*/ 807244 h 1002515"/>
                    <a:gd name="connsiteX21" fmla="*/ 623887 w 926306"/>
                    <a:gd name="connsiteY21" fmla="*/ 859632 h 1002515"/>
                    <a:gd name="connsiteX22" fmla="*/ 619125 w 926306"/>
                    <a:gd name="connsiteY22" fmla="*/ 895350 h 1002515"/>
                    <a:gd name="connsiteX23" fmla="*/ 623887 w 926306"/>
                    <a:gd name="connsiteY23" fmla="*/ 933450 h 1002515"/>
                    <a:gd name="connsiteX24" fmla="*/ 788194 w 926306"/>
                    <a:gd name="connsiteY24" fmla="*/ 1002507 h 1002515"/>
                    <a:gd name="connsiteX25" fmla="*/ 814387 w 926306"/>
                    <a:gd name="connsiteY25" fmla="*/ 928688 h 1002515"/>
                    <a:gd name="connsiteX26" fmla="*/ 926306 w 926306"/>
                    <a:gd name="connsiteY26" fmla="*/ 978694 h 1002515"/>
                    <a:gd name="connsiteX0" fmla="*/ 0 w 926306"/>
                    <a:gd name="connsiteY0" fmla="*/ 0 h 1003852"/>
                    <a:gd name="connsiteX1" fmla="*/ 45244 w 926306"/>
                    <a:gd name="connsiteY1" fmla="*/ 30957 h 1003852"/>
                    <a:gd name="connsiteX2" fmla="*/ 61912 w 926306"/>
                    <a:gd name="connsiteY2" fmla="*/ 64294 h 1003852"/>
                    <a:gd name="connsiteX3" fmla="*/ 66675 w 926306"/>
                    <a:gd name="connsiteY3" fmla="*/ 102394 h 1003852"/>
                    <a:gd name="connsiteX4" fmla="*/ 73819 w 926306"/>
                    <a:gd name="connsiteY4" fmla="*/ 150019 h 1003852"/>
                    <a:gd name="connsiteX5" fmla="*/ 83344 w 926306"/>
                    <a:gd name="connsiteY5" fmla="*/ 192882 h 1003852"/>
                    <a:gd name="connsiteX6" fmla="*/ 92869 w 926306"/>
                    <a:gd name="connsiteY6" fmla="*/ 219075 h 1003852"/>
                    <a:gd name="connsiteX7" fmla="*/ 126206 w 926306"/>
                    <a:gd name="connsiteY7" fmla="*/ 257175 h 1003852"/>
                    <a:gd name="connsiteX8" fmla="*/ 157162 w 926306"/>
                    <a:gd name="connsiteY8" fmla="*/ 292894 h 1003852"/>
                    <a:gd name="connsiteX9" fmla="*/ 230981 w 926306"/>
                    <a:gd name="connsiteY9" fmla="*/ 330994 h 1003852"/>
                    <a:gd name="connsiteX10" fmla="*/ 288131 w 926306"/>
                    <a:gd name="connsiteY10" fmla="*/ 359569 h 1003852"/>
                    <a:gd name="connsiteX11" fmla="*/ 321469 w 926306"/>
                    <a:gd name="connsiteY11" fmla="*/ 397669 h 1003852"/>
                    <a:gd name="connsiteX12" fmla="*/ 352425 w 926306"/>
                    <a:gd name="connsiteY12" fmla="*/ 445294 h 1003852"/>
                    <a:gd name="connsiteX13" fmla="*/ 373856 w 926306"/>
                    <a:gd name="connsiteY13" fmla="*/ 476250 h 1003852"/>
                    <a:gd name="connsiteX14" fmla="*/ 469106 w 926306"/>
                    <a:gd name="connsiteY14" fmla="*/ 607219 h 1003852"/>
                    <a:gd name="connsiteX15" fmla="*/ 495300 w 926306"/>
                    <a:gd name="connsiteY15" fmla="*/ 657225 h 1003852"/>
                    <a:gd name="connsiteX16" fmla="*/ 528637 w 926306"/>
                    <a:gd name="connsiteY16" fmla="*/ 690563 h 1003852"/>
                    <a:gd name="connsiteX17" fmla="*/ 578644 w 926306"/>
                    <a:gd name="connsiteY17" fmla="*/ 723900 h 1003852"/>
                    <a:gd name="connsiteX18" fmla="*/ 604837 w 926306"/>
                    <a:gd name="connsiteY18" fmla="*/ 738188 h 1003852"/>
                    <a:gd name="connsiteX19" fmla="*/ 640556 w 926306"/>
                    <a:gd name="connsiteY19" fmla="*/ 783432 h 1003852"/>
                    <a:gd name="connsiteX20" fmla="*/ 640556 w 926306"/>
                    <a:gd name="connsiteY20" fmla="*/ 807244 h 1003852"/>
                    <a:gd name="connsiteX21" fmla="*/ 623887 w 926306"/>
                    <a:gd name="connsiteY21" fmla="*/ 859632 h 1003852"/>
                    <a:gd name="connsiteX22" fmla="*/ 619125 w 926306"/>
                    <a:gd name="connsiteY22" fmla="*/ 895350 h 1003852"/>
                    <a:gd name="connsiteX23" fmla="*/ 623887 w 926306"/>
                    <a:gd name="connsiteY23" fmla="*/ 933450 h 1003852"/>
                    <a:gd name="connsiteX24" fmla="*/ 788194 w 926306"/>
                    <a:gd name="connsiteY24" fmla="*/ 1002507 h 1003852"/>
                    <a:gd name="connsiteX25" fmla="*/ 926306 w 926306"/>
                    <a:gd name="connsiteY25" fmla="*/ 978694 h 1003852"/>
                    <a:gd name="connsiteX0" fmla="*/ 0 w 926306"/>
                    <a:gd name="connsiteY0" fmla="*/ 0 h 978694"/>
                    <a:gd name="connsiteX1" fmla="*/ 45244 w 926306"/>
                    <a:gd name="connsiteY1" fmla="*/ 30957 h 978694"/>
                    <a:gd name="connsiteX2" fmla="*/ 61912 w 926306"/>
                    <a:gd name="connsiteY2" fmla="*/ 64294 h 978694"/>
                    <a:gd name="connsiteX3" fmla="*/ 66675 w 926306"/>
                    <a:gd name="connsiteY3" fmla="*/ 102394 h 978694"/>
                    <a:gd name="connsiteX4" fmla="*/ 73819 w 926306"/>
                    <a:gd name="connsiteY4" fmla="*/ 150019 h 978694"/>
                    <a:gd name="connsiteX5" fmla="*/ 83344 w 926306"/>
                    <a:gd name="connsiteY5" fmla="*/ 192882 h 978694"/>
                    <a:gd name="connsiteX6" fmla="*/ 92869 w 926306"/>
                    <a:gd name="connsiteY6" fmla="*/ 219075 h 978694"/>
                    <a:gd name="connsiteX7" fmla="*/ 126206 w 926306"/>
                    <a:gd name="connsiteY7" fmla="*/ 257175 h 978694"/>
                    <a:gd name="connsiteX8" fmla="*/ 157162 w 926306"/>
                    <a:gd name="connsiteY8" fmla="*/ 292894 h 978694"/>
                    <a:gd name="connsiteX9" fmla="*/ 230981 w 926306"/>
                    <a:gd name="connsiteY9" fmla="*/ 330994 h 978694"/>
                    <a:gd name="connsiteX10" fmla="*/ 288131 w 926306"/>
                    <a:gd name="connsiteY10" fmla="*/ 359569 h 978694"/>
                    <a:gd name="connsiteX11" fmla="*/ 321469 w 926306"/>
                    <a:gd name="connsiteY11" fmla="*/ 397669 h 978694"/>
                    <a:gd name="connsiteX12" fmla="*/ 352425 w 926306"/>
                    <a:gd name="connsiteY12" fmla="*/ 445294 h 978694"/>
                    <a:gd name="connsiteX13" fmla="*/ 373856 w 926306"/>
                    <a:gd name="connsiteY13" fmla="*/ 476250 h 978694"/>
                    <a:gd name="connsiteX14" fmla="*/ 469106 w 926306"/>
                    <a:gd name="connsiteY14" fmla="*/ 607219 h 978694"/>
                    <a:gd name="connsiteX15" fmla="*/ 495300 w 926306"/>
                    <a:gd name="connsiteY15" fmla="*/ 657225 h 978694"/>
                    <a:gd name="connsiteX16" fmla="*/ 528637 w 926306"/>
                    <a:gd name="connsiteY16" fmla="*/ 690563 h 978694"/>
                    <a:gd name="connsiteX17" fmla="*/ 578644 w 926306"/>
                    <a:gd name="connsiteY17" fmla="*/ 723900 h 978694"/>
                    <a:gd name="connsiteX18" fmla="*/ 604837 w 926306"/>
                    <a:gd name="connsiteY18" fmla="*/ 738188 h 978694"/>
                    <a:gd name="connsiteX19" fmla="*/ 640556 w 926306"/>
                    <a:gd name="connsiteY19" fmla="*/ 783432 h 978694"/>
                    <a:gd name="connsiteX20" fmla="*/ 640556 w 926306"/>
                    <a:gd name="connsiteY20" fmla="*/ 807244 h 978694"/>
                    <a:gd name="connsiteX21" fmla="*/ 623887 w 926306"/>
                    <a:gd name="connsiteY21" fmla="*/ 859632 h 978694"/>
                    <a:gd name="connsiteX22" fmla="*/ 619125 w 926306"/>
                    <a:gd name="connsiteY22" fmla="*/ 895350 h 978694"/>
                    <a:gd name="connsiteX23" fmla="*/ 623887 w 926306"/>
                    <a:gd name="connsiteY23" fmla="*/ 933450 h 978694"/>
                    <a:gd name="connsiteX24" fmla="*/ 926306 w 926306"/>
                    <a:gd name="connsiteY24" fmla="*/ 978694 h 978694"/>
                    <a:gd name="connsiteX0" fmla="*/ 0 w 643932"/>
                    <a:gd name="connsiteY0" fmla="*/ 0 h 933450"/>
                    <a:gd name="connsiteX1" fmla="*/ 45244 w 643932"/>
                    <a:gd name="connsiteY1" fmla="*/ 30957 h 933450"/>
                    <a:gd name="connsiteX2" fmla="*/ 61912 w 643932"/>
                    <a:gd name="connsiteY2" fmla="*/ 64294 h 933450"/>
                    <a:gd name="connsiteX3" fmla="*/ 66675 w 643932"/>
                    <a:gd name="connsiteY3" fmla="*/ 102394 h 933450"/>
                    <a:gd name="connsiteX4" fmla="*/ 73819 w 643932"/>
                    <a:gd name="connsiteY4" fmla="*/ 150019 h 933450"/>
                    <a:gd name="connsiteX5" fmla="*/ 83344 w 643932"/>
                    <a:gd name="connsiteY5" fmla="*/ 192882 h 933450"/>
                    <a:gd name="connsiteX6" fmla="*/ 92869 w 643932"/>
                    <a:gd name="connsiteY6" fmla="*/ 219075 h 933450"/>
                    <a:gd name="connsiteX7" fmla="*/ 126206 w 643932"/>
                    <a:gd name="connsiteY7" fmla="*/ 257175 h 933450"/>
                    <a:gd name="connsiteX8" fmla="*/ 157162 w 643932"/>
                    <a:gd name="connsiteY8" fmla="*/ 292894 h 933450"/>
                    <a:gd name="connsiteX9" fmla="*/ 230981 w 643932"/>
                    <a:gd name="connsiteY9" fmla="*/ 330994 h 933450"/>
                    <a:gd name="connsiteX10" fmla="*/ 288131 w 643932"/>
                    <a:gd name="connsiteY10" fmla="*/ 359569 h 933450"/>
                    <a:gd name="connsiteX11" fmla="*/ 321469 w 643932"/>
                    <a:gd name="connsiteY11" fmla="*/ 397669 h 933450"/>
                    <a:gd name="connsiteX12" fmla="*/ 352425 w 643932"/>
                    <a:gd name="connsiteY12" fmla="*/ 445294 h 933450"/>
                    <a:gd name="connsiteX13" fmla="*/ 373856 w 643932"/>
                    <a:gd name="connsiteY13" fmla="*/ 476250 h 933450"/>
                    <a:gd name="connsiteX14" fmla="*/ 469106 w 643932"/>
                    <a:gd name="connsiteY14" fmla="*/ 607219 h 933450"/>
                    <a:gd name="connsiteX15" fmla="*/ 495300 w 643932"/>
                    <a:gd name="connsiteY15" fmla="*/ 657225 h 933450"/>
                    <a:gd name="connsiteX16" fmla="*/ 528637 w 643932"/>
                    <a:gd name="connsiteY16" fmla="*/ 690563 h 933450"/>
                    <a:gd name="connsiteX17" fmla="*/ 578644 w 643932"/>
                    <a:gd name="connsiteY17" fmla="*/ 723900 h 933450"/>
                    <a:gd name="connsiteX18" fmla="*/ 604837 w 643932"/>
                    <a:gd name="connsiteY18" fmla="*/ 738188 h 933450"/>
                    <a:gd name="connsiteX19" fmla="*/ 640556 w 643932"/>
                    <a:gd name="connsiteY19" fmla="*/ 783432 h 933450"/>
                    <a:gd name="connsiteX20" fmla="*/ 640556 w 643932"/>
                    <a:gd name="connsiteY20" fmla="*/ 807244 h 933450"/>
                    <a:gd name="connsiteX21" fmla="*/ 623887 w 643932"/>
                    <a:gd name="connsiteY21" fmla="*/ 859632 h 933450"/>
                    <a:gd name="connsiteX22" fmla="*/ 619125 w 643932"/>
                    <a:gd name="connsiteY22" fmla="*/ 895350 h 933450"/>
                    <a:gd name="connsiteX23" fmla="*/ 623887 w 643932"/>
                    <a:gd name="connsiteY23" fmla="*/ 933450 h 933450"/>
                    <a:gd name="connsiteX0" fmla="*/ 0 w 643932"/>
                    <a:gd name="connsiteY0" fmla="*/ 0 h 895350"/>
                    <a:gd name="connsiteX1" fmla="*/ 45244 w 643932"/>
                    <a:gd name="connsiteY1" fmla="*/ 30957 h 895350"/>
                    <a:gd name="connsiteX2" fmla="*/ 61912 w 643932"/>
                    <a:gd name="connsiteY2" fmla="*/ 64294 h 895350"/>
                    <a:gd name="connsiteX3" fmla="*/ 66675 w 643932"/>
                    <a:gd name="connsiteY3" fmla="*/ 102394 h 895350"/>
                    <a:gd name="connsiteX4" fmla="*/ 73819 w 643932"/>
                    <a:gd name="connsiteY4" fmla="*/ 150019 h 895350"/>
                    <a:gd name="connsiteX5" fmla="*/ 83344 w 643932"/>
                    <a:gd name="connsiteY5" fmla="*/ 192882 h 895350"/>
                    <a:gd name="connsiteX6" fmla="*/ 92869 w 643932"/>
                    <a:gd name="connsiteY6" fmla="*/ 219075 h 895350"/>
                    <a:gd name="connsiteX7" fmla="*/ 126206 w 643932"/>
                    <a:gd name="connsiteY7" fmla="*/ 257175 h 895350"/>
                    <a:gd name="connsiteX8" fmla="*/ 157162 w 643932"/>
                    <a:gd name="connsiteY8" fmla="*/ 292894 h 895350"/>
                    <a:gd name="connsiteX9" fmla="*/ 230981 w 643932"/>
                    <a:gd name="connsiteY9" fmla="*/ 330994 h 895350"/>
                    <a:gd name="connsiteX10" fmla="*/ 288131 w 643932"/>
                    <a:gd name="connsiteY10" fmla="*/ 359569 h 895350"/>
                    <a:gd name="connsiteX11" fmla="*/ 321469 w 643932"/>
                    <a:gd name="connsiteY11" fmla="*/ 397669 h 895350"/>
                    <a:gd name="connsiteX12" fmla="*/ 352425 w 643932"/>
                    <a:gd name="connsiteY12" fmla="*/ 445294 h 895350"/>
                    <a:gd name="connsiteX13" fmla="*/ 373856 w 643932"/>
                    <a:gd name="connsiteY13" fmla="*/ 476250 h 895350"/>
                    <a:gd name="connsiteX14" fmla="*/ 469106 w 643932"/>
                    <a:gd name="connsiteY14" fmla="*/ 607219 h 895350"/>
                    <a:gd name="connsiteX15" fmla="*/ 495300 w 643932"/>
                    <a:gd name="connsiteY15" fmla="*/ 657225 h 895350"/>
                    <a:gd name="connsiteX16" fmla="*/ 528637 w 643932"/>
                    <a:gd name="connsiteY16" fmla="*/ 690563 h 895350"/>
                    <a:gd name="connsiteX17" fmla="*/ 578644 w 643932"/>
                    <a:gd name="connsiteY17" fmla="*/ 723900 h 895350"/>
                    <a:gd name="connsiteX18" fmla="*/ 604837 w 643932"/>
                    <a:gd name="connsiteY18" fmla="*/ 738188 h 895350"/>
                    <a:gd name="connsiteX19" fmla="*/ 640556 w 643932"/>
                    <a:gd name="connsiteY19" fmla="*/ 783432 h 895350"/>
                    <a:gd name="connsiteX20" fmla="*/ 640556 w 643932"/>
                    <a:gd name="connsiteY20" fmla="*/ 807244 h 895350"/>
                    <a:gd name="connsiteX21" fmla="*/ 623887 w 643932"/>
                    <a:gd name="connsiteY21" fmla="*/ 859632 h 895350"/>
                    <a:gd name="connsiteX22" fmla="*/ 619125 w 643932"/>
                    <a:gd name="connsiteY22" fmla="*/ 895350 h 895350"/>
                    <a:gd name="connsiteX0" fmla="*/ 0 w 643932"/>
                    <a:gd name="connsiteY0" fmla="*/ 0 h 859632"/>
                    <a:gd name="connsiteX1" fmla="*/ 45244 w 643932"/>
                    <a:gd name="connsiteY1" fmla="*/ 30957 h 859632"/>
                    <a:gd name="connsiteX2" fmla="*/ 61912 w 643932"/>
                    <a:gd name="connsiteY2" fmla="*/ 64294 h 859632"/>
                    <a:gd name="connsiteX3" fmla="*/ 66675 w 643932"/>
                    <a:gd name="connsiteY3" fmla="*/ 102394 h 859632"/>
                    <a:gd name="connsiteX4" fmla="*/ 73819 w 643932"/>
                    <a:gd name="connsiteY4" fmla="*/ 150019 h 859632"/>
                    <a:gd name="connsiteX5" fmla="*/ 83344 w 643932"/>
                    <a:gd name="connsiteY5" fmla="*/ 192882 h 859632"/>
                    <a:gd name="connsiteX6" fmla="*/ 92869 w 643932"/>
                    <a:gd name="connsiteY6" fmla="*/ 219075 h 859632"/>
                    <a:gd name="connsiteX7" fmla="*/ 126206 w 643932"/>
                    <a:gd name="connsiteY7" fmla="*/ 257175 h 859632"/>
                    <a:gd name="connsiteX8" fmla="*/ 157162 w 643932"/>
                    <a:gd name="connsiteY8" fmla="*/ 292894 h 859632"/>
                    <a:gd name="connsiteX9" fmla="*/ 230981 w 643932"/>
                    <a:gd name="connsiteY9" fmla="*/ 330994 h 859632"/>
                    <a:gd name="connsiteX10" fmla="*/ 288131 w 643932"/>
                    <a:gd name="connsiteY10" fmla="*/ 359569 h 859632"/>
                    <a:gd name="connsiteX11" fmla="*/ 321469 w 643932"/>
                    <a:gd name="connsiteY11" fmla="*/ 397669 h 859632"/>
                    <a:gd name="connsiteX12" fmla="*/ 352425 w 643932"/>
                    <a:gd name="connsiteY12" fmla="*/ 445294 h 859632"/>
                    <a:gd name="connsiteX13" fmla="*/ 373856 w 643932"/>
                    <a:gd name="connsiteY13" fmla="*/ 476250 h 859632"/>
                    <a:gd name="connsiteX14" fmla="*/ 469106 w 643932"/>
                    <a:gd name="connsiteY14" fmla="*/ 607219 h 859632"/>
                    <a:gd name="connsiteX15" fmla="*/ 495300 w 643932"/>
                    <a:gd name="connsiteY15" fmla="*/ 657225 h 859632"/>
                    <a:gd name="connsiteX16" fmla="*/ 528637 w 643932"/>
                    <a:gd name="connsiteY16" fmla="*/ 690563 h 859632"/>
                    <a:gd name="connsiteX17" fmla="*/ 578644 w 643932"/>
                    <a:gd name="connsiteY17" fmla="*/ 723900 h 859632"/>
                    <a:gd name="connsiteX18" fmla="*/ 604837 w 643932"/>
                    <a:gd name="connsiteY18" fmla="*/ 738188 h 859632"/>
                    <a:gd name="connsiteX19" fmla="*/ 640556 w 643932"/>
                    <a:gd name="connsiteY19" fmla="*/ 783432 h 859632"/>
                    <a:gd name="connsiteX20" fmla="*/ 640556 w 643932"/>
                    <a:gd name="connsiteY20" fmla="*/ 807244 h 859632"/>
                    <a:gd name="connsiteX21" fmla="*/ 623887 w 643932"/>
                    <a:gd name="connsiteY21" fmla="*/ 859632 h 859632"/>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92869 w 643171"/>
                    <a:gd name="connsiteY6" fmla="*/ 219075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73819 w 643171"/>
                    <a:gd name="connsiteY4" fmla="*/ 150019 h 825788"/>
                    <a:gd name="connsiteX5" fmla="*/ 83344 w 643171"/>
                    <a:gd name="connsiteY5" fmla="*/ 192882 h 825788"/>
                    <a:gd name="connsiteX6" fmla="*/ 203727 w 643171"/>
                    <a:gd name="connsiteY6" fmla="*/ 60430 h 825788"/>
                    <a:gd name="connsiteX7" fmla="*/ 126206 w 643171"/>
                    <a:gd name="connsiteY7" fmla="*/ 257175 h 825788"/>
                    <a:gd name="connsiteX8" fmla="*/ 157162 w 643171"/>
                    <a:gd name="connsiteY8" fmla="*/ 292894 h 825788"/>
                    <a:gd name="connsiteX9" fmla="*/ 230981 w 643171"/>
                    <a:gd name="connsiteY9" fmla="*/ 330994 h 825788"/>
                    <a:gd name="connsiteX10" fmla="*/ 288131 w 643171"/>
                    <a:gd name="connsiteY10" fmla="*/ 359569 h 825788"/>
                    <a:gd name="connsiteX11" fmla="*/ 321469 w 643171"/>
                    <a:gd name="connsiteY11" fmla="*/ 397669 h 825788"/>
                    <a:gd name="connsiteX12" fmla="*/ 352425 w 643171"/>
                    <a:gd name="connsiteY12" fmla="*/ 445294 h 825788"/>
                    <a:gd name="connsiteX13" fmla="*/ 373856 w 643171"/>
                    <a:gd name="connsiteY13" fmla="*/ 476250 h 825788"/>
                    <a:gd name="connsiteX14" fmla="*/ 469106 w 643171"/>
                    <a:gd name="connsiteY14" fmla="*/ 607219 h 825788"/>
                    <a:gd name="connsiteX15" fmla="*/ 495300 w 643171"/>
                    <a:gd name="connsiteY15" fmla="*/ 657225 h 825788"/>
                    <a:gd name="connsiteX16" fmla="*/ 528637 w 643171"/>
                    <a:gd name="connsiteY16" fmla="*/ 690563 h 825788"/>
                    <a:gd name="connsiteX17" fmla="*/ 578644 w 643171"/>
                    <a:gd name="connsiteY17" fmla="*/ 723900 h 825788"/>
                    <a:gd name="connsiteX18" fmla="*/ 604837 w 643171"/>
                    <a:gd name="connsiteY18" fmla="*/ 738188 h 825788"/>
                    <a:gd name="connsiteX19" fmla="*/ 640556 w 643171"/>
                    <a:gd name="connsiteY19" fmla="*/ 783432 h 825788"/>
                    <a:gd name="connsiteX20" fmla="*/ 640556 w 643171"/>
                    <a:gd name="connsiteY20" fmla="*/ 807244 h 825788"/>
                    <a:gd name="connsiteX21" fmla="*/ 641391 w 643171"/>
                    <a:gd name="connsiteY21" fmla="*/ 825788 h 825788"/>
                    <a:gd name="connsiteX0" fmla="*/ 0 w 643171"/>
                    <a:gd name="connsiteY0" fmla="*/ 0 h 825788"/>
                    <a:gd name="connsiteX1" fmla="*/ 45244 w 643171"/>
                    <a:gd name="connsiteY1" fmla="*/ 30957 h 825788"/>
                    <a:gd name="connsiteX2" fmla="*/ 61912 w 643171"/>
                    <a:gd name="connsiteY2" fmla="*/ 64294 h 825788"/>
                    <a:gd name="connsiteX3" fmla="*/ 66675 w 643171"/>
                    <a:gd name="connsiteY3" fmla="*/ 102394 h 825788"/>
                    <a:gd name="connsiteX4" fmla="*/ 83344 w 643171"/>
                    <a:gd name="connsiteY4" fmla="*/ 192882 h 825788"/>
                    <a:gd name="connsiteX5" fmla="*/ 203727 w 643171"/>
                    <a:gd name="connsiteY5" fmla="*/ 60430 h 825788"/>
                    <a:gd name="connsiteX6" fmla="*/ 126206 w 643171"/>
                    <a:gd name="connsiteY6" fmla="*/ 257175 h 825788"/>
                    <a:gd name="connsiteX7" fmla="*/ 157162 w 643171"/>
                    <a:gd name="connsiteY7" fmla="*/ 292894 h 825788"/>
                    <a:gd name="connsiteX8" fmla="*/ 230981 w 643171"/>
                    <a:gd name="connsiteY8" fmla="*/ 330994 h 825788"/>
                    <a:gd name="connsiteX9" fmla="*/ 288131 w 643171"/>
                    <a:gd name="connsiteY9" fmla="*/ 359569 h 825788"/>
                    <a:gd name="connsiteX10" fmla="*/ 321469 w 643171"/>
                    <a:gd name="connsiteY10" fmla="*/ 397669 h 825788"/>
                    <a:gd name="connsiteX11" fmla="*/ 352425 w 643171"/>
                    <a:gd name="connsiteY11" fmla="*/ 445294 h 825788"/>
                    <a:gd name="connsiteX12" fmla="*/ 373856 w 643171"/>
                    <a:gd name="connsiteY12" fmla="*/ 476250 h 825788"/>
                    <a:gd name="connsiteX13" fmla="*/ 469106 w 643171"/>
                    <a:gd name="connsiteY13" fmla="*/ 607219 h 825788"/>
                    <a:gd name="connsiteX14" fmla="*/ 495300 w 643171"/>
                    <a:gd name="connsiteY14" fmla="*/ 657225 h 825788"/>
                    <a:gd name="connsiteX15" fmla="*/ 528637 w 643171"/>
                    <a:gd name="connsiteY15" fmla="*/ 690563 h 825788"/>
                    <a:gd name="connsiteX16" fmla="*/ 578644 w 643171"/>
                    <a:gd name="connsiteY16" fmla="*/ 723900 h 825788"/>
                    <a:gd name="connsiteX17" fmla="*/ 604837 w 643171"/>
                    <a:gd name="connsiteY17" fmla="*/ 738188 h 825788"/>
                    <a:gd name="connsiteX18" fmla="*/ 640556 w 643171"/>
                    <a:gd name="connsiteY18" fmla="*/ 783432 h 825788"/>
                    <a:gd name="connsiteX19" fmla="*/ 640556 w 643171"/>
                    <a:gd name="connsiteY19" fmla="*/ 807244 h 825788"/>
                    <a:gd name="connsiteX20" fmla="*/ 641391 w 643171"/>
                    <a:gd name="connsiteY20" fmla="*/ 825788 h 825788"/>
                    <a:gd name="connsiteX0" fmla="*/ 0 w 643171"/>
                    <a:gd name="connsiteY0" fmla="*/ 0 h 825788"/>
                    <a:gd name="connsiteX1" fmla="*/ 45244 w 643171"/>
                    <a:gd name="connsiteY1" fmla="*/ 30957 h 825788"/>
                    <a:gd name="connsiteX2" fmla="*/ 61912 w 643171"/>
                    <a:gd name="connsiteY2" fmla="*/ 64294 h 825788"/>
                    <a:gd name="connsiteX3" fmla="*/ 83344 w 643171"/>
                    <a:gd name="connsiteY3" fmla="*/ 192882 h 825788"/>
                    <a:gd name="connsiteX4" fmla="*/ 203727 w 643171"/>
                    <a:gd name="connsiteY4" fmla="*/ 60430 h 825788"/>
                    <a:gd name="connsiteX5" fmla="*/ 126206 w 643171"/>
                    <a:gd name="connsiteY5" fmla="*/ 257175 h 825788"/>
                    <a:gd name="connsiteX6" fmla="*/ 157162 w 643171"/>
                    <a:gd name="connsiteY6" fmla="*/ 292894 h 825788"/>
                    <a:gd name="connsiteX7" fmla="*/ 230981 w 643171"/>
                    <a:gd name="connsiteY7" fmla="*/ 330994 h 825788"/>
                    <a:gd name="connsiteX8" fmla="*/ 288131 w 643171"/>
                    <a:gd name="connsiteY8" fmla="*/ 359569 h 825788"/>
                    <a:gd name="connsiteX9" fmla="*/ 321469 w 643171"/>
                    <a:gd name="connsiteY9" fmla="*/ 397669 h 825788"/>
                    <a:gd name="connsiteX10" fmla="*/ 352425 w 643171"/>
                    <a:gd name="connsiteY10" fmla="*/ 445294 h 825788"/>
                    <a:gd name="connsiteX11" fmla="*/ 373856 w 643171"/>
                    <a:gd name="connsiteY11" fmla="*/ 476250 h 825788"/>
                    <a:gd name="connsiteX12" fmla="*/ 469106 w 643171"/>
                    <a:gd name="connsiteY12" fmla="*/ 607219 h 825788"/>
                    <a:gd name="connsiteX13" fmla="*/ 495300 w 643171"/>
                    <a:gd name="connsiteY13" fmla="*/ 657225 h 825788"/>
                    <a:gd name="connsiteX14" fmla="*/ 528637 w 643171"/>
                    <a:gd name="connsiteY14" fmla="*/ 690563 h 825788"/>
                    <a:gd name="connsiteX15" fmla="*/ 578644 w 643171"/>
                    <a:gd name="connsiteY15" fmla="*/ 723900 h 825788"/>
                    <a:gd name="connsiteX16" fmla="*/ 604837 w 643171"/>
                    <a:gd name="connsiteY16" fmla="*/ 738188 h 825788"/>
                    <a:gd name="connsiteX17" fmla="*/ 640556 w 643171"/>
                    <a:gd name="connsiteY17" fmla="*/ 783432 h 825788"/>
                    <a:gd name="connsiteX18" fmla="*/ 640556 w 643171"/>
                    <a:gd name="connsiteY18" fmla="*/ 807244 h 825788"/>
                    <a:gd name="connsiteX19" fmla="*/ 641391 w 643171"/>
                    <a:gd name="connsiteY19" fmla="*/ 825788 h 825788"/>
                    <a:gd name="connsiteX0" fmla="*/ 0 w 643171"/>
                    <a:gd name="connsiteY0" fmla="*/ 0 h 825788"/>
                    <a:gd name="connsiteX1" fmla="*/ 45244 w 643171"/>
                    <a:gd name="connsiteY1" fmla="*/ 30957 h 825788"/>
                    <a:gd name="connsiteX2" fmla="*/ 61912 w 643171"/>
                    <a:gd name="connsiteY2" fmla="*/ 64294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0 h 825788"/>
                    <a:gd name="connsiteX1" fmla="*/ 45244 w 643171"/>
                    <a:gd name="connsiteY1" fmla="*/ 30957 h 825788"/>
                    <a:gd name="connsiteX2" fmla="*/ 172770 w 643171"/>
                    <a:gd name="connsiteY2" fmla="*/ 836 h 825788"/>
                    <a:gd name="connsiteX3" fmla="*/ 203727 w 643171"/>
                    <a:gd name="connsiteY3" fmla="*/ 60430 h 825788"/>
                    <a:gd name="connsiteX4" fmla="*/ 126206 w 643171"/>
                    <a:gd name="connsiteY4" fmla="*/ 257175 h 825788"/>
                    <a:gd name="connsiteX5" fmla="*/ 157162 w 643171"/>
                    <a:gd name="connsiteY5" fmla="*/ 292894 h 825788"/>
                    <a:gd name="connsiteX6" fmla="*/ 230981 w 643171"/>
                    <a:gd name="connsiteY6" fmla="*/ 330994 h 825788"/>
                    <a:gd name="connsiteX7" fmla="*/ 288131 w 643171"/>
                    <a:gd name="connsiteY7" fmla="*/ 359569 h 825788"/>
                    <a:gd name="connsiteX8" fmla="*/ 321469 w 643171"/>
                    <a:gd name="connsiteY8" fmla="*/ 397669 h 825788"/>
                    <a:gd name="connsiteX9" fmla="*/ 352425 w 643171"/>
                    <a:gd name="connsiteY9" fmla="*/ 445294 h 825788"/>
                    <a:gd name="connsiteX10" fmla="*/ 373856 w 643171"/>
                    <a:gd name="connsiteY10" fmla="*/ 476250 h 825788"/>
                    <a:gd name="connsiteX11" fmla="*/ 469106 w 643171"/>
                    <a:gd name="connsiteY11" fmla="*/ 607219 h 825788"/>
                    <a:gd name="connsiteX12" fmla="*/ 495300 w 643171"/>
                    <a:gd name="connsiteY12" fmla="*/ 657225 h 825788"/>
                    <a:gd name="connsiteX13" fmla="*/ 528637 w 643171"/>
                    <a:gd name="connsiteY13" fmla="*/ 690563 h 825788"/>
                    <a:gd name="connsiteX14" fmla="*/ 578644 w 643171"/>
                    <a:gd name="connsiteY14" fmla="*/ 723900 h 825788"/>
                    <a:gd name="connsiteX15" fmla="*/ 604837 w 643171"/>
                    <a:gd name="connsiteY15" fmla="*/ 738188 h 825788"/>
                    <a:gd name="connsiteX16" fmla="*/ 640556 w 643171"/>
                    <a:gd name="connsiteY16" fmla="*/ 783432 h 825788"/>
                    <a:gd name="connsiteX17" fmla="*/ 640556 w 643171"/>
                    <a:gd name="connsiteY17" fmla="*/ 807244 h 825788"/>
                    <a:gd name="connsiteX18" fmla="*/ 641391 w 643171"/>
                    <a:gd name="connsiteY18" fmla="*/ 825788 h 825788"/>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26206 w 643171"/>
                    <a:gd name="connsiteY4" fmla="*/ 270639 h 839252"/>
                    <a:gd name="connsiteX5" fmla="*/ 157162 w 643171"/>
                    <a:gd name="connsiteY5" fmla="*/ 306358 h 839252"/>
                    <a:gd name="connsiteX6" fmla="*/ 230981 w 643171"/>
                    <a:gd name="connsiteY6" fmla="*/ 344458 h 839252"/>
                    <a:gd name="connsiteX7" fmla="*/ 288131 w 643171"/>
                    <a:gd name="connsiteY7" fmla="*/ 373033 h 839252"/>
                    <a:gd name="connsiteX8" fmla="*/ 321469 w 643171"/>
                    <a:gd name="connsiteY8" fmla="*/ 411133 h 839252"/>
                    <a:gd name="connsiteX9" fmla="*/ 352425 w 643171"/>
                    <a:gd name="connsiteY9" fmla="*/ 458758 h 839252"/>
                    <a:gd name="connsiteX10" fmla="*/ 373856 w 643171"/>
                    <a:gd name="connsiteY10" fmla="*/ 489714 h 839252"/>
                    <a:gd name="connsiteX11" fmla="*/ 469106 w 643171"/>
                    <a:gd name="connsiteY11" fmla="*/ 620683 h 839252"/>
                    <a:gd name="connsiteX12" fmla="*/ 495300 w 643171"/>
                    <a:gd name="connsiteY12" fmla="*/ 670689 h 839252"/>
                    <a:gd name="connsiteX13" fmla="*/ 528637 w 643171"/>
                    <a:gd name="connsiteY13" fmla="*/ 704027 h 839252"/>
                    <a:gd name="connsiteX14" fmla="*/ 578644 w 643171"/>
                    <a:gd name="connsiteY14" fmla="*/ 737364 h 839252"/>
                    <a:gd name="connsiteX15" fmla="*/ 604837 w 643171"/>
                    <a:gd name="connsiteY15" fmla="*/ 751652 h 839252"/>
                    <a:gd name="connsiteX16" fmla="*/ 640556 w 643171"/>
                    <a:gd name="connsiteY16" fmla="*/ 796896 h 839252"/>
                    <a:gd name="connsiteX17" fmla="*/ 640556 w 643171"/>
                    <a:gd name="connsiteY17" fmla="*/ 820708 h 839252"/>
                    <a:gd name="connsiteX18" fmla="*/ 641391 w 643171"/>
                    <a:gd name="connsiteY18"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157162 w 643171"/>
                    <a:gd name="connsiteY4" fmla="*/ 306358 h 839252"/>
                    <a:gd name="connsiteX5" fmla="*/ 230981 w 643171"/>
                    <a:gd name="connsiteY5" fmla="*/ 344458 h 839252"/>
                    <a:gd name="connsiteX6" fmla="*/ 288131 w 643171"/>
                    <a:gd name="connsiteY6" fmla="*/ 373033 h 839252"/>
                    <a:gd name="connsiteX7" fmla="*/ 321469 w 643171"/>
                    <a:gd name="connsiteY7" fmla="*/ 411133 h 839252"/>
                    <a:gd name="connsiteX8" fmla="*/ 352425 w 643171"/>
                    <a:gd name="connsiteY8" fmla="*/ 458758 h 839252"/>
                    <a:gd name="connsiteX9" fmla="*/ 373856 w 643171"/>
                    <a:gd name="connsiteY9" fmla="*/ 489714 h 839252"/>
                    <a:gd name="connsiteX10" fmla="*/ 469106 w 643171"/>
                    <a:gd name="connsiteY10" fmla="*/ 620683 h 839252"/>
                    <a:gd name="connsiteX11" fmla="*/ 495300 w 643171"/>
                    <a:gd name="connsiteY11" fmla="*/ 670689 h 839252"/>
                    <a:gd name="connsiteX12" fmla="*/ 528637 w 643171"/>
                    <a:gd name="connsiteY12" fmla="*/ 704027 h 839252"/>
                    <a:gd name="connsiteX13" fmla="*/ 578644 w 643171"/>
                    <a:gd name="connsiteY13" fmla="*/ 737364 h 839252"/>
                    <a:gd name="connsiteX14" fmla="*/ 604837 w 643171"/>
                    <a:gd name="connsiteY14" fmla="*/ 751652 h 839252"/>
                    <a:gd name="connsiteX15" fmla="*/ 640556 w 643171"/>
                    <a:gd name="connsiteY15" fmla="*/ 796896 h 839252"/>
                    <a:gd name="connsiteX16" fmla="*/ 640556 w 643171"/>
                    <a:gd name="connsiteY16" fmla="*/ 820708 h 839252"/>
                    <a:gd name="connsiteX17" fmla="*/ 641391 w 643171"/>
                    <a:gd name="connsiteY17"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30981 w 643171"/>
                    <a:gd name="connsiteY4" fmla="*/ 34445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43171"/>
                    <a:gd name="connsiteY0" fmla="*/ 13464 h 839252"/>
                    <a:gd name="connsiteX1" fmla="*/ 97756 w 643171"/>
                    <a:gd name="connsiteY1" fmla="*/ 0 h 839252"/>
                    <a:gd name="connsiteX2" fmla="*/ 172770 w 643171"/>
                    <a:gd name="connsiteY2" fmla="*/ 14300 h 839252"/>
                    <a:gd name="connsiteX3" fmla="*/ 203727 w 643171"/>
                    <a:gd name="connsiteY3" fmla="*/ 73894 h 839252"/>
                    <a:gd name="connsiteX4" fmla="*/ 225146 w 643171"/>
                    <a:gd name="connsiteY4" fmla="*/ 223888 h 839252"/>
                    <a:gd name="connsiteX5" fmla="*/ 288131 w 643171"/>
                    <a:gd name="connsiteY5" fmla="*/ 373033 h 839252"/>
                    <a:gd name="connsiteX6" fmla="*/ 321469 w 643171"/>
                    <a:gd name="connsiteY6" fmla="*/ 411133 h 839252"/>
                    <a:gd name="connsiteX7" fmla="*/ 352425 w 643171"/>
                    <a:gd name="connsiteY7" fmla="*/ 458758 h 839252"/>
                    <a:gd name="connsiteX8" fmla="*/ 373856 w 643171"/>
                    <a:gd name="connsiteY8" fmla="*/ 489714 h 839252"/>
                    <a:gd name="connsiteX9" fmla="*/ 469106 w 643171"/>
                    <a:gd name="connsiteY9" fmla="*/ 620683 h 839252"/>
                    <a:gd name="connsiteX10" fmla="*/ 495300 w 643171"/>
                    <a:gd name="connsiteY10" fmla="*/ 670689 h 839252"/>
                    <a:gd name="connsiteX11" fmla="*/ 528637 w 643171"/>
                    <a:gd name="connsiteY11" fmla="*/ 704027 h 839252"/>
                    <a:gd name="connsiteX12" fmla="*/ 578644 w 643171"/>
                    <a:gd name="connsiteY12" fmla="*/ 737364 h 839252"/>
                    <a:gd name="connsiteX13" fmla="*/ 604837 w 643171"/>
                    <a:gd name="connsiteY13" fmla="*/ 751652 h 839252"/>
                    <a:gd name="connsiteX14" fmla="*/ 640556 w 643171"/>
                    <a:gd name="connsiteY14" fmla="*/ 796896 h 839252"/>
                    <a:gd name="connsiteX15" fmla="*/ 640556 w 643171"/>
                    <a:gd name="connsiteY15" fmla="*/ 820708 h 839252"/>
                    <a:gd name="connsiteX16" fmla="*/ 641391 w 643171"/>
                    <a:gd name="connsiteY16" fmla="*/ 839252 h 839252"/>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86610 w 660675"/>
                    <a:gd name="connsiteY9" fmla="*/ 620715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7834 w 660675"/>
                    <a:gd name="connsiteY9" fmla="*/ 539513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7834 w 660675"/>
                    <a:gd name="connsiteY9" fmla="*/ 539513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16715 w 660675"/>
                    <a:gd name="connsiteY9" fmla="*/ 525691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12804 w 660675"/>
                    <a:gd name="connsiteY10" fmla="*/ 670721 h 839284"/>
                    <a:gd name="connsiteX11" fmla="*/ 546141 w 660675"/>
                    <a:gd name="connsiteY11" fmla="*/ 704059 h 839284"/>
                    <a:gd name="connsiteX12" fmla="*/ 596148 w 660675"/>
                    <a:gd name="connsiteY12" fmla="*/ 737396 h 839284"/>
                    <a:gd name="connsiteX13" fmla="*/ 622341 w 660675"/>
                    <a:gd name="connsiteY13" fmla="*/ 751684 h 839284"/>
                    <a:gd name="connsiteX14" fmla="*/ 658060 w 660675"/>
                    <a:gd name="connsiteY14" fmla="*/ 796928 h 839284"/>
                    <a:gd name="connsiteX15" fmla="*/ 658060 w 660675"/>
                    <a:gd name="connsiteY15" fmla="*/ 820740 h 839284"/>
                    <a:gd name="connsiteX16" fmla="*/ 658895 w 660675"/>
                    <a:gd name="connsiteY16"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46141 w 660675"/>
                    <a:gd name="connsiteY10" fmla="*/ 704059 h 839284"/>
                    <a:gd name="connsiteX11" fmla="*/ 596148 w 660675"/>
                    <a:gd name="connsiteY11" fmla="*/ 737396 h 839284"/>
                    <a:gd name="connsiteX12" fmla="*/ 622341 w 660675"/>
                    <a:gd name="connsiteY12" fmla="*/ 751684 h 839284"/>
                    <a:gd name="connsiteX13" fmla="*/ 658060 w 660675"/>
                    <a:gd name="connsiteY13" fmla="*/ 796928 h 839284"/>
                    <a:gd name="connsiteX14" fmla="*/ 658060 w 660675"/>
                    <a:gd name="connsiteY14" fmla="*/ 820740 h 839284"/>
                    <a:gd name="connsiteX15" fmla="*/ 658895 w 660675"/>
                    <a:gd name="connsiteY15"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96148 w 660675"/>
                    <a:gd name="connsiteY10" fmla="*/ 737396 h 839284"/>
                    <a:gd name="connsiteX11" fmla="*/ 622341 w 660675"/>
                    <a:gd name="connsiteY11" fmla="*/ 751684 h 839284"/>
                    <a:gd name="connsiteX12" fmla="*/ 658060 w 660675"/>
                    <a:gd name="connsiteY12" fmla="*/ 796928 h 839284"/>
                    <a:gd name="connsiteX13" fmla="*/ 658060 w 660675"/>
                    <a:gd name="connsiteY13" fmla="*/ 820740 h 839284"/>
                    <a:gd name="connsiteX14" fmla="*/ 658895 w 660675"/>
                    <a:gd name="connsiteY14" fmla="*/ 839284 h 839284"/>
                    <a:gd name="connsiteX0" fmla="*/ 0 w 660675"/>
                    <a:gd name="connsiteY0" fmla="*/ 8736 h 839284"/>
                    <a:gd name="connsiteX1" fmla="*/ 115260 w 660675"/>
                    <a:gd name="connsiteY1" fmla="*/ 32 h 839284"/>
                    <a:gd name="connsiteX2" fmla="*/ 190274 w 660675"/>
                    <a:gd name="connsiteY2" fmla="*/ 14332 h 839284"/>
                    <a:gd name="connsiteX3" fmla="*/ 221231 w 660675"/>
                    <a:gd name="connsiteY3" fmla="*/ 73926 h 839284"/>
                    <a:gd name="connsiteX4" fmla="*/ 242650 w 660675"/>
                    <a:gd name="connsiteY4" fmla="*/ 223920 h 839284"/>
                    <a:gd name="connsiteX5" fmla="*/ 305635 w 660675"/>
                    <a:gd name="connsiteY5" fmla="*/ 373065 h 839284"/>
                    <a:gd name="connsiteX6" fmla="*/ 338973 w 660675"/>
                    <a:gd name="connsiteY6" fmla="*/ 411165 h 839284"/>
                    <a:gd name="connsiteX7" fmla="*/ 369929 w 660675"/>
                    <a:gd name="connsiteY7" fmla="*/ 458790 h 839284"/>
                    <a:gd name="connsiteX8" fmla="*/ 391360 w 660675"/>
                    <a:gd name="connsiteY8" fmla="*/ 489746 h 839284"/>
                    <a:gd name="connsiteX9" fmla="*/ 426246 w 660675"/>
                    <a:gd name="connsiteY9" fmla="*/ 530874 h 839284"/>
                    <a:gd name="connsiteX10" fmla="*/ 596148 w 660675"/>
                    <a:gd name="connsiteY10" fmla="*/ 737396 h 839284"/>
                    <a:gd name="connsiteX11" fmla="*/ 658060 w 660675"/>
                    <a:gd name="connsiteY11" fmla="*/ 796928 h 839284"/>
                    <a:gd name="connsiteX12" fmla="*/ 658060 w 660675"/>
                    <a:gd name="connsiteY12" fmla="*/ 820740 h 839284"/>
                    <a:gd name="connsiteX13" fmla="*/ 658895 w 660675"/>
                    <a:gd name="connsiteY13" fmla="*/ 839284 h 839284"/>
                    <a:gd name="connsiteX0" fmla="*/ 0 w 660316"/>
                    <a:gd name="connsiteY0" fmla="*/ 8736 h 839284"/>
                    <a:gd name="connsiteX1" fmla="*/ 115260 w 660316"/>
                    <a:gd name="connsiteY1" fmla="*/ 32 h 839284"/>
                    <a:gd name="connsiteX2" fmla="*/ 190274 w 660316"/>
                    <a:gd name="connsiteY2" fmla="*/ 14332 h 839284"/>
                    <a:gd name="connsiteX3" fmla="*/ 221231 w 660316"/>
                    <a:gd name="connsiteY3" fmla="*/ 73926 h 839284"/>
                    <a:gd name="connsiteX4" fmla="*/ 242650 w 660316"/>
                    <a:gd name="connsiteY4" fmla="*/ 223920 h 839284"/>
                    <a:gd name="connsiteX5" fmla="*/ 305635 w 660316"/>
                    <a:gd name="connsiteY5" fmla="*/ 373065 h 839284"/>
                    <a:gd name="connsiteX6" fmla="*/ 338973 w 660316"/>
                    <a:gd name="connsiteY6" fmla="*/ 411165 h 839284"/>
                    <a:gd name="connsiteX7" fmla="*/ 369929 w 660316"/>
                    <a:gd name="connsiteY7" fmla="*/ 458790 h 839284"/>
                    <a:gd name="connsiteX8" fmla="*/ 391360 w 660316"/>
                    <a:gd name="connsiteY8" fmla="*/ 489746 h 839284"/>
                    <a:gd name="connsiteX9" fmla="*/ 426246 w 660316"/>
                    <a:gd name="connsiteY9" fmla="*/ 530874 h 839284"/>
                    <a:gd name="connsiteX10" fmla="*/ 596148 w 660316"/>
                    <a:gd name="connsiteY10" fmla="*/ 737396 h 839284"/>
                    <a:gd name="connsiteX11" fmla="*/ 658060 w 660316"/>
                    <a:gd name="connsiteY11" fmla="*/ 820740 h 839284"/>
                    <a:gd name="connsiteX12" fmla="*/ 658895 w 660316"/>
                    <a:gd name="connsiteY12" fmla="*/ 839284 h 839284"/>
                    <a:gd name="connsiteX0" fmla="*/ 0 w 658895"/>
                    <a:gd name="connsiteY0" fmla="*/ 8736 h 839284"/>
                    <a:gd name="connsiteX1" fmla="*/ 115260 w 658895"/>
                    <a:gd name="connsiteY1" fmla="*/ 32 h 839284"/>
                    <a:gd name="connsiteX2" fmla="*/ 190274 w 658895"/>
                    <a:gd name="connsiteY2" fmla="*/ 14332 h 839284"/>
                    <a:gd name="connsiteX3" fmla="*/ 221231 w 658895"/>
                    <a:gd name="connsiteY3" fmla="*/ 73926 h 839284"/>
                    <a:gd name="connsiteX4" fmla="*/ 242650 w 658895"/>
                    <a:gd name="connsiteY4" fmla="*/ 223920 h 839284"/>
                    <a:gd name="connsiteX5" fmla="*/ 305635 w 658895"/>
                    <a:gd name="connsiteY5" fmla="*/ 373065 h 839284"/>
                    <a:gd name="connsiteX6" fmla="*/ 338973 w 658895"/>
                    <a:gd name="connsiteY6" fmla="*/ 411165 h 839284"/>
                    <a:gd name="connsiteX7" fmla="*/ 369929 w 658895"/>
                    <a:gd name="connsiteY7" fmla="*/ 458790 h 839284"/>
                    <a:gd name="connsiteX8" fmla="*/ 391360 w 658895"/>
                    <a:gd name="connsiteY8" fmla="*/ 489746 h 839284"/>
                    <a:gd name="connsiteX9" fmla="*/ 426246 w 658895"/>
                    <a:gd name="connsiteY9" fmla="*/ 530874 h 839284"/>
                    <a:gd name="connsiteX10" fmla="*/ 596148 w 658895"/>
                    <a:gd name="connsiteY10" fmla="*/ 737396 h 839284"/>
                    <a:gd name="connsiteX11" fmla="*/ 658895 w 658895"/>
                    <a:gd name="connsiteY11" fmla="*/ 839284 h 839284"/>
                    <a:gd name="connsiteX0" fmla="*/ 0 w 658895"/>
                    <a:gd name="connsiteY0" fmla="*/ 8736 h 839284"/>
                    <a:gd name="connsiteX1" fmla="*/ 115260 w 658895"/>
                    <a:gd name="connsiteY1" fmla="*/ 32 h 839284"/>
                    <a:gd name="connsiteX2" fmla="*/ 190274 w 658895"/>
                    <a:gd name="connsiteY2" fmla="*/ 14332 h 839284"/>
                    <a:gd name="connsiteX3" fmla="*/ 221231 w 658895"/>
                    <a:gd name="connsiteY3" fmla="*/ 73926 h 839284"/>
                    <a:gd name="connsiteX4" fmla="*/ 242650 w 658895"/>
                    <a:gd name="connsiteY4" fmla="*/ 223920 h 839284"/>
                    <a:gd name="connsiteX5" fmla="*/ 305635 w 658895"/>
                    <a:gd name="connsiteY5" fmla="*/ 373065 h 839284"/>
                    <a:gd name="connsiteX6" fmla="*/ 338973 w 658895"/>
                    <a:gd name="connsiteY6" fmla="*/ 411165 h 839284"/>
                    <a:gd name="connsiteX7" fmla="*/ 369929 w 658895"/>
                    <a:gd name="connsiteY7" fmla="*/ 458790 h 839284"/>
                    <a:gd name="connsiteX8" fmla="*/ 391360 w 658895"/>
                    <a:gd name="connsiteY8" fmla="*/ 489746 h 839284"/>
                    <a:gd name="connsiteX9" fmla="*/ 426246 w 658895"/>
                    <a:gd name="connsiteY9" fmla="*/ 530874 h 839284"/>
                    <a:gd name="connsiteX10" fmla="*/ 658895 w 658895"/>
                    <a:gd name="connsiteY10" fmla="*/ 839284 h 839284"/>
                    <a:gd name="connsiteX0" fmla="*/ 0 w 426246"/>
                    <a:gd name="connsiteY0" fmla="*/ 8736 h 530874"/>
                    <a:gd name="connsiteX1" fmla="*/ 115260 w 426246"/>
                    <a:gd name="connsiteY1" fmla="*/ 32 h 530874"/>
                    <a:gd name="connsiteX2" fmla="*/ 190274 w 426246"/>
                    <a:gd name="connsiteY2" fmla="*/ 14332 h 530874"/>
                    <a:gd name="connsiteX3" fmla="*/ 221231 w 426246"/>
                    <a:gd name="connsiteY3" fmla="*/ 73926 h 530874"/>
                    <a:gd name="connsiteX4" fmla="*/ 242650 w 426246"/>
                    <a:gd name="connsiteY4" fmla="*/ 223920 h 530874"/>
                    <a:gd name="connsiteX5" fmla="*/ 305635 w 426246"/>
                    <a:gd name="connsiteY5" fmla="*/ 373065 h 530874"/>
                    <a:gd name="connsiteX6" fmla="*/ 338973 w 426246"/>
                    <a:gd name="connsiteY6" fmla="*/ 411165 h 530874"/>
                    <a:gd name="connsiteX7" fmla="*/ 369929 w 426246"/>
                    <a:gd name="connsiteY7" fmla="*/ 458790 h 530874"/>
                    <a:gd name="connsiteX8" fmla="*/ 391360 w 426246"/>
                    <a:gd name="connsiteY8" fmla="*/ 489746 h 530874"/>
                    <a:gd name="connsiteX9" fmla="*/ 426246 w 426246"/>
                    <a:gd name="connsiteY9" fmla="*/ 530874 h 530874"/>
                    <a:gd name="connsiteX0" fmla="*/ 0 w 429423"/>
                    <a:gd name="connsiteY0" fmla="*/ 8736 h 537785"/>
                    <a:gd name="connsiteX1" fmla="*/ 115260 w 429423"/>
                    <a:gd name="connsiteY1" fmla="*/ 32 h 537785"/>
                    <a:gd name="connsiteX2" fmla="*/ 190274 w 429423"/>
                    <a:gd name="connsiteY2" fmla="*/ 14332 h 537785"/>
                    <a:gd name="connsiteX3" fmla="*/ 221231 w 429423"/>
                    <a:gd name="connsiteY3" fmla="*/ 73926 h 537785"/>
                    <a:gd name="connsiteX4" fmla="*/ 242650 w 429423"/>
                    <a:gd name="connsiteY4" fmla="*/ 223920 h 537785"/>
                    <a:gd name="connsiteX5" fmla="*/ 305635 w 429423"/>
                    <a:gd name="connsiteY5" fmla="*/ 373065 h 537785"/>
                    <a:gd name="connsiteX6" fmla="*/ 338973 w 429423"/>
                    <a:gd name="connsiteY6" fmla="*/ 411165 h 537785"/>
                    <a:gd name="connsiteX7" fmla="*/ 369929 w 429423"/>
                    <a:gd name="connsiteY7" fmla="*/ 458790 h 537785"/>
                    <a:gd name="connsiteX8" fmla="*/ 391360 w 429423"/>
                    <a:gd name="connsiteY8" fmla="*/ 489746 h 537785"/>
                    <a:gd name="connsiteX9" fmla="*/ 429423 w 429423"/>
                    <a:gd name="connsiteY9" fmla="*/ 537785 h 537785"/>
                    <a:gd name="connsiteX0" fmla="*/ 0 w 504574"/>
                    <a:gd name="connsiteY0" fmla="*/ 8736 h 566726"/>
                    <a:gd name="connsiteX1" fmla="*/ 115260 w 504574"/>
                    <a:gd name="connsiteY1" fmla="*/ 32 h 566726"/>
                    <a:gd name="connsiteX2" fmla="*/ 190274 w 504574"/>
                    <a:gd name="connsiteY2" fmla="*/ 14332 h 566726"/>
                    <a:gd name="connsiteX3" fmla="*/ 221231 w 504574"/>
                    <a:gd name="connsiteY3" fmla="*/ 73926 h 566726"/>
                    <a:gd name="connsiteX4" fmla="*/ 242650 w 504574"/>
                    <a:gd name="connsiteY4" fmla="*/ 223920 h 566726"/>
                    <a:gd name="connsiteX5" fmla="*/ 305635 w 504574"/>
                    <a:gd name="connsiteY5" fmla="*/ 373065 h 566726"/>
                    <a:gd name="connsiteX6" fmla="*/ 338973 w 504574"/>
                    <a:gd name="connsiteY6" fmla="*/ 411165 h 566726"/>
                    <a:gd name="connsiteX7" fmla="*/ 369929 w 504574"/>
                    <a:gd name="connsiteY7" fmla="*/ 458790 h 566726"/>
                    <a:gd name="connsiteX8" fmla="*/ 391360 w 504574"/>
                    <a:gd name="connsiteY8" fmla="*/ 489746 h 566726"/>
                    <a:gd name="connsiteX9" fmla="*/ 504574 w 504574"/>
                    <a:gd name="connsiteY9" fmla="*/ 566726 h 566726"/>
                    <a:gd name="connsiteX0" fmla="*/ 0 w 504574"/>
                    <a:gd name="connsiteY0" fmla="*/ 8736 h 566726"/>
                    <a:gd name="connsiteX1" fmla="*/ 115260 w 504574"/>
                    <a:gd name="connsiteY1" fmla="*/ 32 h 566726"/>
                    <a:gd name="connsiteX2" fmla="*/ 190274 w 504574"/>
                    <a:gd name="connsiteY2" fmla="*/ 14332 h 566726"/>
                    <a:gd name="connsiteX3" fmla="*/ 221231 w 504574"/>
                    <a:gd name="connsiteY3" fmla="*/ 73926 h 566726"/>
                    <a:gd name="connsiteX4" fmla="*/ 242650 w 504574"/>
                    <a:gd name="connsiteY4" fmla="*/ 223920 h 566726"/>
                    <a:gd name="connsiteX5" fmla="*/ 305635 w 504574"/>
                    <a:gd name="connsiteY5" fmla="*/ 373065 h 566726"/>
                    <a:gd name="connsiteX6" fmla="*/ 338973 w 504574"/>
                    <a:gd name="connsiteY6" fmla="*/ 411165 h 566726"/>
                    <a:gd name="connsiteX7" fmla="*/ 369929 w 504574"/>
                    <a:gd name="connsiteY7" fmla="*/ 458790 h 566726"/>
                    <a:gd name="connsiteX8" fmla="*/ 391360 w 504574"/>
                    <a:gd name="connsiteY8" fmla="*/ 489746 h 566726"/>
                    <a:gd name="connsiteX9" fmla="*/ 504574 w 504574"/>
                    <a:gd name="connsiteY9" fmla="*/ 566726 h 566726"/>
                    <a:gd name="connsiteX0" fmla="*/ 0 w 515176"/>
                    <a:gd name="connsiteY0" fmla="*/ 8736 h 572927"/>
                    <a:gd name="connsiteX1" fmla="*/ 115260 w 515176"/>
                    <a:gd name="connsiteY1" fmla="*/ 32 h 572927"/>
                    <a:gd name="connsiteX2" fmla="*/ 190274 w 515176"/>
                    <a:gd name="connsiteY2" fmla="*/ 14332 h 572927"/>
                    <a:gd name="connsiteX3" fmla="*/ 221231 w 515176"/>
                    <a:gd name="connsiteY3" fmla="*/ 73926 h 572927"/>
                    <a:gd name="connsiteX4" fmla="*/ 242650 w 515176"/>
                    <a:gd name="connsiteY4" fmla="*/ 223920 h 572927"/>
                    <a:gd name="connsiteX5" fmla="*/ 305635 w 515176"/>
                    <a:gd name="connsiteY5" fmla="*/ 373065 h 572927"/>
                    <a:gd name="connsiteX6" fmla="*/ 338973 w 515176"/>
                    <a:gd name="connsiteY6" fmla="*/ 411165 h 572927"/>
                    <a:gd name="connsiteX7" fmla="*/ 369929 w 515176"/>
                    <a:gd name="connsiteY7" fmla="*/ 458790 h 572927"/>
                    <a:gd name="connsiteX8" fmla="*/ 391360 w 515176"/>
                    <a:gd name="connsiteY8" fmla="*/ 489746 h 572927"/>
                    <a:gd name="connsiteX9" fmla="*/ 504574 w 515176"/>
                    <a:gd name="connsiteY9" fmla="*/ 566726 h 572927"/>
                    <a:gd name="connsiteX10" fmla="*/ 511287 w 515176"/>
                    <a:gd name="connsiteY10" fmla="*/ 568384 h 572927"/>
                    <a:gd name="connsiteX0" fmla="*/ 0 w 705426"/>
                    <a:gd name="connsiteY0" fmla="*/ 8736 h 844933"/>
                    <a:gd name="connsiteX1" fmla="*/ 115260 w 705426"/>
                    <a:gd name="connsiteY1" fmla="*/ 32 h 844933"/>
                    <a:gd name="connsiteX2" fmla="*/ 190274 w 705426"/>
                    <a:gd name="connsiteY2" fmla="*/ 14332 h 844933"/>
                    <a:gd name="connsiteX3" fmla="*/ 221231 w 705426"/>
                    <a:gd name="connsiteY3" fmla="*/ 73926 h 844933"/>
                    <a:gd name="connsiteX4" fmla="*/ 242650 w 705426"/>
                    <a:gd name="connsiteY4" fmla="*/ 223920 h 844933"/>
                    <a:gd name="connsiteX5" fmla="*/ 305635 w 705426"/>
                    <a:gd name="connsiteY5" fmla="*/ 373065 h 844933"/>
                    <a:gd name="connsiteX6" fmla="*/ 338973 w 705426"/>
                    <a:gd name="connsiteY6" fmla="*/ 411165 h 844933"/>
                    <a:gd name="connsiteX7" fmla="*/ 369929 w 705426"/>
                    <a:gd name="connsiteY7" fmla="*/ 458790 h 844933"/>
                    <a:gd name="connsiteX8" fmla="*/ 391360 w 705426"/>
                    <a:gd name="connsiteY8" fmla="*/ 489746 h 844933"/>
                    <a:gd name="connsiteX9" fmla="*/ 504574 w 705426"/>
                    <a:gd name="connsiteY9" fmla="*/ 566726 h 844933"/>
                    <a:gd name="connsiteX10" fmla="*/ 705426 w 705426"/>
                    <a:gd name="connsiteY10" fmla="*/ 844933 h 844933"/>
                    <a:gd name="connsiteX0" fmla="*/ 0 w 705426"/>
                    <a:gd name="connsiteY0" fmla="*/ 8736 h 844933"/>
                    <a:gd name="connsiteX1" fmla="*/ 115260 w 705426"/>
                    <a:gd name="connsiteY1" fmla="*/ 32 h 844933"/>
                    <a:gd name="connsiteX2" fmla="*/ 190274 w 705426"/>
                    <a:gd name="connsiteY2" fmla="*/ 14332 h 844933"/>
                    <a:gd name="connsiteX3" fmla="*/ 221231 w 705426"/>
                    <a:gd name="connsiteY3" fmla="*/ 73926 h 844933"/>
                    <a:gd name="connsiteX4" fmla="*/ 242650 w 705426"/>
                    <a:gd name="connsiteY4" fmla="*/ 223920 h 844933"/>
                    <a:gd name="connsiteX5" fmla="*/ 305635 w 705426"/>
                    <a:gd name="connsiteY5" fmla="*/ 373065 h 844933"/>
                    <a:gd name="connsiteX6" fmla="*/ 338973 w 705426"/>
                    <a:gd name="connsiteY6" fmla="*/ 411165 h 844933"/>
                    <a:gd name="connsiteX7" fmla="*/ 369929 w 705426"/>
                    <a:gd name="connsiteY7" fmla="*/ 458790 h 844933"/>
                    <a:gd name="connsiteX8" fmla="*/ 391360 w 705426"/>
                    <a:gd name="connsiteY8" fmla="*/ 489746 h 844933"/>
                    <a:gd name="connsiteX9" fmla="*/ 523362 w 705426"/>
                    <a:gd name="connsiteY9" fmla="*/ 579589 h 844933"/>
                    <a:gd name="connsiteX10" fmla="*/ 705426 w 705426"/>
                    <a:gd name="connsiteY10" fmla="*/ 844933 h 844933"/>
                    <a:gd name="connsiteX0" fmla="*/ 0 w 705426"/>
                    <a:gd name="connsiteY0" fmla="*/ 8736 h 844933"/>
                    <a:gd name="connsiteX1" fmla="*/ 115260 w 705426"/>
                    <a:gd name="connsiteY1" fmla="*/ 32 h 844933"/>
                    <a:gd name="connsiteX2" fmla="*/ 190274 w 705426"/>
                    <a:gd name="connsiteY2" fmla="*/ 14332 h 844933"/>
                    <a:gd name="connsiteX3" fmla="*/ 221231 w 705426"/>
                    <a:gd name="connsiteY3" fmla="*/ 73926 h 844933"/>
                    <a:gd name="connsiteX4" fmla="*/ 242650 w 705426"/>
                    <a:gd name="connsiteY4" fmla="*/ 223920 h 844933"/>
                    <a:gd name="connsiteX5" fmla="*/ 305635 w 705426"/>
                    <a:gd name="connsiteY5" fmla="*/ 373065 h 844933"/>
                    <a:gd name="connsiteX6" fmla="*/ 338973 w 705426"/>
                    <a:gd name="connsiteY6" fmla="*/ 411165 h 844933"/>
                    <a:gd name="connsiteX7" fmla="*/ 369929 w 705426"/>
                    <a:gd name="connsiteY7" fmla="*/ 458790 h 844933"/>
                    <a:gd name="connsiteX8" fmla="*/ 391360 w 705426"/>
                    <a:gd name="connsiteY8" fmla="*/ 489746 h 844933"/>
                    <a:gd name="connsiteX9" fmla="*/ 523362 w 705426"/>
                    <a:gd name="connsiteY9" fmla="*/ 579589 h 844933"/>
                    <a:gd name="connsiteX10" fmla="*/ 705426 w 705426"/>
                    <a:gd name="connsiteY10" fmla="*/ 844933 h 844933"/>
                    <a:gd name="connsiteX0" fmla="*/ 0 w 705426"/>
                    <a:gd name="connsiteY0" fmla="*/ 8736 h 844933"/>
                    <a:gd name="connsiteX1" fmla="*/ 115260 w 705426"/>
                    <a:gd name="connsiteY1" fmla="*/ 32 h 844933"/>
                    <a:gd name="connsiteX2" fmla="*/ 190274 w 705426"/>
                    <a:gd name="connsiteY2" fmla="*/ 14332 h 844933"/>
                    <a:gd name="connsiteX3" fmla="*/ 221231 w 705426"/>
                    <a:gd name="connsiteY3" fmla="*/ 73926 h 844933"/>
                    <a:gd name="connsiteX4" fmla="*/ 242650 w 705426"/>
                    <a:gd name="connsiteY4" fmla="*/ 223920 h 844933"/>
                    <a:gd name="connsiteX5" fmla="*/ 305635 w 705426"/>
                    <a:gd name="connsiteY5" fmla="*/ 373065 h 844933"/>
                    <a:gd name="connsiteX6" fmla="*/ 338973 w 705426"/>
                    <a:gd name="connsiteY6" fmla="*/ 411165 h 844933"/>
                    <a:gd name="connsiteX7" fmla="*/ 369929 w 705426"/>
                    <a:gd name="connsiteY7" fmla="*/ 458790 h 844933"/>
                    <a:gd name="connsiteX8" fmla="*/ 391360 w 705426"/>
                    <a:gd name="connsiteY8" fmla="*/ 489746 h 844933"/>
                    <a:gd name="connsiteX9" fmla="*/ 520230 w 705426"/>
                    <a:gd name="connsiteY9" fmla="*/ 589236 h 844933"/>
                    <a:gd name="connsiteX10" fmla="*/ 705426 w 705426"/>
                    <a:gd name="connsiteY10" fmla="*/ 844933 h 84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426" h="844933">
                      <a:moveTo>
                        <a:pt x="0" y="8736"/>
                      </a:moveTo>
                      <a:cubicBezTo>
                        <a:pt x="17462" y="18856"/>
                        <a:pt x="83548" y="-901"/>
                        <a:pt x="115260" y="32"/>
                      </a:cubicBezTo>
                      <a:cubicBezTo>
                        <a:pt x="146972" y="965"/>
                        <a:pt x="172612" y="2016"/>
                        <a:pt x="190274" y="14332"/>
                      </a:cubicBezTo>
                      <a:cubicBezTo>
                        <a:pt x="207936" y="26648"/>
                        <a:pt x="212502" y="38995"/>
                        <a:pt x="221231" y="73926"/>
                      </a:cubicBezTo>
                      <a:cubicBezTo>
                        <a:pt x="229960" y="108857"/>
                        <a:pt x="228583" y="174064"/>
                        <a:pt x="242650" y="223920"/>
                      </a:cubicBezTo>
                      <a:cubicBezTo>
                        <a:pt x="256717" y="273777"/>
                        <a:pt x="289581" y="341858"/>
                        <a:pt x="305635" y="373065"/>
                      </a:cubicBezTo>
                      <a:cubicBezTo>
                        <a:pt x="321689" y="404272"/>
                        <a:pt x="328257" y="396877"/>
                        <a:pt x="338973" y="411165"/>
                      </a:cubicBezTo>
                      <a:cubicBezTo>
                        <a:pt x="349689" y="425453"/>
                        <a:pt x="361198" y="445693"/>
                        <a:pt x="369929" y="458790"/>
                      </a:cubicBezTo>
                      <a:cubicBezTo>
                        <a:pt x="378660" y="471887"/>
                        <a:pt x="381444" y="476580"/>
                        <a:pt x="391360" y="489746"/>
                      </a:cubicBezTo>
                      <a:cubicBezTo>
                        <a:pt x="401276" y="502912"/>
                        <a:pt x="450591" y="550274"/>
                        <a:pt x="520230" y="589236"/>
                      </a:cubicBezTo>
                      <a:cubicBezTo>
                        <a:pt x="565268" y="644146"/>
                        <a:pt x="704027" y="844588"/>
                        <a:pt x="705426" y="84493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a16="http://schemas.microsoft.com/office/drawing/2014/main" id="{9B62BA85-91CA-4759-AB82-D7BD8D4E85E9}"/>
                    </a:ext>
                  </a:extLst>
                </p:cNvPr>
                <p:cNvSpPr/>
                <p:nvPr/>
              </p:nvSpPr>
              <p:spPr>
                <a:xfrm>
                  <a:off x="3756488" y="4907797"/>
                  <a:ext cx="4553954" cy="1076089"/>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59417 w 3505200"/>
                    <a:gd name="connsiteY25" fmla="*/ 415341 h 1108688"/>
                    <a:gd name="connsiteX26" fmla="*/ 2217320 w 3505200"/>
                    <a:gd name="connsiteY26" fmla="*/ 396918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284623 w 3505200"/>
                    <a:gd name="connsiteY2" fmla="*/ 92368 h 1108688"/>
                    <a:gd name="connsiteX3" fmla="*/ 344905 w 3505200"/>
                    <a:gd name="connsiteY3" fmla="*/ 104274 h 1108688"/>
                    <a:gd name="connsiteX4" fmla="*/ 385010 w 3505200"/>
                    <a:gd name="connsiteY4" fmla="*/ 128337 h 1108688"/>
                    <a:gd name="connsiteX5" fmla="*/ 403685 w 3505200"/>
                    <a:gd name="connsiteY5" fmla="*/ 173206 h 1108688"/>
                    <a:gd name="connsiteX6" fmla="*/ 417095 w 3505200"/>
                    <a:gd name="connsiteY6" fmla="*/ 288758 h 1108688"/>
                    <a:gd name="connsiteX7" fmla="*/ 366587 w 3505200"/>
                    <a:gd name="connsiteY7" fmla="*/ 333375 h 1108688"/>
                    <a:gd name="connsiteX8" fmla="*/ 328863 w 3505200"/>
                    <a:gd name="connsiteY8" fmla="*/ 433137 h 1108688"/>
                    <a:gd name="connsiteX9" fmla="*/ 344905 w 3505200"/>
                    <a:gd name="connsiteY9" fmla="*/ 457200 h 1108688"/>
                    <a:gd name="connsiteX10" fmla="*/ 344905 w 3505200"/>
                    <a:gd name="connsiteY10" fmla="*/ 457200 h 1108688"/>
                    <a:gd name="connsiteX11" fmla="*/ 457200 w 3505200"/>
                    <a:gd name="connsiteY11" fmla="*/ 489285 h 1108688"/>
                    <a:gd name="connsiteX12" fmla="*/ 715629 w 3505200"/>
                    <a:gd name="connsiteY12" fmla="*/ 685926 h 1108688"/>
                    <a:gd name="connsiteX13" fmla="*/ 794084 w 3505200"/>
                    <a:gd name="connsiteY13" fmla="*/ 721895 h 1108688"/>
                    <a:gd name="connsiteX14" fmla="*/ 946484 w 3505200"/>
                    <a:gd name="connsiteY14" fmla="*/ 721895 h 1108688"/>
                    <a:gd name="connsiteX15" fmla="*/ 1058779 w 3505200"/>
                    <a:gd name="connsiteY15" fmla="*/ 665748 h 1108688"/>
                    <a:gd name="connsiteX16" fmla="*/ 1195137 w 3505200"/>
                    <a:gd name="connsiteY16" fmla="*/ 641685 h 1108688"/>
                    <a:gd name="connsiteX17" fmla="*/ 1347537 w 3505200"/>
                    <a:gd name="connsiteY17" fmla="*/ 617622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00463 w 3505200"/>
                    <a:gd name="connsiteY21" fmla="*/ 505327 h 1108688"/>
                    <a:gd name="connsiteX22" fmla="*/ 1788695 w 3505200"/>
                    <a:gd name="connsiteY22" fmla="*/ 473243 h 1108688"/>
                    <a:gd name="connsiteX23" fmla="*/ 2045368 w 3505200"/>
                    <a:gd name="connsiteY23" fmla="*/ 465222 h 1108688"/>
                    <a:gd name="connsiteX24" fmla="*/ 2159417 w 3505200"/>
                    <a:gd name="connsiteY24" fmla="*/ 415341 h 1108688"/>
                    <a:gd name="connsiteX25" fmla="*/ 2217320 w 3505200"/>
                    <a:gd name="connsiteY25" fmla="*/ 396918 h 1108688"/>
                    <a:gd name="connsiteX26" fmla="*/ 2258929 w 3505200"/>
                    <a:gd name="connsiteY26" fmla="*/ 395413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424990"/>
                    <a:gd name="connsiteY0" fmla="*/ 0 h 1056675"/>
                    <a:gd name="connsiteX1" fmla="*/ 204413 w 3424990"/>
                    <a:gd name="connsiteY1" fmla="*/ 40355 h 1056675"/>
                    <a:gd name="connsiteX2" fmla="*/ 264695 w 3424990"/>
                    <a:gd name="connsiteY2" fmla="*/ 52261 h 1056675"/>
                    <a:gd name="connsiteX3" fmla="*/ 304800 w 3424990"/>
                    <a:gd name="connsiteY3" fmla="*/ 76324 h 1056675"/>
                    <a:gd name="connsiteX4" fmla="*/ 323475 w 3424990"/>
                    <a:gd name="connsiteY4" fmla="*/ 121193 h 1056675"/>
                    <a:gd name="connsiteX5" fmla="*/ 336885 w 3424990"/>
                    <a:gd name="connsiteY5" fmla="*/ 236745 h 1056675"/>
                    <a:gd name="connsiteX6" fmla="*/ 286377 w 3424990"/>
                    <a:gd name="connsiteY6" fmla="*/ 281362 h 1056675"/>
                    <a:gd name="connsiteX7" fmla="*/ 248653 w 3424990"/>
                    <a:gd name="connsiteY7" fmla="*/ 381124 h 1056675"/>
                    <a:gd name="connsiteX8" fmla="*/ 264695 w 3424990"/>
                    <a:gd name="connsiteY8" fmla="*/ 405187 h 1056675"/>
                    <a:gd name="connsiteX9" fmla="*/ 264695 w 3424990"/>
                    <a:gd name="connsiteY9" fmla="*/ 405187 h 1056675"/>
                    <a:gd name="connsiteX10" fmla="*/ 376990 w 3424990"/>
                    <a:gd name="connsiteY10" fmla="*/ 437272 h 1056675"/>
                    <a:gd name="connsiteX11" fmla="*/ 635419 w 3424990"/>
                    <a:gd name="connsiteY11" fmla="*/ 633913 h 1056675"/>
                    <a:gd name="connsiteX12" fmla="*/ 713874 w 3424990"/>
                    <a:gd name="connsiteY12" fmla="*/ 669882 h 1056675"/>
                    <a:gd name="connsiteX13" fmla="*/ 866274 w 3424990"/>
                    <a:gd name="connsiteY13" fmla="*/ 669882 h 1056675"/>
                    <a:gd name="connsiteX14" fmla="*/ 978569 w 3424990"/>
                    <a:gd name="connsiteY14" fmla="*/ 613735 h 1056675"/>
                    <a:gd name="connsiteX15" fmla="*/ 1114927 w 3424990"/>
                    <a:gd name="connsiteY15" fmla="*/ 589672 h 1056675"/>
                    <a:gd name="connsiteX16" fmla="*/ 1267327 w 3424990"/>
                    <a:gd name="connsiteY16" fmla="*/ 565609 h 1056675"/>
                    <a:gd name="connsiteX17" fmla="*/ 1411706 w 3424990"/>
                    <a:gd name="connsiteY17" fmla="*/ 453314 h 1056675"/>
                    <a:gd name="connsiteX18" fmla="*/ 1515979 w 3424990"/>
                    <a:gd name="connsiteY18" fmla="*/ 453314 h 1056675"/>
                    <a:gd name="connsiteX19" fmla="*/ 1564106 w 3424990"/>
                    <a:gd name="connsiteY19" fmla="*/ 453314 h 1056675"/>
                    <a:gd name="connsiteX20" fmla="*/ 1620253 w 3424990"/>
                    <a:gd name="connsiteY20" fmla="*/ 453314 h 1056675"/>
                    <a:gd name="connsiteX21" fmla="*/ 1708485 w 3424990"/>
                    <a:gd name="connsiteY21" fmla="*/ 421230 h 1056675"/>
                    <a:gd name="connsiteX22" fmla="*/ 1965158 w 3424990"/>
                    <a:gd name="connsiteY22" fmla="*/ 413209 h 1056675"/>
                    <a:gd name="connsiteX23" fmla="*/ 2079207 w 3424990"/>
                    <a:gd name="connsiteY23" fmla="*/ 363328 h 1056675"/>
                    <a:gd name="connsiteX24" fmla="*/ 2137110 w 3424990"/>
                    <a:gd name="connsiteY24" fmla="*/ 344905 h 1056675"/>
                    <a:gd name="connsiteX25" fmla="*/ 2178719 w 3424990"/>
                    <a:gd name="connsiteY25" fmla="*/ 343400 h 1056675"/>
                    <a:gd name="connsiteX26" fmla="*/ 2213811 w 3424990"/>
                    <a:gd name="connsiteY26" fmla="*/ 389145 h 1056675"/>
                    <a:gd name="connsiteX27" fmla="*/ 2286000 w 3424990"/>
                    <a:gd name="connsiteY27" fmla="*/ 493419 h 1056675"/>
                    <a:gd name="connsiteX28" fmla="*/ 2321344 w 3424990"/>
                    <a:gd name="connsiteY28" fmla="*/ 525503 h 1056675"/>
                    <a:gd name="connsiteX29" fmla="*/ 2374232 w 3424990"/>
                    <a:gd name="connsiteY29" fmla="*/ 573630 h 1056675"/>
                    <a:gd name="connsiteX30" fmla="*/ 2406316 w 3424990"/>
                    <a:gd name="connsiteY30" fmla="*/ 573630 h 1056675"/>
                    <a:gd name="connsiteX31" fmla="*/ 2470485 w 3424990"/>
                    <a:gd name="connsiteY31" fmla="*/ 565609 h 1056675"/>
                    <a:gd name="connsiteX32" fmla="*/ 2529891 w 3424990"/>
                    <a:gd name="connsiteY32" fmla="*/ 564730 h 1056675"/>
                    <a:gd name="connsiteX33" fmla="*/ 2582779 w 3424990"/>
                    <a:gd name="connsiteY33" fmla="*/ 597693 h 1056675"/>
                    <a:gd name="connsiteX34" fmla="*/ 2618123 w 3424990"/>
                    <a:gd name="connsiteY34" fmla="*/ 630654 h 1056675"/>
                    <a:gd name="connsiteX35" fmla="*/ 2659104 w 3424990"/>
                    <a:gd name="connsiteY35" fmla="*/ 638675 h 1056675"/>
                    <a:gd name="connsiteX36" fmla="*/ 2704850 w 3424990"/>
                    <a:gd name="connsiteY36" fmla="*/ 631532 h 1056675"/>
                    <a:gd name="connsiteX37" fmla="*/ 2743200 w 3424990"/>
                    <a:gd name="connsiteY37" fmla="*/ 629777 h 1056675"/>
                    <a:gd name="connsiteX38" fmla="*/ 2815390 w 3424990"/>
                    <a:gd name="connsiteY38" fmla="*/ 669882 h 1056675"/>
                    <a:gd name="connsiteX39" fmla="*/ 2839453 w 3424990"/>
                    <a:gd name="connsiteY39" fmla="*/ 718009 h 1056675"/>
                    <a:gd name="connsiteX40" fmla="*/ 2881939 w 3424990"/>
                    <a:gd name="connsiteY40" fmla="*/ 769393 h 1056675"/>
                    <a:gd name="connsiteX41" fmla="*/ 2951748 w 3424990"/>
                    <a:gd name="connsiteY41" fmla="*/ 734051 h 1056675"/>
                    <a:gd name="connsiteX42" fmla="*/ 3036093 w 3424990"/>
                    <a:gd name="connsiteY42" fmla="*/ 730166 h 1056675"/>
                    <a:gd name="connsiteX43" fmla="*/ 3105902 w 3424990"/>
                    <a:gd name="connsiteY43" fmla="*/ 774156 h 1056675"/>
                    <a:gd name="connsiteX44" fmla="*/ 3176337 w 3424990"/>
                    <a:gd name="connsiteY44" fmla="*/ 878430 h 1056675"/>
                    <a:gd name="connsiteX45" fmla="*/ 3208421 w 3424990"/>
                    <a:gd name="connsiteY45" fmla="*/ 925052 h 1056675"/>
                    <a:gd name="connsiteX46" fmla="*/ 3240506 w 3424990"/>
                    <a:gd name="connsiteY46" fmla="*/ 958640 h 1056675"/>
                    <a:gd name="connsiteX47" fmla="*/ 3296653 w 3424990"/>
                    <a:gd name="connsiteY47" fmla="*/ 1030830 h 1056675"/>
                    <a:gd name="connsiteX48" fmla="*/ 3344779 w 3424990"/>
                    <a:gd name="connsiteY48" fmla="*/ 1054893 h 1056675"/>
                    <a:gd name="connsiteX49" fmla="*/ 3376863 w 3424990"/>
                    <a:gd name="connsiteY49" fmla="*/ 1054893 h 1056675"/>
                    <a:gd name="connsiteX50" fmla="*/ 3424990 w 3424990"/>
                    <a:gd name="connsiteY50" fmla="*/ 1054893 h 1056675"/>
                    <a:gd name="connsiteX0" fmla="*/ 0 w 3220577"/>
                    <a:gd name="connsiteY0" fmla="*/ 0 h 1016320"/>
                    <a:gd name="connsiteX1" fmla="*/ 60282 w 3220577"/>
                    <a:gd name="connsiteY1" fmla="*/ 11906 h 1016320"/>
                    <a:gd name="connsiteX2" fmla="*/ 100387 w 3220577"/>
                    <a:gd name="connsiteY2" fmla="*/ 35969 h 1016320"/>
                    <a:gd name="connsiteX3" fmla="*/ 119062 w 3220577"/>
                    <a:gd name="connsiteY3" fmla="*/ 80838 h 1016320"/>
                    <a:gd name="connsiteX4" fmla="*/ 132472 w 3220577"/>
                    <a:gd name="connsiteY4" fmla="*/ 196390 h 1016320"/>
                    <a:gd name="connsiteX5" fmla="*/ 81964 w 3220577"/>
                    <a:gd name="connsiteY5" fmla="*/ 241007 h 1016320"/>
                    <a:gd name="connsiteX6" fmla="*/ 44240 w 3220577"/>
                    <a:gd name="connsiteY6" fmla="*/ 340769 h 1016320"/>
                    <a:gd name="connsiteX7" fmla="*/ 60282 w 3220577"/>
                    <a:gd name="connsiteY7" fmla="*/ 364832 h 1016320"/>
                    <a:gd name="connsiteX8" fmla="*/ 60282 w 3220577"/>
                    <a:gd name="connsiteY8" fmla="*/ 364832 h 1016320"/>
                    <a:gd name="connsiteX9" fmla="*/ 172577 w 3220577"/>
                    <a:gd name="connsiteY9" fmla="*/ 396917 h 1016320"/>
                    <a:gd name="connsiteX10" fmla="*/ 431006 w 3220577"/>
                    <a:gd name="connsiteY10" fmla="*/ 593558 h 1016320"/>
                    <a:gd name="connsiteX11" fmla="*/ 509461 w 3220577"/>
                    <a:gd name="connsiteY11" fmla="*/ 629527 h 1016320"/>
                    <a:gd name="connsiteX12" fmla="*/ 661861 w 3220577"/>
                    <a:gd name="connsiteY12" fmla="*/ 629527 h 1016320"/>
                    <a:gd name="connsiteX13" fmla="*/ 774156 w 3220577"/>
                    <a:gd name="connsiteY13" fmla="*/ 573380 h 1016320"/>
                    <a:gd name="connsiteX14" fmla="*/ 910514 w 3220577"/>
                    <a:gd name="connsiteY14" fmla="*/ 549317 h 1016320"/>
                    <a:gd name="connsiteX15" fmla="*/ 1062914 w 3220577"/>
                    <a:gd name="connsiteY15" fmla="*/ 525254 h 1016320"/>
                    <a:gd name="connsiteX16" fmla="*/ 1207293 w 3220577"/>
                    <a:gd name="connsiteY16" fmla="*/ 412959 h 1016320"/>
                    <a:gd name="connsiteX17" fmla="*/ 1311566 w 3220577"/>
                    <a:gd name="connsiteY17" fmla="*/ 412959 h 1016320"/>
                    <a:gd name="connsiteX18" fmla="*/ 1359693 w 3220577"/>
                    <a:gd name="connsiteY18" fmla="*/ 412959 h 1016320"/>
                    <a:gd name="connsiteX19" fmla="*/ 1415840 w 3220577"/>
                    <a:gd name="connsiteY19" fmla="*/ 412959 h 1016320"/>
                    <a:gd name="connsiteX20" fmla="*/ 1504072 w 3220577"/>
                    <a:gd name="connsiteY20" fmla="*/ 380875 h 1016320"/>
                    <a:gd name="connsiteX21" fmla="*/ 1760745 w 3220577"/>
                    <a:gd name="connsiteY21" fmla="*/ 372854 h 1016320"/>
                    <a:gd name="connsiteX22" fmla="*/ 1874794 w 3220577"/>
                    <a:gd name="connsiteY22" fmla="*/ 322973 h 1016320"/>
                    <a:gd name="connsiteX23" fmla="*/ 1932697 w 3220577"/>
                    <a:gd name="connsiteY23" fmla="*/ 304550 h 1016320"/>
                    <a:gd name="connsiteX24" fmla="*/ 1974306 w 3220577"/>
                    <a:gd name="connsiteY24" fmla="*/ 303045 h 1016320"/>
                    <a:gd name="connsiteX25" fmla="*/ 2009398 w 3220577"/>
                    <a:gd name="connsiteY25" fmla="*/ 348790 h 1016320"/>
                    <a:gd name="connsiteX26" fmla="*/ 2081587 w 3220577"/>
                    <a:gd name="connsiteY26" fmla="*/ 453064 h 1016320"/>
                    <a:gd name="connsiteX27" fmla="*/ 2116931 w 3220577"/>
                    <a:gd name="connsiteY27" fmla="*/ 485148 h 1016320"/>
                    <a:gd name="connsiteX28" fmla="*/ 2169819 w 3220577"/>
                    <a:gd name="connsiteY28" fmla="*/ 533275 h 1016320"/>
                    <a:gd name="connsiteX29" fmla="*/ 2201903 w 3220577"/>
                    <a:gd name="connsiteY29" fmla="*/ 533275 h 1016320"/>
                    <a:gd name="connsiteX30" fmla="*/ 2266072 w 3220577"/>
                    <a:gd name="connsiteY30" fmla="*/ 525254 h 1016320"/>
                    <a:gd name="connsiteX31" fmla="*/ 2325478 w 3220577"/>
                    <a:gd name="connsiteY31" fmla="*/ 524375 h 1016320"/>
                    <a:gd name="connsiteX32" fmla="*/ 2378366 w 3220577"/>
                    <a:gd name="connsiteY32" fmla="*/ 557338 h 1016320"/>
                    <a:gd name="connsiteX33" fmla="*/ 2413710 w 3220577"/>
                    <a:gd name="connsiteY33" fmla="*/ 590299 h 1016320"/>
                    <a:gd name="connsiteX34" fmla="*/ 2454691 w 3220577"/>
                    <a:gd name="connsiteY34" fmla="*/ 598320 h 1016320"/>
                    <a:gd name="connsiteX35" fmla="*/ 2500437 w 3220577"/>
                    <a:gd name="connsiteY35" fmla="*/ 591177 h 1016320"/>
                    <a:gd name="connsiteX36" fmla="*/ 2538787 w 3220577"/>
                    <a:gd name="connsiteY36" fmla="*/ 589422 h 1016320"/>
                    <a:gd name="connsiteX37" fmla="*/ 2610977 w 3220577"/>
                    <a:gd name="connsiteY37" fmla="*/ 629527 h 1016320"/>
                    <a:gd name="connsiteX38" fmla="*/ 2635040 w 3220577"/>
                    <a:gd name="connsiteY38" fmla="*/ 677654 h 1016320"/>
                    <a:gd name="connsiteX39" fmla="*/ 2677526 w 3220577"/>
                    <a:gd name="connsiteY39" fmla="*/ 729038 h 1016320"/>
                    <a:gd name="connsiteX40" fmla="*/ 2747335 w 3220577"/>
                    <a:gd name="connsiteY40" fmla="*/ 693696 h 1016320"/>
                    <a:gd name="connsiteX41" fmla="*/ 2831680 w 3220577"/>
                    <a:gd name="connsiteY41" fmla="*/ 689811 h 1016320"/>
                    <a:gd name="connsiteX42" fmla="*/ 2901489 w 3220577"/>
                    <a:gd name="connsiteY42" fmla="*/ 733801 h 1016320"/>
                    <a:gd name="connsiteX43" fmla="*/ 2971924 w 3220577"/>
                    <a:gd name="connsiteY43" fmla="*/ 838075 h 1016320"/>
                    <a:gd name="connsiteX44" fmla="*/ 3004008 w 3220577"/>
                    <a:gd name="connsiteY44" fmla="*/ 884697 h 1016320"/>
                    <a:gd name="connsiteX45" fmla="*/ 3036093 w 3220577"/>
                    <a:gd name="connsiteY45" fmla="*/ 918285 h 1016320"/>
                    <a:gd name="connsiteX46" fmla="*/ 3092240 w 3220577"/>
                    <a:gd name="connsiteY46" fmla="*/ 990475 h 1016320"/>
                    <a:gd name="connsiteX47" fmla="*/ 3140366 w 3220577"/>
                    <a:gd name="connsiteY47" fmla="*/ 1014538 h 1016320"/>
                    <a:gd name="connsiteX48" fmla="*/ 3172450 w 3220577"/>
                    <a:gd name="connsiteY48" fmla="*/ 1014538 h 1016320"/>
                    <a:gd name="connsiteX49" fmla="*/ 3220577 w 3220577"/>
                    <a:gd name="connsiteY49" fmla="*/ 1014538 h 1016320"/>
                    <a:gd name="connsiteX0" fmla="*/ 16486 w 3176781"/>
                    <a:gd name="connsiteY0" fmla="*/ 0 h 1004414"/>
                    <a:gd name="connsiteX1" fmla="*/ 56591 w 3176781"/>
                    <a:gd name="connsiteY1" fmla="*/ 24063 h 1004414"/>
                    <a:gd name="connsiteX2" fmla="*/ 75266 w 3176781"/>
                    <a:gd name="connsiteY2" fmla="*/ 68932 h 1004414"/>
                    <a:gd name="connsiteX3" fmla="*/ 88676 w 3176781"/>
                    <a:gd name="connsiteY3" fmla="*/ 184484 h 1004414"/>
                    <a:gd name="connsiteX4" fmla="*/ 38168 w 3176781"/>
                    <a:gd name="connsiteY4" fmla="*/ 229101 h 1004414"/>
                    <a:gd name="connsiteX5" fmla="*/ 444 w 3176781"/>
                    <a:gd name="connsiteY5" fmla="*/ 328863 h 1004414"/>
                    <a:gd name="connsiteX6" fmla="*/ 16486 w 3176781"/>
                    <a:gd name="connsiteY6" fmla="*/ 352926 h 1004414"/>
                    <a:gd name="connsiteX7" fmla="*/ 16486 w 3176781"/>
                    <a:gd name="connsiteY7" fmla="*/ 352926 h 1004414"/>
                    <a:gd name="connsiteX8" fmla="*/ 128781 w 3176781"/>
                    <a:gd name="connsiteY8" fmla="*/ 385011 h 1004414"/>
                    <a:gd name="connsiteX9" fmla="*/ 387210 w 3176781"/>
                    <a:gd name="connsiteY9" fmla="*/ 581652 h 1004414"/>
                    <a:gd name="connsiteX10" fmla="*/ 465665 w 3176781"/>
                    <a:gd name="connsiteY10" fmla="*/ 617621 h 1004414"/>
                    <a:gd name="connsiteX11" fmla="*/ 618065 w 3176781"/>
                    <a:gd name="connsiteY11" fmla="*/ 617621 h 1004414"/>
                    <a:gd name="connsiteX12" fmla="*/ 730360 w 3176781"/>
                    <a:gd name="connsiteY12" fmla="*/ 561474 h 1004414"/>
                    <a:gd name="connsiteX13" fmla="*/ 866718 w 3176781"/>
                    <a:gd name="connsiteY13" fmla="*/ 537411 h 1004414"/>
                    <a:gd name="connsiteX14" fmla="*/ 1019118 w 3176781"/>
                    <a:gd name="connsiteY14" fmla="*/ 513348 h 1004414"/>
                    <a:gd name="connsiteX15" fmla="*/ 1163497 w 3176781"/>
                    <a:gd name="connsiteY15" fmla="*/ 401053 h 1004414"/>
                    <a:gd name="connsiteX16" fmla="*/ 1267770 w 3176781"/>
                    <a:gd name="connsiteY16" fmla="*/ 401053 h 1004414"/>
                    <a:gd name="connsiteX17" fmla="*/ 1315897 w 3176781"/>
                    <a:gd name="connsiteY17" fmla="*/ 401053 h 1004414"/>
                    <a:gd name="connsiteX18" fmla="*/ 1372044 w 3176781"/>
                    <a:gd name="connsiteY18" fmla="*/ 401053 h 1004414"/>
                    <a:gd name="connsiteX19" fmla="*/ 1460276 w 3176781"/>
                    <a:gd name="connsiteY19" fmla="*/ 368969 h 1004414"/>
                    <a:gd name="connsiteX20" fmla="*/ 1716949 w 3176781"/>
                    <a:gd name="connsiteY20" fmla="*/ 360948 h 1004414"/>
                    <a:gd name="connsiteX21" fmla="*/ 1830998 w 3176781"/>
                    <a:gd name="connsiteY21" fmla="*/ 311067 h 1004414"/>
                    <a:gd name="connsiteX22" fmla="*/ 1888901 w 3176781"/>
                    <a:gd name="connsiteY22" fmla="*/ 292644 h 1004414"/>
                    <a:gd name="connsiteX23" fmla="*/ 1930510 w 3176781"/>
                    <a:gd name="connsiteY23" fmla="*/ 291139 h 1004414"/>
                    <a:gd name="connsiteX24" fmla="*/ 1965602 w 3176781"/>
                    <a:gd name="connsiteY24" fmla="*/ 336884 h 1004414"/>
                    <a:gd name="connsiteX25" fmla="*/ 2037791 w 3176781"/>
                    <a:gd name="connsiteY25" fmla="*/ 441158 h 1004414"/>
                    <a:gd name="connsiteX26" fmla="*/ 2073135 w 3176781"/>
                    <a:gd name="connsiteY26" fmla="*/ 473242 h 1004414"/>
                    <a:gd name="connsiteX27" fmla="*/ 2126023 w 3176781"/>
                    <a:gd name="connsiteY27" fmla="*/ 521369 h 1004414"/>
                    <a:gd name="connsiteX28" fmla="*/ 2158107 w 3176781"/>
                    <a:gd name="connsiteY28" fmla="*/ 521369 h 1004414"/>
                    <a:gd name="connsiteX29" fmla="*/ 2222276 w 3176781"/>
                    <a:gd name="connsiteY29" fmla="*/ 513348 h 1004414"/>
                    <a:gd name="connsiteX30" fmla="*/ 2281682 w 3176781"/>
                    <a:gd name="connsiteY30" fmla="*/ 512469 h 1004414"/>
                    <a:gd name="connsiteX31" fmla="*/ 2334570 w 3176781"/>
                    <a:gd name="connsiteY31" fmla="*/ 545432 h 1004414"/>
                    <a:gd name="connsiteX32" fmla="*/ 2369914 w 3176781"/>
                    <a:gd name="connsiteY32" fmla="*/ 578393 h 1004414"/>
                    <a:gd name="connsiteX33" fmla="*/ 2410895 w 3176781"/>
                    <a:gd name="connsiteY33" fmla="*/ 586414 h 1004414"/>
                    <a:gd name="connsiteX34" fmla="*/ 2456641 w 3176781"/>
                    <a:gd name="connsiteY34" fmla="*/ 579271 h 1004414"/>
                    <a:gd name="connsiteX35" fmla="*/ 2494991 w 3176781"/>
                    <a:gd name="connsiteY35" fmla="*/ 577516 h 1004414"/>
                    <a:gd name="connsiteX36" fmla="*/ 2567181 w 3176781"/>
                    <a:gd name="connsiteY36" fmla="*/ 617621 h 1004414"/>
                    <a:gd name="connsiteX37" fmla="*/ 2591244 w 3176781"/>
                    <a:gd name="connsiteY37" fmla="*/ 665748 h 1004414"/>
                    <a:gd name="connsiteX38" fmla="*/ 2633730 w 3176781"/>
                    <a:gd name="connsiteY38" fmla="*/ 717132 h 1004414"/>
                    <a:gd name="connsiteX39" fmla="*/ 2703539 w 3176781"/>
                    <a:gd name="connsiteY39" fmla="*/ 681790 h 1004414"/>
                    <a:gd name="connsiteX40" fmla="*/ 2787884 w 3176781"/>
                    <a:gd name="connsiteY40" fmla="*/ 677905 h 1004414"/>
                    <a:gd name="connsiteX41" fmla="*/ 2857693 w 3176781"/>
                    <a:gd name="connsiteY41" fmla="*/ 721895 h 1004414"/>
                    <a:gd name="connsiteX42" fmla="*/ 2928128 w 3176781"/>
                    <a:gd name="connsiteY42" fmla="*/ 826169 h 1004414"/>
                    <a:gd name="connsiteX43" fmla="*/ 2960212 w 3176781"/>
                    <a:gd name="connsiteY43" fmla="*/ 872791 h 1004414"/>
                    <a:gd name="connsiteX44" fmla="*/ 2992297 w 3176781"/>
                    <a:gd name="connsiteY44" fmla="*/ 906379 h 1004414"/>
                    <a:gd name="connsiteX45" fmla="*/ 3048444 w 3176781"/>
                    <a:gd name="connsiteY45" fmla="*/ 978569 h 1004414"/>
                    <a:gd name="connsiteX46" fmla="*/ 3096570 w 3176781"/>
                    <a:gd name="connsiteY46" fmla="*/ 1002632 h 1004414"/>
                    <a:gd name="connsiteX47" fmla="*/ 3128654 w 3176781"/>
                    <a:gd name="connsiteY47" fmla="*/ 1002632 h 1004414"/>
                    <a:gd name="connsiteX48" fmla="*/ 3176781 w 3176781"/>
                    <a:gd name="connsiteY48" fmla="*/ 1002632 h 1004414"/>
                    <a:gd name="connsiteX0" fmla="*/ 16486 w 3176781"/>
                    <a:gd name="connsiteY0" fmla="*/ 0 h 1004414"/>
                    <a:gd name="connsiteX1" fmla="*/ 75266 w 3176781"/>
                    <a:gd name="connsiteY1" fmla="*/ 68932 h 1004414"/>
                    <a:gd name="connsiteX2" fmla="*/ 88676 w 3176781"/>
                    <a:gd name="connsiteY2" fmla="*/ 184484 h 1004414"/>
                    <a:gd name="connsiteX3" fmla="*/ 38168 w 3176781"/>
                    <a:gd name="connsiteY3" fmla="*/ 229101 h 1004414"/>
                    <a:gd name="connsiteX4" fmla="*/ 444 w 3176781"/>
                    <a:gd name="connsiteY4" fmla="*/ 328863 h 1004414"/>
                    <a:gd name="connsiteX5" fmla="*/ 16486 w 3176781"/>
                    <a:gd name="connsiteY5" fmla="*/ 352926 h 1004414"/>
                    <a:gd name="connsiteX6" fmla="*/ 16486 w 3176781"/>
                    <a:gd name="connsiteY6" fmla="*/ 352926 h 1004414"/>
                    <a:gd name="connsiteX7" fmla="*/ 128781 w 3176781"/>
                    <a:gd name="connsiteY7" fmla="*/ 385011 h 1004414"/>
                    <a:gd name="connsiteX8" fmla="*/ 387210 w 3176781"/>
                    <a:gd name="connsiteY8" fmla="*/ 581652 h 1004414"/>
                    <a:gd name="connsiteX9" fmla="*/ 465665 w 3176781"/>
                    <a:gd name="connsiteY9" fmla="*/ 617621 h 1004414"/>
                    <a:gd name="connsiteX10" fmla="*/ 618065 w 3176781"/>
                    <a:gd name="connsiteY10" fmla="*/ 617621 h 1004414"/>
                    <a:gd name="connsiteX11" fmla="*/ 730360 w 3176781"/>
                    <a:gd name="connsiteY11" fmla="*/ 561474 h 1004414"/>
                    <a:gd name="connsiteX12" fmla="*/ 866718 w 3176781"/>
                    <a:gd name="connsiteY12" fmla="*/ 537411 h 1004414"/>
                    <a:gd name="connsiteX13" fmla="*/ 1019118 w 3176781"/>
                    <a:gd name="connsiteY13" fmla="*/ 513348 h 1004414"/>
                    <a:gd name="connsiteX14" fmla="*/ 1163497 w 3176781"/>
                    <a:gd name="connsiteY14" fmla="*/ 401053 h 1004414"/>
                    <a:gd name="connsiteX15" fmla="*/ 1267770 w 3176781"/>
                    <a:gd name="connsiteY15" fmla="*/ 401053 h 1004414"/>
                    <a:gd name="connsiteX16" fmla="*/ 1315897 w 3176781"/>
                    <a:gd name="connsiteY16" fmla="*/ 401053 h 1004414"/>
                    <a:gd name="connsiteX17" fmla="*/ 1372044 w 3176781"/>
                    <a:gd name="connsiteY17" fmla="*/ 401053 h 1004414"/>
                    <a:gd name="connsiteX18" fmla="*/ 1460276 w 3176781"/>
                    <a:gd name="connsiteY18" fmla="*/ 368969 h 1004414"/>
                    <a:gd name="connsiteX19" fmla="*/ 1716949 w 3176781"/>
                    <a:gd name="connsiteY19" fmla="*/ 360948 h 1004414"/>
                    <a:gd name="connsiteX20" fmla="*/ 1830998 w 3176781"/>
                    <a:gd name="connsiteY20" fmla="*/ 311067 h 1004414"/>
                    <a:gd name="connsiteX21" fmla="*/ 1888901 w 3176781"/>
                    <a:gd name="connsiteY21" fmla="*/ 292644 h 1004414"/>
                    <a:gd name="connsiteX22" fmla="*/ 1930510 w 3176781"/>
                    <a:gd name="connsiteY22" fmla="*/ 291139 h 1004414"/>
                    <a:gd name="connsiteX23" fmla="*/ 1965602 w 3176781"/>
                    <a:gd name="connsiteY23" fmla="*/ 336884 h 1004414"/>
                    <a:gd name="connsiteX24" fmla="*/ 2037791 w 3176781"/>
                    <a:gd name="connsiteY24" fmla="*/ 441158 h 1004414"/>
                    <a:gd name="connsiteX25" fmla="*/ 2073135 w 3176781"/>
                    <a:gd name="connsiteY25" fmla="*/ 473242 h 1004414"/>
                    <a:gd name="connsiteX26" fmla="*/ 2126023 w 3176781"/>
                    <a:gd name="connsiteY26" fmla="*/ 521369 h 1004414"/>
                    <a:gd name="connsiteX27" fmla="*/ 2158107 w 3176781"/>
                    <a:gd name="connsiteY27" fmla="*/ 521369 h 1004414"/>
                    <a:gd name="connsiteX28" fmla="*/ 2222276 w 3176781"/>
                    <a:gd name="connsiteY28" fmla="*/ 513348 h 1004414"/>
                    <a:gd name="connsiteX29" fmla="*/ 2281682 w 3176781"/>
                    <a:gd name="connsiteY29" fmla="*/ 512469 h 1004414"/>
                    <a:gd name="connsiteX30" fmla="*/ 2334570 w 3176781"/>
                    <a:gd name="connsiteY30" fmla="*/ 545432 h 1004414"/>
                    <a:gd name="connsiteX31" fmla="*/ 2369914 w 3176781"/>
                    <a:gd name="connsiteY31" fmla="*/ 578393 h 1004414"/>
                    <a:gd name="connsiteX32" fmla="*/ 2410895 w 3176781"/>
                    <a:gd name="connsiteY32" fmla="*/ 586414 h 1004414"/>
                    <a:gd name="connsiteX33" fmla="*/ 2456641 w 3176781"/>
                    <a:gd name="connsiteY33" fmla="*/ 579271 h 1004414"/>
                    <a:gd name="connsiteX34" fmla="*/ 2494991 w 3176781"/>
                    <a:gd name="connsiteY34" fmla="*/ 577516 h 1004414"/>
                    <a:gd name="connsiteX35" fmla="*/ 2567181 w 3176781"/>
                    <a:gd name="connsiteY35" fmla="*/ 617621 h 1004414"/>
                    <a:gd name="connsiteX36" fmla="*/ 2591244 w 3176781"/>
                    <a:gd name="connsiteY36" fmla="*/ 665748 h 1004414"/>
                    <a:gd name="connsiteX37" fmla="*/ 2633730 w 3176781"/>
                    <a:gd name="connsiteY37" fmla="*/ 717132 h 1004414"/>
                    <a:gd name="connsiteX38" fmla="*/ 2703539 w 3176781"/>
                    <a:gd name="connsiteY38" fmla="*/ 681790 h 1004414"/>
                    <a:gd name="connsiteX39" fmla="*/ 2787884 w 3176781"/>
                    <a:gd name="connsiteY39" fmla="*/ 677905 h 1004414"/>
                    <a:gd name="connsiteX40" fmla="*/ 2857693 w 3176781"/>
                    <a:gd name="connsiteY40" fmla="*/ 721895 h 1004414"/>
                    <a:gd name="connsiteX41" fmla="*/ 2928128 w 3176781"/>
                    <a:gd name="connsiteY41" fmla="*/ 826169 h 1004414"/>
                    <a:gd name="connsiteX42" fmla="*/ 2960212 w 3176781"/>
                    <a:gd name="connsiteY42" fmla="*/ 872791 h 1004414"/>
                    <a:gd name="connsiteX43" fmla="*/ 2992297 w 3176781"/>
                    <a:gd name="connsiteY43" fmla="*/ 906379 h 1004414"/>
                    <a:gd name="connsiteX44" fmla="*/ 3048444 w 3176781"/>
                    <a:gd name="connsiteY44" fmla="*/ 978569 h 1004414"/>
                    <a:gd name="connsiteX45" fmla="*/ 3096570 w 3176781"/>
                    <a:gd name="connsiteY45" fmla="*/ 1002632 h 1004414"/>
                    <a:gd name="connsiteX46" fmla="*/ 3128654 w 3176781"/>
                    <a:gd name="connsiteY46" fmla="*/ 1002632 h 1004414"/>
                    <a:gd name="connsiteX47" fmla="*/ 3176781 w 3176781"/>
                    <a:gd name="connsiteY47" fmla="*/ 1002632 h 1004414"/>
                    <a:gd name="connsiteX0" fmla="*/ 16486 w 3176781"/>
                    <a:gd name="connsiteY0" fmla="*/ 0 h 1004414"/>
                    <a:gd name="connsiteX1" fmla="*/ 75266 w 3176781"/>
                    <a:gd name="connsiteY1" fmla="*/ 68932 h 1004414"/>
                    <a:gd name="connsiteX2" fmla="*/ 38168 w 3176781"/>
                    <a:gd name="connsiteY2" fmla="*/ 229101 h 1004414"/>
                    <a:gd name="connsiteX3" fmla="*/ 444 w 3176781"/>
                    <a:gd name="connsiteY3" fmla="*/ 328863 h 1004414"/>
                    <a:gd name="connsiteX4" fmla="*/ 16486 w 3176781"/>
                    <a:gd name="connsiteY4" fmla="*/ 352926 h 1004414"/>
                    <a:gd name="connsiteX5" fmla="*/ 16486 w 3176781"/>
                    <a:gd name="connsiteY5" fmla="*/ 352926 h 1004414"/>
                    <a:gd name="connsiteX6" fmla="*/ 128781 w 3176781"/>
                    <a:gd name="connsiteY6" fmla="*/ 385011 h 1004414"/>
                    <a:gd name="connsiteX7" fmla="*/ 387210 w 3176781"/>
                    <a:gd name="connsiteY7" fmla="*/ 581652 h 1004414"/>
                    <a:gd name="connsiteX8" fmla="*/ 465665 w 3176781"/>
                    <a:gd name="connsiteY8" fmla="*/ 617621 h 1004414"/>
                    <a:gd name="connsiteX9" fmla="*/ 618065 w 3176781"/>
                    <a:gd name="connsiteY9" fmla="*/ 617621 h 1004414"/>
                    <a:gd name="connsiteX10" fmla="*/ 730360 w 3176781"/>
                    <a:gd name="connsiteY10" fmla="*/ 561474 h 1004414"/>
                    <a:gd name="connsiteX11" fmla="*/ 866718 w 3176781"/>
                    <a:gd name="connsiteY11" fmla="*/ 537411 h 1004414"/>
                    <a:gd name="connsiteX12" fmla="*/ 1019118 w 3176781"/>
                    <a:gd name="connsiteY12" fmla="*/ 513348 h 1004414"/>
                    <a:gd name="connsiteX13" fmla="*/ 1163497 w 3176781"/>
                    <a:gd name="connsiteY13" fmla="*/ 401053 h 1004414"/>
                    <a:gd name="connsiteX14" fmla="*/ 1267770 w 3176781"/>
                    <a:gd name="connsiteY14" fmla="*/ 401053 h 1004414"/>
                    <a:gd name="connsiteX15" fmla="*/ 1315897 w 3176781"/>
                    <a:gd name="connsiteY15" fmla="*/ 401053 h 1004414"/>
                    <a:gd name="connsiteX16" fmla="*/ 1372044 w 3176781"/>
                    <a:gd name="connsiteY16" fmla="*/ 401053 h 1004414"/>
                    <a:gd name="connsiteX17" fmla="*/ 1460276 w 3176781"/>
                    <a:gd name="connsiteY17" fmla="*/ 368969 h 1004414"/>
                    <a:gd name="connsiteX18" fmla="*/ 1716949 w 3176781"/>
                    <a:gd name="connsiteY18" fmla="*/ 360948 h 1004414"/>
                    <a:gd name="connsiteX19" fmla="*/ 1830998 w 3176781"/>
                    <a:gd name="connsiteY19" fmla="*/ 311067 h 1004414"/>
                    <a:gd name="connsiteX20" fmla="*/ 1888901 w 3176781"/>
                    <a:gd name="connsiteY20" fmla="*/ 292644 h 1004414"/>
                    <a:gd name="connsiteX21" fmla="*/ 1930510 w 3176781"/>
                    <a:gd name="connsiteY21" fmla="*/ 291139 h 1004414"/>
                    <a:gd name="connsiteX22" fmla="*/ 1965602 w 3176781"/>
                    <a:gd name="connsiteY22" fmla="*/ 336884 h 1004414"/>
                    <a:gd name="connsiteX23" fmla="*/ 2037791 w 3176781"/>
                    <a:gd name="connsiteY23" fmla="*/ 441158 h 1004414"/>
                    <a:gd name="connsiteX24" fmla="*/ 2073135 w 3176781"/>
                    <a:gd name="connsiteY24" fmla="*/ 473242 h 1004414"/>
                    <a:gd name="connsiteX25" fmla="*/ 2126023 w 3176781"/>
                    <a:gd name="connsiteY25" fmla="*/ 521369 h 1004414"/>
                    <a:gd name="connsiteX26" fmla="*/ 2158107 w 3176781"/>
                    <a:gd name="connsiteY26" fmla="*/ 521369 h 1004414"/>
                    <a:gd name="connsiteX27" fmla="*/ 2222276 w 3176781"/>
                    <a:gd name="connsiteY27" fmla="*/ 513348 h 1004414"/>
                    <a:gd name="connsiteX28" fmla="*/ 2281682 w 3176781"/>
                    <a:gd name="connsiteY28" fmla="*/ 512469 h 1004414"/>
                    <a:gd name="connsiteX29" fmla="*/ 2334570 w 3176781"/>
                    <a:gd name="connsiteY29" fmla="*/ 545432 h 1004414"/>
                    <a:gd name="connsiteX30" fmla="*/ 2369914 w 3176781"/>
                    <a:gd name="connsiteY30" fmla="*/ 578393 h 1004414"/>
                    <a:gd name="connsiteX31" fmla="*/ 2410895 w 3176781"/>
                    <a:gd name="connsiteY31" fmla="*/ 586414 h 1004414"/>
                    <a:gd name="connsiteX32" fmla="*/ 2456641 w 3176781"/>
                    <a:gd name="connsiteY32" fmla="*/ 579271 h 1004414"/>
                    <a:gd name="connsiteX33" fmla="*/ 2494991 w 3176781"/>
                    <a:gd name="connsiteY33" fmla="*/ 577516 h 1004414"/>
                    <a:gd name="connsiteX34" fmla="*/ 2567181 w 3176781"/>
                    <a:gd name="connsiteY34" fmla="*/ 617621 h 1004414"/>
                    <a:gd name="connsiteX35" fmla="*/ 2591244 w 3176781"/>
                    <a:gd name="connsiteY35" fmla="*/ 665748 h 1004414"/>
                    <a:gd name="connsiteX36" fmla="*/ 2633730 w 3176781"/>
                    <a:gd name="connsiteY36" fmla="*/ 717132 h 1004414"/>
                    <a:gd name="connsiteX37" fmla="*/ 2703539 w 3176781"/>
                    <a:gd name="connsiteY37" fmla="*/ 681790 h 1004414"/>
                    <a:gd name="connsiteX38" fmla="*/ 2787884 w 3176781"/>
                    <a:gd name="connsiteY38" fmla="*/ 677905 h 1004414"/>
                    <a:gd name="connsiteX39" fmla="*/ 2857693 w 3176781"/>
                    <a:gd name="connsiteY39" fmla="*/ 721895 h 1004414"/>
                    <a:gd name="connsiteX40" fmla="*/ 2928128 w 3176781"/>
                    <a:gd name="connsiteY40" fmla="*/ 826169 h 1004414"/>
                    <a:gd name="connsiteX41" fmla="*/ 2960212 w 3176781"/>
                    <a:gd name="connsiteY41" fmla="*/ 872791 h 1004414"/>
                    <a:gd name="connsiteX42" fmla="*/ 2992297 w 3176781"/>
                    <a:gd name="connsiteY42" fmla="*/ 906379 h 1004414"/>
                    <a:gd name="connsiteX43" fmla="*/ 3048444 w 3176781"/>
                    <a:gd name="connsiteY43" fmla="*/ 978569 h 1004414"/>
                    <a:gd name="connsiteX44" fmla="*/ 3096570 w 3176781"/>
                    <a:gd name="connsiteY44" fmla="*/ 1002632 h 1004414"/>
                    <a:gd name="connsiteX45" fmla="*/ 3128654 w 3176781"/>
                    <a:gd name="connsiteY45" fmla="*/ 1002632 h 1004414"/>
                    <a:gd name="connsiteX46" fmla="*/ 3176781 w 3176781"/>
                    <a:gd name="connsiteY46" fmla="*/ 1002632 h 1004414"/>
                    <a:gd name="connsiteX0" fmla="*/ 16486 w 3176781"/>
                    <a:gd name="connsiteY0" fmla="*/ 0 h 1004414"/>
                    <a:gd name="connsiteX1" fmla="*/ 38168 w 3176781"/>
                    <a:gd name="connsiteY1" fmla="*/ 229101 h 1004414"/>
                    <a:gd name="connsiteX2" fmla="*/ 444 w 3176781"/>
                    <a:gd name="connsiteY2" fmla="*/ 328863 h 1004414"/>
                    <a:gd name="connsiteX3" fmla="*/ 16486 w 3176781"/>
                    <a:gd name="connsiteY3" fmla="*/ 352926 h 1004414"/>
                    <a:gd name="connsiteX4" fmla="*/ 16486 w 3176781"/>
                    <a:gd name="connsiteY4" fmla="*/ 352926 h 1004414"/>
                    <a:gd name="connsiteX5" fmla="*/ 128781 w 3176781"/>
                    <a:gd name="connsiteY5" fmla="*/ 385011 h 1004414"/>
                    <a:gd name="connsiteX6" fmla="*/ 387210 w 3176781"/>
                    <a:gd name="connsiteY6" fmla="*/ 581652 h 1004414"/>
                    <a:gd name="connsiteX7" fmla="*/ 465665 w 3176781"/>
                    <a:gd name="connsiteY7" fmla="*/ 617621 h 1004414"/>
                    <a:gd name="connsiteX8" fmla="*/ 618065 w 3176781"/>
                    <a:gd name="connsiteY8" fmla="*/ 617621 h 1004414"/>
                    <a:gd name="connsiteX9" fmla="*/ 730360 w 3176781"/>
                    <a:gd name="connsiteY9" fmla="*/ 561474 h 1004414"/>
                    <a:gd name="connsiteX10" fmla="*/ 866718 w 3176781"/>
                    <a:gd name="connsiteY10" fmla="*/ 537411 h 1004414"/>
                    <a:gd name="connsiteX11" fmla="*/ 1019118 w 3176781"/>
                    <a:gd name="connsiteY11" fmla="*/ 513348 h 1004414"/>
                    <a:gd name="connsiteX12" fmla="*/ 1163497 w 3176781"/>
                    <a:gd name="connsiteY12" fmla="*/ 401053 h 1004414"/>
                    <a:gd name="connsiteX13" fmla="*/ 1267770 w 3176781"/>
                    <a:gd name="connsiteY13" fmla="*/ 401053 h 1004414"/>
                    <a:gd name="connsiteX14" fmla="*/ 1315897 w 3176781"/>
                    <a:gd name="connsiteY14" fmla="*/ 401053 h 1004414"/>
                    <a:gd name="connsiteX15" fmla="*/ 1372044 w 3176781"/>
                    <a:gd name="connsiteY15" fmla="*/ 401053 h 1004414"/>
                    <a:gd name="connsiteX16" fmla="*/ 1460276 w 3176781"/>
                    <a:gd name="connsiteY16" fmla="*/ 368969 h 1004414"/>
                    <a:gd name="connsiteX17" fmla="*/ 1716949 w 3176781"/>
                    <a:gd name="connsiteY17" fmla="*/ 360948 h 1004414"/>
                    <a:gd name="connsiteX18" fmla="*/ 1830998 w 3176781"/>
                    <a:gd name="connsiteY18" fmla="*/ 311067 h 1004414"/>
                    <a:gd name="connsiteX19" fmla="*/ 1888901 w 3176781"/>
                    <a:gd name="connsiteY19" fmla="*/ 292644 h 1004414"/>
                    <a:gd name="connsiteX20" fmla="*/ 1930510 w 3176781"/>
                    <a:gd name="connsiteY20" fmla="*/ 291139 h 1004414"/>
                    <a:gd name="connsiteX21" fmla="*/ 1965602 w 3176781"/>
                    <a:gd name="connsiteY21" fmla="*/ 336884 h 1004414"/>
                    <a:gd name="connsiteX22" fmla="*/ 2037791 w 3176781"/>
                    <a:gd name="connsiteY22" fmla="*/ 441158 h 1004414"/>
                    <a:gd name="connsiteX23" fmla="*/ 2073135 w 3176781"/>
                    <a:gd name="connsiteY23" fmla="*/ 473242 h 1004414"/>
                    <a:gd name="connsiteX24" fmla="*/ 2126023 w 3176781"/>
                    <a:gd name="connsiteY24" fmla="*/ 521369 h 1004414"/>
                    <a:gd name="connsiteX25" fmla="*/ 2158107 w 3176781"/>
                    <a:gd name="connsiteY25" fmla="*/ 521369 h 1004414"/>
                    <a:gd name="connsiteX26" fmla="*/ 2222276 w 3176781"/>
                    <a:gd name="connsiteY26" fmla="*/ 513348 h 1004414"/>
                    <a:gd name="connsiteX27" fmla="*/ 2281682 w 3176781"/>
                    <a:gd name="connsiteY27" fmla="*/ 512469 h 1004414"/>
                    <a:gd name="connsiteX28" fmla="*/ 2334570 w 3176781"/>
                    <a:gd name="connsiteY28" fmla="*/ 545432 h 1004414"/>
                    <a:gd name="connsiteX29" fmla="*/ 2369914 w 3176781"/>
                    <a:gd name="connsiteY29" fmla="*/ 578393 h 1004414"/>
                    <a:gd name="connsiteX30" fmla="*/ 2410895 w 3176781"/>
                    <a:gd name="connsiteY30" fmla="*/ 586414 h 1004414"/>
                    <a:gd name="connsiteX31" fmla="*/ 2456641 w 3176781"/>
                    <a:gd name="connsiteY31" fmla="*/ 579271 h 1004414"/>
                    <a:gd name="connsiteX32" fmla="*/ 2494991 w 3176781"/>
                    <a:gd name="connsiteY32" fmla="*/ 577516 h 1004414"/>
                    <a:gd name="connsiteX33" fmla="*/ 2567181 w 3176781"/>
                    <a:gd name="connsiteY33" fmla="*/ 617621 h 1004414"/>
                    <a:gd name="connsiteX34" fmla="*/ 2591244 w 3176781"/>
                    <a:gd name="connsiteY34" fmla="*/ 665748 h 1004414"/>
                    <a:gd name="connsiteX35" fmla="*/ 2633730 w 3176781"/>
                    <a:gd name="connsiteY35" fmla="*/ 717132 h 1004414"/>
                    <a:gd name="connsiteX36" fmla="*/ 2703539 w 3176781"/>
                    <a:gd name="connsiteY36" fmla="*/ 681790 h 1004414"/>
                    <a:gd name="connsiteX37" fmla="*/ 2787884 w 3176781"/>
                    <a:gd name="connsiteY37" fmla="*/ 677905 h 1004414"/>
                    <a:gd name="connsiteX38" fmla="*/ 2857693 w 3176781"/>
                    <a:gd name="connsiteY38" fmla="*/ 721895 h 1004414"/>
                    <a:gd name="connsiteX39" fmla="*/ 2928128 w 3176781"/>
                    <a:gd name="connsiteY39" fmla="*/ 826169 h 1004414"/>
                    <a:gd name="connsiteX40" fmla="*/ 2960212 w 3176781"/>
                    <a:gd name="connsiteY40" fmla="*/ 872791 h 1004414"/>
                    <a:gd name="connsiteX41" fmla="*/ 2992297 w 3176781"/>
                    <a:gd name="connsiteY41" fmla="*/ 906379 h 1004414"/>
                    <a:gd name="connsiteX42" fmla="*/ 3048444 w 3176781"/>
                    <a:gd name="connsiteY42" fmla="*/ 978569 h 1004414"/>
                    <a:gd name="connsiteX43" fmla="*/ 3096570 w 3176781"/>
                    <a:gd name="connsiteY43" fmla="*/ 1002632 h 1004414"/>
                    <a:gd name="connsiteX44" fmla="*/ 3128654 w 3176781"/>
                    <a:gd name="connsiteY44" fmla="*/ 1002632 h 1004414"/>
                    <a:gd name="connsiteX45" fmla="*/ 3176781 w 3176781"/>
                    <a:gd name="connsiteY45" fmla="*/ 1002632 h 1004414"/>
                    <a:gd name="connsiteX0" fmla="*/ 38168 w 3176781"/>
                    <a:gd name="connsiteY0" fmla="*/ 0 h 775313"/>
                    <a:gd name="connsiteX1" fmla="*/ 444 w 3176781"/>
                    <a:gd name="connsiteY1" fmla="*/ 99762 h 775313"/>
                    <a:gd name="connsiteX2" fmla="*/ 16486 w 3176781"/>
                    <a:gd name="connsiteY2" fmla="*/ 123825 h 775313"/>
                    <a:gd name="connsiteX3" fmla="*/ 16486 w 3176781"/>
                    <a:gd name="connsiteY3" fmla="*/ 123825 h 775313"/>
                    <a:gd name="connsiteX4" fmla="*/ 128781 w 3176781"/>
                    <a:gd name="connsiteY4" fmla="*/ 155910 h 775313"/>
                    <a:gd name="connsiteX5" fmla="*/ 387210 w 3176781"/>
                    <a:gd name="connsiteY5" fmla="*/ 352551 h 775313"/>
                    <a:gd name="connsiteX6" fmla="*/ 465665 w 3176781"/>
                    <a:gd name="connsiteY6" fmla="*/ 388520 h 775313"/>
                    <a:gd name="connsiteX7" fmla="*/ 618065 w 3176781"/>
                    <a:gd name="connsiteY7" fmla="*/ 388520 h 775313"/>
                    <a:gd name="connsiteX8" fmla="*/ 730360 w 3176781"/>
                    <a:gd name="connsiteY8" fmla="*/ 332373 h 775313"/>
                    <a:gd name="connsiteX9" fmla="*/ 866718 w 3176781"/>
                    <a:gd name="connsiteY9" fmla="*/ 308310 h 775313"/>
                    <a:gd name="connsiteX10" fmla="*/ 1019118 w 3176781"/>
                    <a:gd name="connsiteY10" fmla="*/ 284247 h 775313"/>
                    <a:gd name="connsiteX11" fmla="*/ 1163497 w 3176781"/>
                    <a:gd name="connsiteY11" fmla="*/ 171952 h 775313"/>
                    <a:gd name="connsiteX12" fmla="*/ 1267770 w 3176781"/>
                    <a:gd name="connsiteY12" fmla="*/ 171952 h 775313"/>
                    <a:gd name="connsiteX13" fmla="*/ 1315897 w 3176781"/>
                    <a:gd name="connsiteY13" fmla="*/ 171952 h 775313"/>
                    <a:gd name="connsiteX14" fmla="*/ 1372044 w 3176781"/>
                    <a:gd name="connsiteY14" fmla="*/ 171952 h 775313"/>
                    <a:gd name="connsiteX15" fmla="*/ 1460276 w 3176781"/>
                    <a:gd name="connsiteY15" fmla="*/ 139868 h 775313"/>
                    <a:gd name="connsiteX16" fmla="*/ 1716949 w 3176781"/>
                    <a:gd name="connsiteY16" fmla="*/ 131847 h 775313"/>
                    <a:gd name="connsiteX17" fmla="*/ 1830998 w 3176781"/>
                    <a:gd name="connsiteY17" fmla="*/ 81966 h 775313"/>
                    <a:gd name="connsiteX18" fmla="*/ 1888901 w 3176781"/>
                    <a:gd name="connsiteY18" fmla="*/ 63543 h 775313"/>
                    <a:gd name="connsiteX19" fmla="*/ 1930510 w 3176781"/>
                    <a:gd name="connsiteY19" fmla="*/ 62038 h 775313"/>
                    <a:gd name="connsiteX20" fmla="*/ 1965602 w 3176781"/>
                    <a:gd name="connsiteY20" fmla="*/ 107783 h 775313"/>
                    <a:gd name="connsiteX21" fmla="*/ 2037791 w 3176781"/>
                    <a:gd name="connsiteY21" fmla="*/ 212057 h 775313"/>
                    <a:gd name="connsiteX22" fmla="*/ 2073135 w 3176781"/>
                    <a:gd name="connsiteY22" fmla="*/ 244141 h 775313"/>
                    <a:gd name="connsiteX23" fmla="*/ 2126023 w 3176781"/>
                    <a:gd name="connsiteY23" fmla="*/ 292268 h 775313"/>
                    <a:gd name="connsiteX24" fmla="*/ 2158107 w 3176781"/>
                    <a:gd name="connsiteY24" fmla="*/ 292268 h 775313"/>
                    <a:gd name="connsiteX25" fmla="*/ 2222276 w 3176781"/>
                    <a:gd name="connsiteY25" fmla="*/ 284247 h 775313"/>
                    <a:gd name="connsiteX26" fmla="*/ 2281682 w 3176781"/>
                    <a:gd name="connsiteY26" fmla="*/ 283368 h 775313"/>
                    <a:gd name="connsiteX27" fmla="*/ 2334570 w 3176781"/>
                    <a:gd name="connsiteY27" fmla="*/ 316331 h 775313"/>
                    <a:gd name="connsiteX28" fmla="*/ 2369914 w 3176781"/>
                    <a:gd name="connsiteY28" fmla="*/ 349292 h 775313"/>
                    <a:gd name="connsiteX29" fmla="*/ 2410895 w 3176781"/>
                    <a:gd name="connsiteY29" fmla="*/ 357313 h 775313"/>
                    <a:gd name="connsiteX30" fmla="*/ 2456641 w 3176781"/>
                    <a:gd name="connsiteY30" fmla="*/ 350170 h 775313"/>
                    <a:gd name="connsiteX31" fmla="*/ 2494991 w 3176781"/>
                    <a:gd name="connsiteY31" fmla="*/ 348415 h 775313"/>
                    <a:gd name="connsiteX32" fmla="*/ 2567181 w 3176781"/>
                    <a:gd name="connsiteY32" fmla="*/ 388520 h 775313"/>
                    <a:gd name="connsiteX33" fmla="*/ 2591244 w 3176781"/>
                    <a:gd name="connsiteY33" fmla="*/ 436647 h 775313"/>
                    <a:gd name="connsiteX34" fmla="*/ 2633730 w 3176781"/>
                    <a:gd name="connsiteY34" fmla="*/ 488031 h 775313"/>
                    <a:gd name="connsiteX35" fmla="*/ 2703539 w 3176781"/>
                    <a:gd name="connsiteY35" fmla="*/ 452689 h 775313"/>
                    <a:gd name="connsiteX36" fmla="*/ 2787884 w 3176781"/>
                    <a:gd name="connsiteY36" fmla="*/ 448804 h 775313"/>
                    <a:gd name="connsiteX37" fmla="*/ 2857693 w 3176781"/>
                    <a:gd name="connsiteY37" fmla="*/ 492794 h 775313"/>
                    <a:gd name="connsiteX38" fmla="*/ 2928128 w 3176781"/>
                    <a:gd name="connsiteY38" fmla="*/ 597068 h 775313"/>
                    <a:gd name="connsiteX39" fmla="*/ 2960212 w 3176781"/>
                    <a:gd name="connsiteY39" fmla="*/ 643690 h 775313"/>
                    <a:gd name="connsiteX40" fmla="*/ 2992297 w 3176781"/>
                    <a:gd name="connsiteY40" fmla="*/ 677278 h 775313"/>
                    <a:gd name="connsiteX41" fmla="*/ 3048444 w 3176781"/>
                    <a:gd name="connsiteY41" fmla="*/ 749468 h 775313"/>
                    <a:gd name="connsiteX42" fmla="*/ 3096570 w 3176781"/>
                    <a:gd name="connsiteY42" fmla="*/ 773531 h 775313"/>
                    <a:gd name="connsiteX43" fmla="*/ 3128654 w 3176781"/>
                    <a:gd name="connsiteY43" fmla="*/ 773531 h 775313"/>
                    <a:gd name="connsiteX44" fmla="*/ 3176781 w 3176781"/>
                    <a:gd name="connsiteY44" fmla="*/ 773531 h 775313"/>
                    <a:gd name="connsiteX0" fmla="*/ 444 w 3176781"/>
                    <a:gd name="connsiteY0" fmla="*/ 41368 h 716919"/>
                    <a:gd name="connsiteX1" fmla="*/ 16486 w 3176781"/>
                    <a:gd name="connsiteY1" fmla="*/ 65431 h 716919"/>
                    <a:gd name="connsiteX2" fmla="*/ 16486 w 3176781"/>
                    <a:gd name="connsiteY2" fmla="*/ 65431 h 716919"/>
                    <a:gd name="connsiteX3" fmla="*/ 128781 w 3176781"/>
                    <a:gd name="connsiteY3" fmla="*/ 97516 h 716919"/>
                    <a:gd name="connsiteX4" fmla="*/ 387210 w 3176781"/>
                    <a:gd name="connsiteY4" fmla="*/ 294157 h 716919"/>
                    <a:gd name="connsiteX5" fmla="*/ 465665 w 3176781"/>
                    <a:gd name="connsiteY5" fmla="*/ 330126 h 716919"/>
                    <a:gd name="connsiteX6" fmla="*/ 618065 w 3176781"/>
                    <a:gd name="connsiteY6" fmla="*/ 330126 h 716919"/>
                    <a:gd name="connsiteX7" fmla="*/ 730360 w 3176781"/>
                    <a:gd name="connsiteY7" fmla="*/ 273979 h 716919"/>
                    <a:gd name="connsiteX8" fmla="*/ 866718 w 3176781"/>
                    <a:gd name="connsiteY8" fmla="*/ 249916 h 716919"/>
                    <a:gd name="connsiteX9" fmla="*/ 1019118 w 3176781"/>
                    <a:gd name="connsiteY9" fmla="*/ 225853 h 716919"/>
                    <a:gd name="connsiteX10" fmla="*/ 1163497 w 3176781"/>
                    <a:gd name="connsiteY10" fmla="*/ 113558 h 716919"/>
                    <a:gd name="connsiteX11" fmla="*/ 1267770 w 3176781"/>
                    <a:gd name="connsiteY11" fmla="*/ 113558 h 716919"/>
                    <a:gd name="connsiteX12" fmla="*/ 1315897 w 3176781"/>
                    <a:gd name="connsiteY12" fmla="*/ 113558 h 716919"/>
                    <a:gd name="connsiteX13" fmla="*/ 1372044 w 3176781"/>
                    <a:gd name="connsiteY13" fmla="*/ 113558 h 716919"/>
                    <a:gd name="connsiteX14" fmla="*/ 1460276 w 3176781"/>
                    <a:gd name="connsiteY14" fmla="*/ 81474 h 716919"/>
                    <a:gd name="connsiteX15" fmla="*/ 1716949 w 3176781"/>
                    <a:gd name="connsiteY15" fmla="*/ 73453 h 716919"/>
                    <a:gd name="connsiteX16" fmla="*/ 1830998 w 3176781"/>
                    <a:gd name="connsiteY16" fmla="*/ 23572 h 716919"/>
                    <a:gd name="connsiteX17" fmla="*/ 1888901 w 3176781"/>
                    <a:gd name="connsiteY17" fmla="*/ 5149 h 716919"/>
                    <a:gd name="connsiteX18" fmla="*/ 1930510 w 3176781"/>
                    <a:gd name="connsiteY18" fmla="*/ 3644 h 716919"/>
                    <a:gd name="connsiteX19" fmla="*/ 1965602 w 3176781"/>
                    <a:gd name="connsiteY19" fmla="*/ 49389 h 716919"/>
                    <a:gd name="connsiteX20" fmla="*/ 2037791 w 3176781"/>
                    <a:gd name="connsiteY20" fmla="*/ 153663 h 716919"/>
                    <a:gd name="connsiteX21" fmla="*/ 2073135 w 3176781"/>
                    <a:gd name="connsiteY21" fmla="*/ 185747 h 716919"/>
                    <a:gd name="connsiteX22" fmla="*/ 2126023 w 3176781"/>
                    <a:gd name="connsiteY22" fmla="*/ 233874 h 716919"/>
                    <a:gd name="connsiteX23" fmla="*/ 2158107 w 3176781"/>
                    <a:gd name="connsiteY23" fmla="*/ 233874 h 716919"/>
                    <a:gd name="connsiteX24" fmla="*/ 2222276 w 3176781"/>
                    <a:gd name="connsiteY24" fmla="*/ 225853 h 716919"/>
                    <a:gd name="connsiteX25" fmla="*/ 2281682 w 3176781"/>
                    <a:gd name="connsiteY25" fmla="*/ 224974 h 716919"/>
                    <a:gd name="connsiteX26" fmla="*/ 2334570 w 3176781"/>
                    <a:gd name="connsiteY26" fmla="*/ 257937 h 716919"/>
                    <a:gd name="connsiteX27" fmla="*/ 2369914 w 3176781"/>
                    <a:gd name="connsiteY27" fmla="*/ 290898 h 716919"/>
                    <a:gd name="connsiteX28" fmla="*/ 2410895 w 3176781"/>
                    <a:gd name="connsiteY28" fmla="*/ 298919 h 716919"/>
                    <a:gd name="connsiteX29" fmla="*/ 2456641 w 3176781"/>
                    <a:gd name="connsiteY29" fmla="*/ 291776 h 716919"/>
                    <a:gd name="connsiteX30" fmla="*/ 2494991 w 3176781"/>
                    <a:gd name="connsiteY30" fmla="*/ 290021 h 716919"/>
                    <a:gd name="connsiteX31" fmla="*/ 2567181 w 3176781"/>
                    <a:gd name="connsiteY31" fmla="*/ 330126 h 716919"/>
                    <a:gd name="connsiteX32" fmla="*/ 2591244 w 3176781"/>
                    <a:gd name="connsiteY32" fmla="*/ 378253 h 716919"/>
                    <a:gd name="connsiteX33" fmla="*/ 2633730 w 3176781"/>
                    <a:gd name="connsiteY33" fmla="*/ 429637 h 716919"/>
                    <a:gd name="connsiteX34" fmla="*/ 2703539 w 3176781"/>
                    <a:gd name="connsiteY34" fmla="*/ 394295 h 716919"/>
                    <a:gd name="connsiteX35" fmla="*/ 2787884 w 3176781"/>
                    <a:gd name="connsiteY35" fmla="*/ 390410 h 716919"/>
                    <a:gd name="connsiteX36" fmla="*/ 2857693 w 3176781"/>
                    <a:gd name="connsiteY36" fmla="*/ 434400 h 716919"/>
                    <a:gd name="connsiteX37" fmla="*/ 2928128 w 3176781"/>
                    <a:gd name="connsiteY37" fmla="*/ 538674 h 716919"/>
                    <a:gd name="connsiteX38" fmla="*/ 2960212 w 3176781"/>
                    <a:gd name="connsiteY38" fmla="*/ 585296 h 716919"/>
                    <a:gd name="connsiteX39" fmla="*/ 2992297 w 3176781"/>
                    <a:gd name="connsiteY39" fmla="*/ 618884 h 716919"/>
                    <a:gd name="connsiteX40" fmla="*/ 3048444 w 3176781"/>
                    <a:gd name="connsiteY40" fmla="*/ 691074 h 716919"/>
                    <a:gd name="connsiteX41" fmla="*/ 3096570 w 3176781"/>
                    <a:gd name="connsiteY41" fmla="*/ 715137 h 716919"/>
                    <a:gd name="connsiteX42" fmla="*/ 3128654 w 3176781"/>
                    <a:gd name="connsiteY42" fmla="*/ 715137 h 716919"/>
                    <a:gd name="connsiteX43" fmla="*/ 3176781 w 3176781"/>
                    <a:gd name="connsiteY43" fmla="*/ 715137 h 716919"/>
                    <a:gd name="connsiteX0" fmla="*/ 444 w 3176781"/>
                    <a:gd name="connsiteY0" fmla="*/ 41368 h 716919"/>
                    <a:gd name="connsiteX1" fmla="*/ 16486 w 3176781"/>
                    <a:gd name="connsiteY1" fmla="*/ 65431 h 716919"/>
                    <a:gd name="connsiteX2" fmla="*/ 128781 w 3176781"/>
                    <a:gd name="connsiteY2" fmla="*/ 97516 h 716919"/>
                    <a:gd name="connsiteX3" fmla="*/ 387210 w 3176781"/>
                    <a:gd name="connsiteY3" fmla="*/ 294157 h 716919"/>
                    <a:gd name="connsiteX4" fmla="*/ 465665 w 3176781"/>
                    <a:gd name="connsiteY4" fmla="*/ 330126 h 716919"/>
                    <a:gd name="connsiteX5" fmla="*/ 618065 w 3176781"/>
                    <a:gd name="connsiteY5" fmla="*/ 330126 h 716919"/>
                    <a:gd name="connsiteX6" fmla="*/ 730360 w 3176781"/>
                    <a:gd name="connsiteY6" fmla="*/ 273979 h 716919"/>
                    <a:gd name="connsiteX7" fmla="*/ 866718 w 3176781"/>
                    <a:gd name="connsiteY7" fmla="*/ 249916 h 716919"/>
                    <a:gd name="connsiteX8" fmla="*/ 1019118 w 3176781"/>
                    <a:gd name="connsiteY8" fmla="*/ 225853 h 716919"/>
                    <a:gd name="connsiteX9" fmla="*/ 1163497 w 3176781"/>
                    <a:gd name="connsiteY9" fmla="*/ 113558 h 716919"/>
                    <a:gd name="connsiteX10" fmla="*/ 1267770 w 3176781"/>
                    <a:gd name="connsiteY10" fmla="*/ 113558 h 716919"/>
                    <a:gd name="connsiteX11" fmla="*/ 1315897 w 3176781"/>
                    <a:gd name="connsiteY11" fmla="*/ 113558 h 716919"/>
                    <a:gd name="connsiteX12" fmla="*/ 1372044 w 3176781"/>
                    <a:gd name="connsiteY12" fmla="*/ 113558 h 716919"/>
                    <a:gd name="connsiteX13" fmla="*/ 1460276 w 3176781"/>
                    <a:gd name="connsiteY13" fmla="*/ 81474 h 716919"/>
                    <a:gd name="connsiteX14" fmla="*/ 1716949 w 3176781"/>
                    <a:gd name="connsiteY14" fmla="*/ 73453 h 716919"/>
                    <a:gd name="connsiteX15" fmla="*/ 1830998 w 3176781"/>
                    <a:gd name="connsiteY15" fmla="*/ 23572 h 716919"/>
                    <a:gd name="connsiteX16" fmla="*/ 1888901 w 3176781"/>
                    <a:gd name="connsiteY16" fmla="*/ 5149 h 716919"/>
                    <a:gd name="connsiteX17" fmla="*/ 1930510 w 3176781"/>
                    <a:gd name="connsiteY17" fmla="*/ 3644 h 716919"/>
                    <a:gd name="connsiteX18" fmla="*/ 1965602 w 3176781"/>
                    <a:gd name="connsiteY18" fmla="*/ 49389 h 716919"/>
                    <a:gd name="connsiteX19" fmla="*/ 2037791 w 3176781"/>
                    <a:gd name="connsiteY19" fmla="*/ 153663 h 716919"/>
                    <a:gd name="connsiteX20" fmla="*/ 2073135 w 3176781"/>
                    <a:gd name="connsiteY20" fmla="*/ 185747 h 716919"/>
                    <a:gd name="connsiteX21" fmla="*/ 2126023 w 3176781"/>
                    <a:gd name="connsiteY21" fmla="*/ 233874 h 716919"/>
                    <a:gd name="connsiteX22" fmla="*/ 2158107 w 3176781"/>
                    <a:gd name="connsiteY22" fmla="*/ 233874 h 716919"/>
                    <a:gd name="connsiteX23" fmla="*/ 2222276 w 3176781"/>
                    <a:gd name="connsiteY23" fmla="*/ 225853 h 716919"/>
                    <a:gd name="connsiteX24" fmla="*/ 2281682 w 3176781"/>
                    <a:gd name="connsiteY24" fmla="*/ 224974 h 716919"/>
                    <a:gd name="connsiteX25" fmla="*/ 2334570 w 3176781"/>
                    <a:gd name="connsiteY25" fmla="*/ 257937 h 716919"/>
                    <a:gd name="connsiteX26" fmla="*/ 2369914 w 3176781"/>
                    <a:gd name="connsiteY26" fmla="*/ 290898 h 716919"/>
                    <a:gd name="connsiteX27" fmla="*/ 2410895 w 3176781"/>
                    <a:gd name="connsiteY27" fmla="*/ 298919 h 716919"/>
                    <a:gd name="connsiteX28" fmla="*/ 2456641 w 3176781"/>
                    <a:gd name="connsiteY28" fmla="*/ 291776 h 716919"/>
                    <a:gd name="connsiteX29" fmla="*/ 2494991 w 3176781"/>
                    <a:gd name="connsiteY29" fmla="*/ 290021 h 716919"/>
                    <a:gd name="connsiteX30" fmla="*/ 2567181 w 3176781"/>
                    <a:gd name="connsiteY30" fmla="*/ 330126 h 716919"/>
                    <a:gd name="connsiteX31" fmla="*/ 2591244 w 3176781"/>
                    <a:gd name="connsiteY31" fmla="*/ 378253 h 716919"/>
                    <a:gd name="connsiteX32" fmla="*/ 2633730 w 3176781"/>
                    <a:gd name="connsiteY32" fmla="*/ 429637 h 716919"/>
                    <a:gd name="connsiteX33" fmla="*/ 2703539 w 3176781"/>
                    <a:gd name="connsiteY33" fmla="*/ 394295 h 716919"/>
                    <a:gd name="connsiteX34" fmla="*/ 2787884 w 3176781"/>
                    <a:gd name="connsiteY34" fmla="*/ 390410 h 716919"/>
                    <a:gd name="connsiteX35" fmla="*/ 2857693 w 3176781"/>
                    <a:gd name="connsiteY35" fmla="*/ 434400 h 716919"/>
                    <a:gd name="connsiteX36" fmla="*/ 2928128 w 3176781"/>
                    <a:gd name="connsiteY36" fmla="*/ 538674 h 716919"/>
                    <a:gd name="connsiteX37" fmla="*/ 2960212 w 3176781"/>
                    <a:gd name="connsiteY37" fmla="*/ 585296 h 716919"/>
                    <a:gd name="connsiteX38" fmla="*/ 2992297 w 3176781"/>
                    <a:gd name="connsiteY38" fmla="*/ 618884 h 716919"/>
                    <a:gd name="connsiteX39" fmla="*/ 3048444 w 3176781"/>
                    <a:gd name="connsiteY39" fmla="*/ 691074 h 716919"/>
                    <a:gd name="connsiteX40" fmla="*/ 3096570 w 3176781"/>
                    <a:gd name="connsiteY40" fmla="*/ 715137 h 716919"/>
                    <a:gd name="connsiteX41" fmla="*/ 3128654 w 3176781"/>
                    <a:gd name="connsiteY41" fmla="*/ 715137 h 716919"/>
                    <a:gd name="connsiteX42" fmla="*/ 3176781 w 3176781"/>
                    <a:gd name="connsiteY42" fmla="*/ 715137 h 716919"/>
                    <a:gd name="connsiteX0" fmla="*/ 0 w 3176337"/>
                    <a:gd name="connsiteY0" fmla="*/ 41368 h 716919"/>
                    <a:gd name="connsiteX1" fmla="*/ 128337 w 3176337"/>
                    <a:gd name="connsiteY1" fmla="*/ 97516 h 716919"/>
                    <a:gd name="connsiteX2" fmla="*/ 386766 w 3176337"/>
                    <a:gd name="connsiteY2" fmla="*/ 294157 h 716919"/>
                    <a:gd name="connsiteX3" fmla="*/ 465221 w 3176337"/>
                    <a:gd name="connsiteY3" fmla="*/ 330126 h 716919"/>
                    <a:gd name="connsiteX4" fmla="*/ 617621 w 3176337"/>
                    <a:gd name="connsiteY4" fmla="*/ 330126 h 716919"/>
                    <a:gd name="connsiteX5" fmla="*/ 729916 w 3176337"/>
                    <a:gd name="connsiteY5" fmla="*/ 273979 h 716919"/>
                    <a:gd name="connsiteX6" fmla="*/ 866274 w 3176337"/>
                    <a:gd name="connsiteY6" fmla="*/ 249916 h 716919"/>
                    <a:gd name="connsiteX7" fmla="*/ 1018674 w 3176337"/>
                    <a:gd name="connsiteY7" fmla="*/ 225853 h 716919"/>
                    <a:gd name="connsiteX8" fmla="*/ 1163053 w 3176337"/>
                    <a:gd name="connsiteY8" fmla="*/ 113558 h 716919"/>
                    <a:gd name="connsiteX9" fmla="*/ 1267326 w 3176337"/>
                    <a:gd name="connsiteY9" fmla="*/ 113558 h 716919"/>
                    <a:gd name="connsiteX10" fmla="*/ 1315453 w 3176337"/>
                    <a:gd name="connsiteY10" fmla="*/ 113558 h 716919"/>
                    <a:gd name="connsiteX11" fmla="*/ 1371600 w 3176337"/>
                    <a:gd name="connsiteY11" fmla="*/ 113558 h 716919"/>
                    <a:gd name="connsiteX12" fmla="*/ 1459832 w 3176337"/>
                    <a:gd name="connsiteY12" fmla="*/ 81474 h 716919"/>
                    <a:gd name="connsiteX13" fmla="*/ 1716505 w 3176337"/>
                    <a:gd name="connsiteY13" fmla="*/ 73453 h 716919"/>
                    <a:gd name="connsiteX14" fmla="*/ 1830554 w 3176337"/>
                    <a:gd name="connsiteY14" fmla="*/ 23572 h 716919"/>
                    <a:gd name="connsiteX15" fmla="*/ 1888457 w 3176337"/>
                    <a:gd name="connsiteY15" fmla="*/ 5149 h 716919"/>
                    <a:gd name="connsiteX16" fmla="*/ 1930066 w 3176337"/>
                    <a:gd name="connsiteY16" fmla="*/ 3644 h 716919"/>
                    <a:gd name="connsiteX17" fmla="*/ 1965158 w 3176337"/>
                    <a:gd name="connsiteY17" fmla="*/ 49389 h 716919"/>
                    <a:gd name="connsiteX18" fmla="*/ 2037347 w 3176337"/>
                    <a:gd name="connsiteY18" fmla="*/ 153663 h 716919"/>
                    <a:gd name="connsiteX19" fmla="*/ 2072691 w 3176337"/>
                    <a:gd name="connsiteY19" fmla="*/ 185747 h 716919"/>
                    <a:gd name="connsiteX20" fmla="*/ 2125579 w 3176337"/>
                    <a:gd name="connsiteY20" fmla="*/ 233874 h 716919"/>
                    <a:gd name="connsiteX21" fmla="*/ 2157663 w 3176337"/>
                    <a:gd name="connsiteY21" fmla="*/ 233874 h 716919"/>
                    <a:gd name="connsiteX22" fmla="*/ 2221832 w 3176337"/>
                    <a:gd name="connsiteY22" fmla="*/ 225853 h 716919"/>
                    <a:gd name="connsiteX23" fmla="*/ 2281238 w 3176337"/>
                    <a:gd name="connsiteY23" fmla="*/ 224974 h 716919"/>
                    <a:gd name="connsiteX24" fmla="*/ 2334126 w 3176337"/>
                    <a:gd name="connsiteY24" fmla="*/ 257937 h 716919"/>
                    <a:gd name="connsiteX25" fmla="*/ 2369470 w 3176337"/>
                    <a:gd name="connsiteY25" fmla="*/ 290898 h 716919"/>
                    <a:gd name="connsiteX26" fmla="*/ 2410451 w 3176337"/>
                    <a:gd name="connsiteY26" fmla="*/ 298919 h 716919"/>
                    <a:gd name="connsiteX27" fmla="*/ 2456197 w 3176337"/>
                    <a:gd name="connsiteY27" fmla="*/ 291776 h 716919"/>
                    <a:gd name="connsiteX28" fmla="*/ 2494547 w 3176337"/>
                    <a:gd name="connsiteY28" fmla="*/ 290021 h 716919"/>
                    <a:gd name="connsiteX29" fmla="*/ 2566737 w 3176337"/>
                    <a:gd name="connsiteY29" fmla="*/ 330126 h 716919"/>
                    <a:gd name="connsiteX30" fmla="*/ 2590800 w 3176337"/>
                    <a:gd name="connsiteY30" fmla="*/ 378253 h 716919"/>
                    <a:gd name="connsiteX31" fmla="*/ 2633286 w 3176337"/>
                    <a:gd name="connsiteY31" fmla="*/ 429637 h 716919"/>
                    <a:gd name="connsiteX32" fmla="*/ 2703095 w 3176337"/>
                    <a:gd name="connsiteY32" fmla="*/ 394295 h 716919"/>
                    <a:gd name="connsiteX33" fmla="*/ 2787440 w 3176337"/>
                    <a:gd name="connsiteY33" fmla="*/ 390410 h 716919"/>
                    <a:gd name="connsiteX34" fmla="*/ 2857249 w 3176337"/>
                    <a:gd name="connsiteY34" fmla="*/ 434400 h 716919"/>
                    <a:gd name="connsiteX35" fmla="*/ 2927684 w 3176337"/>
                    <a:gd name="connsiteY35" fmla="*/ 538674 h 716919"/>
                    <a:gd name="connsiteX36" fmla="*/ 2959768 w 3176337"/>
                    <a:gd name="connsiteY36" fmla="*/ 585296 h 716919"/>
                    <a:gd name="connsiteX37" fmla="*/ 2991853 w 3176337"/>
                    <a:gd name="connsiteY37" fmla="*/ 618884 h 716919"/>
                    <a:gd name="connsiteX38" fmla="*/ 3048000 w 3176337"/>
                    <a:gd name="connsiteY38" fmla="*/ 691074 h 716919"/>
                    <a:gd name="connsiteX39" fmla="*/ 3096126 w 3176337"/>
                    <a:gd name="connsiteY39" fmla="*/ 715137 h 716919"/>
                    <a:gd name="connsiteX40" fmla="*/ 3128210 w 3176337"/>
                    <a:gd name="connsiteY40" fmla="*/ 715137 h 716919"/>
                    <a:gd name="connsiteX41" fmla="*/ 3176337 w 3176337"/>
                    <a:gd name="connsiteY41" fmla="*/ 715137 h 716919"/>
                    <a:gd name="connsiteX0" fmla="*/ 0 w 3048000"/>
                    <a:gd name="connsiteY0" fmla="*/ 97516 h 716919"/>
                    <a:gd name="connsiteX1" fmla="*/ 258429 w 3048000"/>
                    <a:gd name="connsiteY1" fmla="*/ 294157 h 716919"/>
                    <a:gd name="connsiteX2" fmla="*/ 336884 w 3048000"/>
                    <a:gd name="connsiteY2" fmla="*/ 330126 h 716919"/>
                    <a:gd name="connsiteX3" fmla="*/ 489284 w 3048000"/>
                    <a:gd name="connsiteY3" fmla="*/ 330126 h 716919"/>
                    <a:gd name="connsiteX4" fmla="*/ 601579 w 3048000"/>
                    <a:gd name="connsiteY4" fmla="*/ 273979 h 716919"/>
                    <a:gd name="connsiteX5" fmla="*/ 737937 w 3048000"/>
                    <a:gd name="connsiteY5" fmla="*/ 249916 h 716919"/>
                    <a:gd name="connsiteX6" fmla="*/ 890337 w 3048000"/>
                    <a:gd name="connsiteY6" fmla="*/ 225853 h 716919"/>
                    <a:gd name="connsiteX7" fmla="*/ 1034716 w 3048000"/>
                    <a:gd name="connsiteY7" fmla="*/ 113558 h 716919"/>
                    <a:gd name="connsiteX8" fmla="*/ 1138989 w 3048000"/>
                    <a:gd name="connsiteY8" fmla="*/ 113558 h 716919"/>
                    <a:gd name="connsiteX9" fmla="*/ 1187116 w 3048000"/>
                    <a:gd name="connsiteY9" fmla="*/ 113558 h 716919"/>
                    <a:gd name="connsiteX10" fmla="*/ 1243263 w 3048000"/>
                    <a:gd name="connsiteY10" fmla="*/ 113558 h 716919"/>
                    <a:gd name="connsiteX11" fmla="*/ 1331495 w 3048000"/>
                    <a:gd name="connsiteY11" fmla="*/ 81474 h 716919"/>
                    <a:gd name="connsiteX12" fmla="*/ 1588168 w 3048000"/>
                    <a:gd name="connsiteY12" fmla="*/ 73453 h 716919"/>
                    <a:gd name="connsiteX13" fmla="*/ 1702217 w 3048000"/>
                    <a:gd name="connsiteY13" fmla="*/ 23572 h 716919"/>
                    <a:gd name="connsiteX14" fmla="*/ 1760120 w 3048000"/>
                    <a:gd name="connsiteY14" fmla="*/ 5149 h 716919"/>
                    <a:gd name="connsiteX15" fmla="*/ 1801729 w 3048000"/>
                    <a:gd name="connsiteY15" fmla="*/ 3644 h 716919"/>
                    <a:gd name="connsiteX16" fmla="*/ 1836821 w 3048000"/>
                    <a:gd name="connsiteY16" fmla="*/ 49389 h 716919"/>
                    <a:gd name="connsiteX17" fmla="*/ 1909010 w 3048000"/>
                    <a:gd name="connsiteY17" fmla="*/ 153663 h 716919"/>
                    <a:gd name="connsiteX18" fmla="*/ 1944354 w 3048000"/>
                    <a:gd name="connsiteY18" fmla="*/ 185747 h 716919"/>
                    <a:gd name="connsiteX19" fmla="*/ 1997242 w 3048000"/>
                    <a:gd name="connsiteY19" fmla="*/ 233874 h 716919"/>
                    <a:gd name="connsiteX20" fmla="*/ 2029326 w 3048000"/>
                    <a:gd name="connsiteY20" fmla="*/ 233874 h 716919"/>
                    <a:gd name="connsiteX21" fmla="*/ 2093495 w 3048000"/>
                    <a:gd name="connsiteY21" fmla="*/ 225853 h 716919"/>
                    <a:gd name="connsiteX22" fmla="*/ 2152901 w 3048000"/>
                    <a:gd name="connsiteY22" fmla="*/ 224974 h 716919"/>
                    <a:gd name="connsiteX23" fmla="*/ 2205789 w 3048000"/>
                    <a:gd name="connsiteY23" fmla="*/ 257937 h 716919"/>
                    <a:gd name="connsiteX24" fmla="*/ 2241133 w 3048000"/>
                    <a:gd name="connsiteY24" fmla="*/ 290898 h 716919"/>
                    <a:gd name="connsiteX25" fmla="*/ 2282114 w 3048000"/>
                    <a:gd name="connsiteY25" fmla="*/ 298919 h 716919"/>
                    <a:gd name="connsiteX26" fmla="*/ 2327860 w 3048000"/>
                    <a:gd name="connsiteY26" fmla="*/ 291776 h 716919"/>
                    <a:gd name="connsiteX27" fmla="*/ 2366210 w 3048000"/>
                    <a:gd name="connsiteY27" fmla="*/ 290021 h 716919"/>
                    <a:gd name="connsiteX28" fmla="*/ 2438400 w 3048000"/>
                    <a:gd name="connsiteY28" fmla="*/ 330126 h 716919"/>
                    <a:gd name="connsiteX29" fmla="*/ 2462463 w 3048000"/>
                    <a:gd name="connsiteY29" fmla="*/ 378253 h 716919"/>
                    <a:gd name="connsiteX30" fmla="*/ 2504949 w 3048000"/>
                    <a:gd name="connsiteY30" fmla="*/ 429637 h 716919"/>
                    <a:gd name="connsiteX31" fmla="*/ 2574758 w 3048000"/>
                    <a:gd name="connsiteY31" fmla="*/ 394295 h 716919"/>
                    <a:gd name="connsiteX32" fmla="*/ 2659103 w 3048000"/>
                    <a:gd name="connsiteY32" fmla="*/ 390410 h 716919"/>
                    <a:gd name="connsiteX33" fmla="*/ 2728912 w 3048000"/>
                    <a:gd name="connsiteY33" fmla="*/ 434400 h 716919"/>
                    <a:gd name="connsiteX34" fmla="*/ 2799347 w 3048000"/>
                    <a:gd name="connsiteY34" fmla="*/ 538674 h 716919"/>
                    <a:gd name="connsiteX35" fmla="*/ 2831431 w 3048000"/>
                    <a:gd name="connsiteY35" fmla="*/ 585296 h 716919"/>
                    <a:gd name="connsiteX36" fmla="*/ 2863516 w 3048000"/>
                    <a:gd name="connsiteY36" fmla="*/ 618884 h 716919"/>
                    <a:gd name="connsiteX37" fmla="*/ 2919663 w 3048000"/>
                    <a:gd name="connsiteY37" fmla="*/ 691074 h 716919"/>
                    <a:gd name="connsiteX38" fmla="*/ 2967789 w 3048000"/>
                    <a:gd name="connsiteY38" fmla="*/ 715137 h 716919"/>
                    <a:gd name="connsiteX39" fmla="*/ 2999873 w 3048000"/>
                    <a:gd name="connsiteY39" fmla="*/ 715137 h 716919"/>
                    <a:gd name="connsiteX40" fmla="*/ 3048000 w 3048000"/>
                    <a:gd name="connsiteY40"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631908 w 2789571"/>
                    <a:gd name="connsiteY5" fmla="*/ 225853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479508 w 2789571"/>
                    <a:gd name="connsiteY4" fmla="*/ 249916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343150 w 2789571"/>
                    <a:gd name="connsiteY3" fmla="*/ 273979 h 716919"/>
                    <a:gd name="connsiteX4" fmla="*/ 234453 w 2789571"/>
                    <a:gd name="connsiteY4" fmla="*/ 211841 h 716919"/>
                    <a:gd name="connsiteX5" fmla="*/ 439365 w 2789571"/>
                    <a:gd name="connsiteY5" fmla="*/ 143357 h 716919"/>
                    <a:gd name="connsiteX6" fmla="*/ 776287 w 2789571"/>
                    <a:gd name="connsiteY6" fmla="*/ 113558 h 716919"/>
                    <a:gd name="connsiteX7" fmla="*/ 880560 w 2789571"/>
                    <a:gd name="connsiteY7" fmla="*/ 113558 h 716919"/>
                    <a:gd name="connsiteX8" fmla="*/ 928687 w 2789571"/>
                    <a:gd name="connsiteY8" fmla="*/ 113558 h 716919"/>
                    <a:gd name="connsiteX9" fmla="*/ 984834 w 2789571"/>
                    <a:gd name="connsiteY9" fmla="*/ 113558 h 716919"/>
                    <a:gd name="connsiteX10" fmla="*/ 1073066 w 2789571"/>
                    <a:gd name="connsiteY10" fmla="*/ 81474 h 716919"/>
                    <a:gd name="connsiteX11" fmla="*/ 1329739 w 2789571"/>
                    <a:gd name="connsiteY11" fmla="*/ 73453 h 716919"/>
                    <a:gd name="connsiteX12" fmla="*/ 1443788 w 2789571"/>
                    <a:gd name="connsiteY12" fmla="*/ 23572 h 716919"/>
                    <a:gd name="connsiteX13" fmla="*/ 1501691 w 2789571"/>
                    <a:gd name="connsiteY13" fmla="*/ 5149 h 716919"/>
                    <a:gd name="connsiteX14" fmla="*/ 1543300 w 2789571"/>
                    <a:gd name="connsiteY14" fmla="*/ 3644 h 716919"/>
                    <a:gd name="connsiteX15" fmla="*/ 1578392 w 2789571"/>
                    <a:gd name="connsiteY15" fmla="*/ 49389 h 716919"/>
                    <a:gd name="connsiteX16" fmla="*/ 1650581 w 2789571"/>
                    <a:gd name="connsiteY16" fmla="*/ 153663 h 716919"/>
                    <a:gd name="connsiteX17" fmla="*/ 1685925 w 2789571"/>
                    <a:gd name="connsiteY17" fmla="*/ 185747 h 716919"/>
                    <a:gd name="connsiteX18" fmla="*/ 1738813 w 2789571"/>
                    <a:gd name="connsiteY18" fmla="*/ 233874 h 716919"/>
                    <a:gd name="connsiteX19" fmla="*/ 1770897 w 2789571"/>
                    <a:gd name="connsiteY19" fmla="*/ 233874 h 716919"/>
                    <a:gd name="connsiteX20" fmla="*/ 1835066 w 2789571"/>
                    <a:gd name="connsiteY20" fmla="*/ 225853 h 716919"/>
                    <a:gd name="connsiteX21" fmla="*/ 1894472 w 2789571"/>
                    <a:gd name="connsiteY21" fmla="*/ 224974 h 716919"/>
                    <a:gd name="connsiteX22" fmla="*/ 1947360 w 2789571"/>
                    <a:gd name="connsiteY22" fmla="*/ 257937 h 716919"/>
                    <a:gd name="connsiteX23" fmla="*/ 1982704 w 2789571"/>
                    <a:gd name="connsiteY23" fmla="*/ 290898 h 716919"/>
                    <a:gd name="connsiteX24" fmla="*/ 2023685 w 2789571"/>
                    <a:gd name="connsiteY24" fmla="*/ 298919 h 716919"/>
                    <a:gd name="connsiteX25" fmla="*/ 2069431 w 2789571"/>
                    <a:gd name="connsiteY25" fmla="*/ 291776 h 716919"/>
                    <a:gd name="connsiteX26" fmla="*/ 2107781 w 2789571"/>
                    <a:gd name="connsiteY26" fmla="*/ 290021 h 716919"/>
                    <a:gd name="connsiteX27" fmla="*/ 2179971 w 2789571"/>
                    <a:gd name="connsiteY27" fmla="*/ 330126 h 716919"/>
                    <a:gd name="connsiteX28" fmla="*/ 2204034 w 2789571"/>
                    <a:gd name="connsiteY28" fmla="*/ 378253 h 716919"/>
                    <a:gd name="connsiteX29" fmla="*/ 2246520 w 2789571"/>
                    <a:gd name="connsiteY29" fmla="*/ 429637 h 716919"/>
                    <a:gd name="connsiteX30" fmla="*/ 2316329 w 2789571"/>
                    <a:gd name="connsiteY30" fmla="*/ 394295 h 716919"/>
                    <a:gd name="connsiteX31" fmla="*/ 2400674 w 2789571"/>
                    <a:gd name="connsiteY31" fmla="*/ 390410 h 716919"/>
                    <a:gd name="connsiteX32" fmla="*/ 2470483 w 2789571"/>
                    <a:gd name="connsiteY32" fmla="*/ 434400 h 716919"/>
                    <a:gd name="connsiteX33" fmla="*/ 2540918 w 2789571"/>
                    <a:gd name="connsiteY33" fmla="*/ 538674 h 716919"/>
                    <a:gd name="connsiteX34" fmla="*/ 2573002 w 2789571"/>
                    <a:gd name="connsiteY34" fmla="*/ 585296 h 716919"/>
                    <a:gd name="connsiteX35" fmla="*/ 2605087 w 2789571"/>
                    <a:gd name="connsiteY35" fmla="*/ 618884 h 716919"/>
                    <a:gd name="connsiteX36" fmla="*/ 2661234 w 2789571"/>
                    <a:gd name="connsiteY36" fmla="*/ 691074 h 716919"/>
                    <a:gd name="connsiteX37" fmla="*/ 2709360 w 2789571"/>
                    <a:gd name="connsiteY37" fmla="*/ 715137 h 716919"/>
                    <a:gd name="connsiteX38" fmla="*/ 2741444 w 2789571"/>
                    <a:gd name="connsiteY38" fmla="*/ 715137 h 716919"/>
                    <a:gd name="connsiteX39" fmla="*/ 2789571 w 2789571"/>
                    <a:gd name="connsiteY39" fmla="*/ 715137 h 716919"/>
                    <a:gd name="connsiteX0" fmla="*/ 0 w 2789571"/>
                    <a:gd name="connsiteY0" fmla="*/ 294157 h 716919"/>
                    <a:gd name="connsiteX1" fmla="*/ 78455 w 2789571"/>
                    <a:gd name="connsiteY1" fmla="*/ 330126 h 716919"/>
                    <a:gd name="connsiteX2" fmla="*/ 230855 w 2789571"/>
                    <a:gd name="connsiteY2" fmla="*/ 33012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78455 w 2789571"/>
                    <a:gd name="connsiteY1" fmla="*/ 330126 h 716919"/>
                    <a:gd name="connsiteX2" fmla="*/ 108328 w 2789571"/>
                    <a:gd name="connsiteY2" fmla="*/ 253976 h 716919"/>
                    <a:gd name="connsiteX3" fmla="*/ 234453 w 2789571"/>
                    <a:gd name="connsiteY3" fmla="*/ 211841 h 716919"/>
                    <a:gd name="connsiteX4" fmla="*/ 439365 w 2789571"/>
                    <a:gd name="connsiteY4" fmla="*/ 143357 h 716919"/>
                    <a:gd name="connsiteX5" fmla="*/ 776287 w 2789571"/>
                    <a:gd name="connsiteY5" fmla="*/ 113558 h 716919"/>
                    <a:gd name="connsiteX6" fmla="*/ 880560 w 2789571"/>
                    <a:gd name="connsiteY6" fmla="*/ 113558 h 716919"/>
                    <a:gd name="connsiteX7" fmla="*/ 928687 w 2789571"/>
                    <a:gd name="connsiteY7" fmla="*/ 113558 h 716919"/>
                    <a:gd name="connsiteX8" fmla="*/ 984834 w 2789571"/>
                    <a:gd name="connsiteY8" fmla="*/ 113558 h 716919"/>
                    <a:gd name="connsiteX9" fmla="*/ 1073066 w 2789571"/>
                    <a:gd name="connsiteY9" fmla="*/ 81474 h 716919"/>
                    <a:gd name="connsiteX10" fmla="*/ 1329739 w 2789571"/>
                    <a:gd name="connsiteY10" fmla="*/ 73453 h 716919"/>
                    <a:gd name="connsiteX11" fmla="*/ 1443788 w 2789571"/>
                    <a:gd name="connsiteY11" fmla="*/ 23572 h 716919"/>
                    <a:gd name="connsiteX12" fmla="*/ 1501691 w 2789571"/>
                    <a:gd name="connsiteY12" fmla="*/ 5149 h 716919"/>
                    <a:gd name="connsiteX13" fmla="*/ 1543300 w 2789571"/>
                    <a:gd name="connsiteY13" fmla="*/ 3644 h 716919"/>
                    <a:gd name="connsiteX14" fmla="*/ 1578392 w 2789571"/>
                    <a:gd name="connsiteY14" fmla="*/ 49389 h 716919"/>
                    <a:gd name="connsiteX15" fmla="*/ 1650581 w 2789571"/>
                    <a:gd name="connsiteY15" fmla="*/ 153663 h 716919"/>
                    <a:gd name="connsiteX16" fmla="*/ 1685925 w 2789571"/>
                    <a:gd name="connsiteY16" fmla="*/ 185747 h 716919"/>
                    <a:gd name="connsiteX17" fmla="*/ 1738813 w 2789571"/>
                    <a:gd name="connsiteY17" fmla="*/ 233874 h 716919"/>
                    <a:gd name="connsiteX18" fmla="*/ 1770897 w 2789571"/>
                    <a:gd name="connsiteY18" fmla="*/ 233874 h 716919"/>
                    <a:gd name="connsiteX19" fmla="*/ 1835066 w 2789571"/>
                    <a:gd name="connsiteY19" fmla="*/ 225853 h 716919"/>
                    <a:gd name="connsiteX20" fmla="*/ 1894472 w 2789571"/>
                    <a:gd name="connsiteY20" fmla="*/ 224974 h 716919"/>
                    <a:gd name="connsiteX21" fmla="*/ 1947360 w 2789571"/>
                    <a:gd name="connsiteY21" fmla="*/ 257937 h 716919"/>
                    <a:gd name="connsiteX22" fmla="*/ 1982704 w 2789571"/>
                    <a:gd name="connsiteY22" fmla="*/ 290898 h 716919"/>
                    <a:gd name="connsiteX23" fmla="*/ 2023685 w 2789571"/>
                    <a:gd name="connsiteY23" fmla="*/ 298919 h 716919"/>
                    <a:gd name="connsiteX24" fmla="*/ 2069431 w 2789571"/>
                    <a:gd name="connsiteY24" fmla="*/ 291776 h 716919"/>
                    <a:gd name="connsiteX25" fmla="*/ 2107781 w 2789571"/>
                    <a:gd name="connsiteY25" fmla="*/ 290021 h 716919"/>
                    <a:gd name="connsiteX26" fmla="*/ 2179971 w 2789571"/>
                    <a:gd name="connsiteY26" fmla="*/ 330126 h 716919"/>
                    <a:gd name="connsiteX27" fmla="*/ 2204034 w 2789571"/>
                    <a:gd name="connsiteY27" fmla="*/ 378253 h 716919"/>
                    <a:gd name="connsiteX28" fmla="*/ 2246520 w 2789571"/>
                    <a:gd name="connsiteY28" fmla="*/ 429637 h 716919"/>
                    <a:gd name="connsiteX29" fmla="*/ 2316329 w 2789571"/>
                    <a:gd name="connsiteY29" fmla="*/ 394295 h 716919"/>
                    <a:gd name="connsiteX30" fmla="*/ 2400674 w 2789571"/>
                    <a:gd name="connsiteY30" fmla="*/ 390410 h 716919"/>
                    <a:gd name="connsiteX31" fmla="*/ 2470483 w 2789571"/>
                    <a:gd name="connsiteY31" fmla="*/ 434400 h 716919"/>
                    <a:gd name="connsiteX32" fmla="*/ 2540918 w 2789571"/>
                    <a:gd name="connsiteY32" fmla="*/ 538674 h 716919"/>
                    <a:gd name="connsiteX33" fmla="*/ 2573002 w 2789571"/>
                    <a:gd name="connsiteY33" fmla="*/ 585296 h 716919"/>
                    <a:gd name="connsiteX34" fmla="*/ 2605087 w 2789571"/>
                    <a:gd name="connsiteY34" fmla="*/ 618884 h 716919"/>
                    <a:gd name="connsiteX35" fmla="*/ 2661234 w 2789571"/>
                    <a:gd name="connsiteY35" fmla="*/ 691074 h 716919"/>
                    <a:gd name="connsiteX36" fmla="*/ 2709360 w 2789571"/>
                    <a:gd name="connsiteY36" fmla="*/ 715137 h 716919"/>
                    <a:gd name="connsiteX37" fmla="*/ 2741444 w 2789571"/>
                    <a:gd name="connsiteY37" fmla="*/ 715137 h 716919"/>
                    <a:gd name="connsiteX38" fmla="*/ 2789571 w 2789571"/>
                    <a:gd name="connsiteY38" fmla="*/ 715137 h 716919"/>
                    <a:gd name="connsiteX0" fmla="*/ 0 w 2789571"/>
                    <a:gd name="connsiteY0" fmla="*/ 294157 h 716919"/>
                    <a:gd name="connsiteX1" fmla="*/ 108328 w 2789571"/>
                    <a:gd name="connsiteY1" fmla="*/ 253976 h 716919"/>
                    <a:gd name="connsiteX2" fmla="*/ 234453 w 2789571"/>
                    <a:gd name="connsiteY2" fmla="*/ 211841 h 716919"/>
                    <a:gd name="connsiteX3" fmla="*/ 439365 w 2789571"/>
                    <a:gd name="connsiteY3" fmla="*/ 143357 h 716919"/>
                    <a:gd name="connsiteX4" fmla="*/ 776287 w 2789571"/>
                    <a:gd name="connsiteY4" fmla="*/ 113558 h 716919"/>
                    <a:gd name="connsiteX5" fmla="*/ 880560 w 2789571"/>
                    <a:gd name="connsiteY5" fmla="*/ 113558 h 716919"/>
                    <a:gd name="connsiteX6" fmla="*/ 928687 w 2789571"/>
                    <a:gd name="connsiteY6" fmla="*/ 113558 h 716919"/>
                    <a:gd name="connsiteX7" fmla="*/ 984834 w 2789571"/>
                    <a:gd name="connsiteY7" fmla="*/ 113558 h 716919"/>
                    <a:gd name="connsiteX8" fmla="*/ 1073066 w 2789571"/>
                    <a:gd name="connsiteY8" fmla="*/ 81474 h 716919"/>
                    <a:gd name="connsiteX9" fmla="*/ 1329739 w 2789571"/>
                    <a:gd name="connsiteY9" fmla="*/ 73453 h 716919"/>
                    <a:gd name="connsiteX10" fmla="*/ 1443788 w 2789571"/>
                    <a:gd name="connsiteY10" fmla="*/ 23572 h 716919"/>
                    <a:gd name="connsiteX11" fmla="*/ 1501691 w 2789571"/>
                    <a:gd name="connsiteY11" fmla="*/ 5149 h 716919"/>
                    <a:gd name="connsiteX12" fmla="*/ 1543300 w 2789571"/>
                    <a:gd name="connsiteY12" fmla="*/ 3644 h 716919"/>
                    <a:gd name="connsiteX13" fmla="*/ 1578392 w 2789571"/>
                    <a:gd name="connsiteY13" fmla="*/ 49389 h 716919"/>
                    <a:gd name="connsiteX14" fmla="*/ 1650581 w 2789571"/>
                    <a:gd name="connsiteY14" fmla="*/ 153663 h 716919"/>
                    <a:gd name="connsiteX15" fmla="*/ 1685925 w 2789571"/>
                    <a:gd name="connsiteY15" fmla="*/ 185747 h 716919"/>
                    <a:gd name="connsiteX16" fmla="*/ 1738813 w 2789571"/>
                    <a:gd name="connsiteY16" fmla="*/ 233874 h 716919"/>
                    <a:gd name="connsiteX17" fmla="*/ 1770897 w 2789571"/>
                    <a:gd name="connsiteY17" fmla="*/ 233874 h 716919"/>
                    <a:gd name="connsiteX18" fmla="*/ 1835066 w 2789571"/>
                    <a:gd name="connsiteY18" fmla="*/ 225853 h 716919"/>
                    <a:gd name="connsiteX19" fmla="*/ 1894472 w 2789571"/>
                    <a:gd name="connsiteY19" fmla="*/ 224974 h 716919"/>
                    <a:gd name="connsiteX20" fmla="*/ 1947360 w 2789571"/>
                    <a:gd name="connsiteY20" fmla="*/ 257937 h 716919"/>
                    <a:gd name="connsiteX21" fmla="*/ 1982704 w 2789571"/>
                    <a:gd name="connsiteY21" fmla="*/ 290898 h 716919"/>
                    <a:gd name="connsiteX22" fmla="*/ 2023685 w 2789571"/>
                    <a:gd name="connsiteY22" fmla="*/ 298919 h 716919"/>
                    <a:gd name="connsiteX23" fmla="*/ 2069431 w 2789571"/>
                    <a:gd name="connsiteY23" fmla="*/ 291776 h 716919"/>
                    <a:gd name="connsiteX24" fmla="*/ 2107781 w 2789571"/>
                    <a:gd name="connsiteY24" fmla="*/ 290021 h 716919"/>
                    <a:gd name="connsiteX25" fmla="*/ 2179971 w 2789571"/>
                    <a:gd name="connsiteY25" fmla="*/ 330126 h 716919"/>
                    <a:gd name="connsiteX26" fmla="*/ 2204034 w 2789571"/>
                    <a:gd name="connsiteY26" fmla="*/ 378253 h 716919"/>
                    <a:gd name="connsiteX27" fmla="*/ 2246520 w 2789571"/>
                    <a:gd name="connsiteY27" fmla="*/ 429637 h 716919"/>
                    <a:gd name="connsiteX28" fmla="*/ 2316329 w 2789571"/>
                    <a:gd name="connsiteY28" fmla="*/ 394295 h 716919"/>
                    <a:gd name="connsiteX29" fmla="*/ 2400674 w 2789571"/>
                    <a:gd name="connsiteY29" fmla="*/ 390410 h 716919"/>
                    <a:gd name="connsiteX30" fmla="*/ 2470483 w 2789571"/>
                    <a:gd name="connsiteY30" fmla="*/ 434400 h 716919"/>
                    <a:gd name="connsiteX31" fmla="*/ 2540918 w 2789571"/>
                    <a:gd name="connsiteY31" fmla="*/ 538674 h 716919"/>
                    <a:gd name="connsiteX32" fmla="*/ 2573002 w 2789571"/>
                    <a:gd name="connsiteY32" fmla="*/ 585296 h 716919"/>
                    <a:gd name="connsiteX33" fmla="*/ 2605087 w 2789571"/>
                    <a:gd name="connsiteY33" fmla="*/ 618884 h 716919"/>
                    <a:gd name="connsiteX34" fmla="*/ 2661234 w 2789571"/>
                    <a:gd name="connsiteY34" fmla="*/ 691074 h 716919"/>
                    <a:gd name="connsiteX35" fmla="*/ 2709360 w 2789571"/>
                    <a:gd name="connsiteY35" fmla="*/ 715137 h 716919"/>
                    <a:gd name="connsiteX36" fmla="*/ 2741444 w 2789571"/>
                    <a:gd name="connsiteY36" fmla="*/ 715137 h 716919"/>
                    <a:gd name="connsiteX37" fmla="*/ 2789571 w 2789571"/>
                    <a:gd name="connsiteY37" fmla="*/ 715137 h 7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89571" h="716919">
                      <a:moveTo>
                        <a:pt x="0" y="294157"/>
                      </a:moveTo>
                      <a:cubicBezTo>
                        <a:pt x="22568" y="285786"/>
                        <a:pt x="69253" y="267695"/>
                        <a:pt x="108328" y="253976"/>
                      </a:cubicBezTo>
                      <a:cubicBezTo>
                        <a:pt x="147403" y="240257"/>
                        <a:pt x="179280" y="230278"/>
                        <a:pt x="234453" y="211841"/>
                      </a:cubicBezTo>
                      <a:cubicBezTo>
                        <a:pt x="289626" y="193405"/>
                        <a:pt x="349059" y="159737"/>
                        <a:pt x="439365" y="143357"/>
                      </a:cubicBezTo>
                      <a:cubicBezTo>
                        <a:pt x="529671" y="126977"/>
                        <a:pt x="702755" y="118525"/>
                        <a:pt x="776287" y="113558"/>
                      </a:cubicBezTo>
                      <a:cubicBezTo>
                        <a:pt x="849820" y="108592"/>
                        <a:pt x="880560" y="113558"/>
                        <a:pt x="880560" y="113558"/>
                      </a:cubicBezTo>
                      <a:lnTo>
                        <a:pt x="928687" y="113558"/>
                      </a:lnTo>
                      <a:cubicBezTo>
                        <a:pt x="946066" y="113558"/>
                        <a:pt x="960771" y="118905"/>
                        <a:pt x="984834" y="113558"/>
                      </a:cubicBezTo>
                      <a:cubicBezTo>
                        <a:pt x="1008897" y="108211"/>
                        <a:pt x="1015582" y="88158"/>
                        <a:pt x="1073066" y="81474"/>
                      </a:cubicBezTo>
                      <a:cubicBezTo>
                        <a:pt x="1130550" y="74790"/>
                        <a:pt x="1267952" y="83103"/>
                        <a:pt x="1329739" y="73453"/>
                      </a:cubicBezTo>
                      <a:cubicBezTo>
                        <a:pt x="1391526" y="63803"/>
                        <a:pt x="1415129" y="34956"/>
                        <a:pt x="1443788" y="23572"/>
                      </a:cubicBezTo>
                      <a:cubicBezTo>
                        <a:pt x="1472447" y="12188"/>
                        <a:pt x="1485106" y="8470"/>
                        <a:pt x="1501691" y="5149"/>
                      </a:cubicBezTo>
                      <a:cubicBezTo>
                        <a:pt x="1518276" y="1828"/>
                        <a:pt x="1530517" y="-3729"/>
                        <a:pt x="1543300" y="3644"/>
                      </a:cubicBezTo>
                      <a:cubicBezTo>
                        <a:pt x="1556083" y="11017"/>
                        <a:pt x="1560512" y="24386"/>
                        <a:pt x="1578392" y="49389"/>
                      </a:cubicBezTo>
                      <a:cubicBezTo>
                        <a:pt x="1596272" y="74392"/>
                        <a:pt x="1632659" y="130937"/>
                        <a:pt x="1650581" y="153663"/>
                      </a:cubicBezTo>
                      <a:cubicBezTo>
                        <a:pt x="1668503" y="176389"/>
                        <a:pt x="1671220" y="172379"/>
                        <a:pt x="1685925" y="185747"/>
                      </a:cubicBezTo>
                      <a:cubicBezTo>
                        <a:pt x="1700630" y="199115"/>
                        <a:pt x="1724651" y="225853"/>
                        <a:pt x="1738813" y="233874"/>
                      </a:cubicBezTo>
                      <a:cubicBezTo>
                        <a:pt x="1752975" y="241895"/>
                        <a:pt x="1754855" y="235211"/>
                        <a:pt x="1770897" y="233874"/>
                      </a:cubicBezTo>
                      <a:cubicBezTo>
                        <a:pt x="1786939" y="232537"/>
                        <a:pt x="1814470" y="227336"/>
                        <a:pt x="1835066" y="225853"/>
                      </a:cubicBezTo>
                      <a:cubicBezTo>
                        <a:pt x="1855662" y="224370"/>
                        <a:pt x="1875756" y="219627"/>
                        <a:pt x="1894472" y="224974"/>
                      </a:cubicBezTo>
                      <a:cubicBezTo>
                        <a:pt x="1913188" y="230321"/>
                        <a:pt x="1932655" y="246950"/>
                        <a:pt x="1947360" y="257937"/>
                      </a:cubicBezTo>
                      <a:cubicBezTo>
                        <a:pt x="1962065" y="268924"/>
                        <a:pt x="1969983" y="284068"/>
                        <a:pt x="1982704" y="290898"/>
                      </a:cubicBezTo>
                      <a:cubicBezTo>
                        <a:pt x="1995425" y="297728"/>
                        <a:pt x="2009231" y="298773"/>
                        <a:pt x="2023685" y="298919"/>
                      </a:cubicBezTo>
                      <a:cubicBezTo>
                        <a:pt x="2038139" y="299065"/>
                        <a:pt x="2055415" y="293259"/>
                        <a:pt x="2069431" y="291776"/>
                      </a:cubicBezTo>
                      <a:cubicBezTo>
                        <a:pt x="2083447" y="290293"/>
                        <a:pt x="2089358" y="283629"/>
                        <a:pt x="2107781" y="290021"/>
                      </a:cubicBezTo>
                      <a:cubicBezTo>
                        <a:pt x="2126204" y="296413"/>
                        <a:pt x="2163929" y="315421"/>
                        <a:pt x="2179971" y="330126"/>
                      </a:cubicBezTo>
                      <a:cubicBezTo>
                        <a:pt x="2196013" y="344831"/>
                        <a:pt x="2192943" y="361668"/>
                        <a:pt x="2204034" y="378253"/>
                      </a:cubicBezTo>
                      <a:cubicBezTo>
                        <a:pt x="2215126" y="394838"/>
                        <a:pt x="2227804" y="426963"/>
                        <a:pt x="2246520" y="429637"/>
                      </a:cubicBezTo>
                      <a:cubicBezTo>
                        <a:pt x="2265236" y="432311"/>
                        <a:pt x="2290637" y="400833"/>
                        <a:pt x="2316329" y="394295"/>
                      </a:cubicBezTo>
                      <a:cubicBezTo>
                        <a:pt x="2342021" y="387757"/>
                        <a:pt x="2374982" y="383726"/>
                        <a:pt x="2400674" y="390410"/>
                      </a:cubicBezTo>
                      <a:cubicBezTo>
                        <a:pt x="2426366" y="397094"/>
                        <a:pt x="2447109" y="409689"/>
                        <a:pt x="2470483" y="434400"/>
                      </a:cubicBezTo>
                      <a:cubicBezTo>
                        <a:pt x="2493857" y="459111"/>
                        <a:pt x="2523832" y="513525"/>
                        <a:pt x="2540918" y="538674"/>
                      </a:cubicBezTo>
                      <a:cubicBezTo>
                        <a:pt x="2558004" y="563823"/>
                        <a:pt x="2573002" y="585296"/>
                        <a:pt x="2573002" y="585296"/>
                      </a:cubicBezTo>
                      <a:cubicBezTo>
                        <a:pt x="2583697" y="598664"/>
                        <a:pt x="2590382" y="601254"/>
                        <a:pt x="2605087" y="618884"/>
                      </a:cubicBezTo>
                      <a:cubicBezTo>
                        <a:pt x="2619792" y="636514"/>
                        <a:pt x="2643855" y="675032"/>
                        <a:pt x="2661234" y="691074"/>
                      </a:cubicBezTo>
                      <a:cubicBezTo>
                        <a:pt x="2678613" y="707116"/>
                        <a:pt x="2709360" y="715137"/>
                        <a:pt x="2709360" y="715137"/>
                      </a:cubicBezTo>
                      <a:cubicBezTo>
                        <a:pt x="2722728" y="719147"/>
                        <a:pt x="2741444" y="715137"/>
                        <a:pt x="2741444" y="715137"/>
                      </a:cubicBezTo>
                      <a:lnTo>
                        <a:pt x="2789571" y="715137"/>
                      </a:lnTo>
                    </a:path>
                  </a:pathLst>
                </a:custGeom>
                <a:noFill/>
                <a:ln w="25400">
                  <a:solidFill>
                    <a:srgbClr val="00B0F0"/>
                  </a:solidFill>
                </a:ln>
                <a:effectLst/>
                <a:scene3d>
                  <a:camera prst="orthographicFront"/>
                  <a:lightRig rig="threePt" dir="t"/>
                </a:scene3d>
                <a:sp3d>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Freeform: Shape 145">
                  <a:extLst>
                    <a:ext uri="{FF2B5EF4-FFF2-40B4-BE49-F238E27FC236}">
                      <a16:creationId xmlns:a16="http://schemas.microsoft.com/office/drawing/2014/main" id="{D7F16029-DCED-45DB-A2BF-6CE26922836D}"/>
                    </a:ext>
                  </a:extLst>
                </p:cNvPr>
                <p:cNvSpPr/>
                <p:nvPr/>
              </p:nvSpPr>
              <p:spPr>
                <a:xfrm>
                  <a:off x="11610549" y="3939735"/>
                  <a:ext cx="728162" cy="2034511"/>
                </a:xfrm>
                <a:custGeom>
                  <a:avLst/>
                  <a:gdLst>
                    <a:gd name="connsiteX0" fmla="*/ 46864 w 763622"/>
                    <a:gd name="connsiteY0" fmla="*/ 2362200 h 2362200"/>
                    <a:gd name="connsiteX1" fmla="*/ 37339 w 763622"/>
                    <a:gd name="connsiteY1" fmla="*/ 2238375 h 2362200"/>
                    <a:gd name="connsiteX2" fmla="*/ 456439 w 763622"/>
                    <a:gd name="connsiteY2" fmla="*/ 2095500 h 2362200"/>
                    <a:gd name="connsiteX3" fmla="*/ 256414 w 763622"/>
                    <a:gd name="connsiteY3" fmla="*/ 1847850 h 2362200"/>
                    <a:gd name="connsiteX4" fmla="*/ 284989 w 763622"/>
                    <a:gd name="connsiteY4" fmla="*/ 1619250 h 2362200"/>
                    <a:gd name="connsiteX5" fmla="*/ 723139 w 763622"/>
                    <a:gd name="connsiteY5" fmla="*/ 1590675 h 2362200"/>
                    <a:gd name="connsiteX6" fmla="*/ 694564 w 763622"/>
                    <a:gd name="connsiteY6" fmla="*/ 1143000 h 2362200"/>
                    <a:gd name="connsiteX7" fmla="*/ 284989 w 763622"/>
                    <a:gd name="connsiteY7" fmla="*/ 1038225 h 2362200"/>
                    <a:gd name="connsiteX8" fmla="*/ 332614 w 763622"/>
                    <a:gd name="connsiteY8" fmla="*/ 0 h 2362200"/>
                    <a:gd name="connsiteX9" fmla="*/ 332614 w 763622"/>
                    <a:gd name="connsiteY9" fmla="*/ 0 h 2362200"/>
                    <a:gd name="connsiteX0" fmla="*/ 43440 w 760198"/>
                    <a:gd name="connsiteY0" fmla="*/ 2362200 h 2362200"/>
                    <a:gd name="connsiteX1" fmla="*/ 33915 w 760198"/>
                    <a:gd name="connsiteY1" fmla="*/ 2238375 h 2362200"/>
                    <a:gd name="connsiteX2" fmla="*/ 405390 w 760198"/>
                    <a:gd name="connsiteY2" fmla="*/ 2114550 h 2362200"/>
                    <a:gd name="connsiteX3" fmla="*/ 252990 w 760198"/>
                    <a:gd name="connsiteY3" fmla="*/ 1847850 h 2362200"/>
                    <a:gd name="connsiteX4" fmla="*/ 281565 w 760198"/>
                    <a:gd name="connsiteY4" fmla="*/ 1619250 h 2362200"/>
                    <a:gd name="connsiteX5" fmla="*/ 719715 w 760198"/>
                    <a:gd name="connsiteY5" fmla="*/ 1590675 h 2362200"/>
                    <a:gd name="connsiteX6" fmla="*/ 691140 w 760198"/>
                    <a:gd name="connsiteY6" fmla="*/ 1143000 h 2362200"/>
                    <a:gd name="connsiteX7" fmla="*/ 281565 w 760198"/>
                    <a:gd name="connsiteY7" fmla="*/ 1038225 h 2362200"/>
                    <a:gd name="connsiteX8" fmla="*/ 329190 w 760198"/>
                    <a:gd name="connsiteY8" fmla="*/ 0 h 2362200"/>
                    <a:gd name="connsiteX9" fmla="*/ 329190 w 760198"/>
                    <a:gd name="connsiteY9" fmla="*/ 0 h 2362200"/>
                    <a:gd name="connsiteX0" fmla="*/ 24131 w 740889"/>
                    <a:gd name="connsiteY0" fmla="*/ 2362200 h 2362200"/>
                    <a:gd name="connsiteX1" fmla="*/ 52706 w 740889"/>
                    <a:gd name="connsiteY1" fmla="*/ 2266950 h 2362200"/>
                    <a:gd name="connsiteX2" fmla="*/ 386081 w 740889"/>
                    <a:gd name="connsiteY2" fmla="*/ 2114550 h 2362200"/>
                    <a:gd name="connsiteX3" fmla="*/ 233681 w 740889"/>
                    <a:gd name="connsiteY3" fmla="*/ 1847850 h 2362200"/>
                    <a:gd name="connsiteX4" fmla="*/ 262256 w 740889"/>
                    <a:gd name="connsiteY4" fmla="*/ 1619250 h 2362200"/>
                    <a:gd name="connsiteX5" fmla="*/ 700406 w 740889"/>
                    <a:gd name="connsiteY5" fmla="*/ 1590675 h 2362200"/>
                    <a:gd name="connsiteX6" fmla="*/ 671831 w 740889"/>
                    <a:gd name="connsiteY6" fmla="*/ 1143000 h 2362200"/>
                    <a:gd name="connsiteX7" fmla="*/ 262256 w 740889"/>
                    <a:gd name="connsiteY7" fmla="*/ 1038225 h 2362200"/>
                    <a:gd name="connsiteX8" fmla="*/ 309881 w 740889"/>
                    <a:gd name="connsiteY8" fmla="*/ 0 h 2362200"/>
                    <a:gd name="connsiteX9" fmla="*/ 309881 w 740889"/>
                    <a:gd name="connsiteY9"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1334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23368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4800"/>
                    <a:gd name="connsiteY0" fmla="*/ 2362200 h 2362200"/>
                    <a:gd name="connsiteX1" fmla="*/ 52706 w 734800"/>
                    <a:gd name="connsiteY1" fmla="*/ 2266950 h 2362200"/>
                    <a:gd name="connsiteX2" fmla="*/ 386081 w 734800"/>
                    <a:gd name="connsiteY2" fmla="*/ 2114550 h 2362200"/>
                    <a:gd name="connsiteX3" fmla="*/ 336551 w 734800"/>
                    <a:gd name="connsiteY3" fmla="*/ 1847850 h 2362200"/>
                    <a:gd name="connsiteX4" fmla="*/ 262256 w 734800"/>
                    <a:gd name="connsiteY4" fmla="*/ 1619250 h 2362200"/>
                    <a:gd name="connsiteX5" fmla="*/ 700406 w 734800"/>
                    <a:gd name="connsiteY5" fmla="*/ 1590675 h 2362200"/>
                    <a:gd name="connsiteX6" fmla="*/ 671831 w 734800"/>
                    <a:gd name="connsiteY6" fmla="*/ 1143000 h 2362200"/>
                    <a:gd name="connsiteX7" fmla="*/ 395606 w 734800"/>
                    <a:gd name="connsiteY7" fmla="*/ 1095375 h 2362200"/>
                    <a:gd name="connsiteX8" fmla="*/ 262256 w 734800"/>
                    <a:gd name="connsiteY8" fmla="*/ 1038225 h 2362200"/>
                    <a:gd name="connsiteX9" fmla="*/ 309881 w 734800"/>
                    <a:gd name="connsiteY9" fmla="*/ 0 h 2362200"/>
                    <a:gd name="connsiteX10" fmla="*/ 309881 w 734800"/>
                    <a:gd name="connsiteY10" fmla="*/ 0 h 2362200"/>
                    <a:gd name="connsiteX0" fmla="*/ 24131 w 731432"/>
                    <a:gd name="connsiteY0" fmla="*/ 2362200 h 2362200"/>
                    <a:gd name="connsiteX1" fmla="*/ 52706 w 731432"/>
                    <a:gd name="connsiteY1" fmla="*/ 2266950 h 2362200"/>
                    <a:gd name="connsiteX2" fmla="*/ 386081 w 731432"/>
                    <a:gd name="connsiteY2" fmla="*/ 2114550 h 2362200"/>
                    <a:gd name="connsiteX3" fmla="*/ 336551 w 731432"/>
                    <a:gd name="connsiteY3" fmla="*/ 1847850 h 2362200"/>
                    <a:gd name="connsiteX4" fmla="*/ 307976 w 731432"/>
                    <a:gd name="connsiteY4" fmla="*/ 1676400 h 2362200"/>
                    <a:gd name="connsiteX5" fmla="*/ 700406 w 731432"/>
                    <a:gd name="connsiteY5" fmla="*/ 1590675 h 2362200"/>
                    <a:gd name="connsiteX6" fmla="*/ 671831 w 731432"/>
                    <a:gd name="connsiteY6" fmla="*/ 1143000 h 2362200"/>
                    <a:gd name="connsiteX7" fmla="*/ 395606 w 731432"/>
                    <a:gd name="connsiteY7" fmla="*/ 1095375 h 2362200"/>
                    <a:gd name="connsiteX8" fmla="*/ 262256 w 731432"/>
                    <a:gd name="connsiteY8" fmla="*/ 1038225 h 2362200"/>
                    <a:gd name="connsiteX9" fmla="*/ 309881 w 731432"/>
                    <a:gd name="connsiteY9" fmla="*/ 0 h 2362200"/>
                    <a:gd name="connsiteX10" fmla="*/ 309881 w 731432"/>
                    <a:gd name="connsiteY10" fmla="*/ 0 h 2362200"/>
                    <a:gd name="connsiteX0" fmla="*/ 22012 w 736457"/>
                    <a:gd name="connsiteY0" fmla="*/ 2362200 h 2362200"/>
                    <a:gd name="connsiteX1" fmla="*/ 57731 w 736457"/>
                    <a:gd name="connsiteY1" fmla="*/ 2266950 h 2362200"/>
                    <a:gd name="connsiteX2" fmla="*/ 391106 w 736457"/>
                    <a:gd name="connsiteY2" fmla="*/ 2114550 h 2362200"/>
                    <a:gd name="connsiteX3" fmla="*/ 341576 w 736457"/>
                    <a:gd name="connsiteY3" fmla="*/ 1847850 h 2362200"/>
                    <a:gd name="connsiteX4" fmla="*/ 313001 w 736457"/>
                    <a:gd name="connsiteY4" fmla="*/ 1676400 h 2362200"/>
                    <a:gd name="connsiteX5" fmla="*/ 705431 w 736457"/>
                    <a:gd name="connsiteY5" fmla="*/ 1590675 h 2362200"/>
                    <a:gd name="connsiteX6" fmla="*/ 676856 w 736457"/>
                    <a:gd name="connsiteY6" fmla="*/ 1143000 h 2362200"/>
                    <a:gd name="connsiteX7" fmla="*/ 400631 w 736457"/>
                    <a:gd name="connsiteY7" fmla="*/ 1095375 h 2362200"/>
                    <a:gd name="connsiteX8" fmla="*/ 267281 w 736457"/>
                    <a:gd name="connsiteY8" fmla="*/ 1038225 h 2362200"/>
                    <a:gd name="connsiteX9" fmla="*/ 314906 w 736457"/>
                    <a:gd name="connsiteY9" fmla="*/ 0 h 2362200"/>
                    <a:gd name="connsiteX10" fmla="*/ 314906 w 736457"/>
                    <a:gd name="connsiteY10" fmla="*/ 0 h 2362200"/>
                    <a:gd name="connsiteX0" fmla="*/ 22012 w 736457"/>
                    <a:gd name="connsiteY0" fmla="*/ 2366962 h 2366962"/>
                    <a:gd name="connsiteX1" fmla="*/ 57731 w 736457"/>
                    <a:gd name="connsiteY1" fmla="*/ 2266950 h 2366962"/>
                    <a:gd name="connsiteX2" fmla="*/ 391106 w 736457"/>
                    <a:gd name="connsiteY2" fmla="*/ 2114550 h 2366962"/>
                    <a:gd name="connsiteX3" fmla="*/ 341576 w 736457"/>
                    <a:gd name="connsiteY3" fmla="*/ 1847850 h 2366962"/>
                    <a:gd name="connsiteX4" fmla="*/ 313001 w 736457"/>
                    <a:gd name="connsiteY4" fmla="*/ 1676400 h 2366962"/>
                    <a:gd name="connsiteX5" fmla="*/ 705431 w 736457"/>
                    <a:gd name="connsiteY5" fmla="*/ 1590675 h 2366962"/>
                    <a:gd name="connsiteX6" fmla="*/ 676856 w 736457"/>
                    <a:gd name="connsiteY6" fmla="*/ 1143000 h 2366962"/>
                    <a:gd name="connsiteX7" fmla="*/ 400631 w 736457"/>
                    <a:gd name="connsiteY7" fmla="*/ 1095375 h 2366962"/>
                    <a:gd name="connsiteX8" fmla="*/ 267281 w 736457"/>
                    <a:gd name="connsiteY8" fmla="*/ 1038225 h 2366962"/>
                    <a:gd name="connsiteX9" fmla="*/ 314906 w 736457"/>
                    <a:gd name="connsiteY9" fmla="*/ 0 h 2366962"/>
                    <a:gd name="connsiteX10" fmla="*/ 314906 w 736457"/>
                    <a:gd name="connsiteY10" fmla="*/ 0 h 2366962"/>
                    <a:gd name="connsiteX0" fmla="*/ 13717 w 728162"/>
                    <a:gd name="connsiteY0" fmla="*/ 2366962 h 2366962"/>
                    <a:gd name="connsiteX1" fmla="*/ 49436 w 728162"/>
                    <a:gd name="connsiteY1" fmla="*/ 2266950 h 2366962"/>
                    <a:gd name="connsiteX2" fmla="*/ 382811 w 728162"/>
                    <a:gd name="connsiteY2" fmla="*/ 2114550 h 2366962"/>
                    <a:gd name="connsiteX3" fmla="*/ 333281 w 728162"/>
                    <a:gd name="connsiteY3" fmla="*/ 1847850 h 2366962"/>
                    <a:gd name="connsiteX4" fmla="*/ 304706 w 728162"/>
                    <a:gd name="connsiteY4" fmla="*/ 1676400 h 2366962"/>
                    <a:gd name="connsiteX5" fmla="*/ 697136 w 728162"/>
                    <a:gd name="connsiteY5" fmla="*/ 1590675 h 2366962"/>
                    <a:gd name="connsiteX6" fmla="*/ 668561 w 728162"/>
                    <a:gd name="connsiteY6" fmla="*/ 1143000 h 2366962"/>
                    <a:gd name="connsiteX7" fmla="*/ 392336 w 728162"/>
                    <a:gd name="connsiteY7" fmla="*/ 1095375 h 2366962"/>
                    <a:gd name="connsiteX8" fmla="*/ 258986 w 728162"/>
                    <a:gd name="connsiteY8" fmla="*/ 1038225 h 2366962"/>
                    <a:gd name="connsiteX9" fmla="*/ 306611 w 728162"/>
                    <a:gd name="connsiteY9" fmla="*/ 0 h 2366962"/>
                    <a:gd name="connsiteX10" fmla="*/ 306611 w 728162"/>
                    <a:gd name="connsiteY10" fmla="*/ 0 h 2366962"/>
                    <a:gd name="connsiteX0" fmla="*/ 13717 w 728162"/>
                    <a:gd name="connsiteY0" fmla="*/ 2398861 h 2398861"/>
                    <a:gd name="connsiteX1" fmla="*/ 49436 w 728162"/>
                    <a:gd name="connsiteY1" fmla="*/ 2298849 h 2398861"/>
                    <a:gd name="connsiteX2" fmla="*/ 382811 w 728162"/>
                    <a:gd name="connsiteY2" fmla="*/ 2146449 h 2398861"/>
                    <a:gd name="connsiteX3" fmla="*/ 333281 w 728162"/>
                    <a:gd name="connsiteY3" fmla="*/ 1879749 h 2398861"/>
                    <a:gd name="connsiteX4" fmla="*/ 304706 w 728162"/>
                    <a:gd name="connsiteY4" fmla="*/ 1708299 h 2398861"/>
                    <a:gd name="connsiteX5" fmla="*/ 697136 w 728162"/>
                    <a:gd name="connsiteY5" fmla="*/ 1622574 h 2398861"/>
                    <a:gd name="connsiteX6" fmla="*/ 668561 w 728162"/>
                    <a:gd name="connsiteY6" fmla="*/ 1174899 h 2398861"/>
                    <a:gd name="connsiteX7" fmla="*/ 392336 w 728162"/>
                    <a:gd name="connsiteY7" fmla="*/ 1127274 h 2398861"/>
                    <a:gd name="connsiteX8" fmla="*/ 258986 w 728162"/>
                    <a:gd name="connsiteY8" fmla="*/ 1070124 h 2398861"/>
                    <a:gd name="connsiteX9" fmla="*/ 306611 w 728162"/>
                    <a:gd name="connsiteY9" fmla="*/ 31899 h 2398861"/>
                    <a:gd name="connsiteX10" fmla="*/ 291051 w 728162"/>
                    <a:gd name="connsiteY10" fmla="*/ 291228 h 2398861"/>
                    <a:gd name="connsiteX0" fmla="*/ 13717 w 728162"/>
                    <a:gd name="connsiteY0" fmla="*/ 2145649 h 2145649"/>
                    <a:gd name="connsiteX1" fmla="*/ 49436 w 728162"/>
                    <a:gd name="connsiteY1" fmla="*/ 2045637 h 2145649"/>
                    <a:gd name="connsiteX2" fmla="*/ 382811 w 728162"/>
                    <a:gd name="connsiteY2" fmla="*/ 1893237 h 2145649"/>
                    <a:gd name="connsiteX3" fmla="*/ 333281 w 728162"/>
                    <a:gd name="connsiteY3" fmla="*/ 1626537 h 2145649"/>
                    <a:gd name="connsiteX4" fmla="*/ 304706 w 728162"/>
                    <a:gd name="connsiteY4" fmla="*/ 1455087 h 2145649"/>
                    <a:gd name="connsiteX5" fmla="*/ 697136 w 728162"/>
                    <a:gd name="connsiteY5" fmla="*/ 1369362 h 2145649"/>
                    <a:gd name="connsiteX6" fmla="*/ 668561 w 728162"/>
                    <a:gd name="connsiteY6" fmla="*/ 921687 h 2145649"/>
                    <a:gd name="connsiteX7" fmla="*/ 392336 w 728162"/>
                    <a:gd name="connsiteY7" fmla="*/ 874062 h 2145649"/>
                    <a:gd name="connsiteX8" fmla="*/ 258986 w 728162"/>
                    <a:gd name="connsiteY8" fmla="*/ 816912 h 2145649"/>
                    <a:gd name="connsiteX9" fmla="*/ 291051 w 728162"/>
                    <a:gd name="connsiteY9" fmla="*/ 152121 h 2145649"/>
                    <a:gd name="connsiteX10" fmla="*/ 291051 w 728162"/>
                    <a:gd name="connsiteY10" fmla="*/ 38016 h 2145649"/>
                    <a:gd name="connsiteX0" fmla="*/ 13717 w 728162"/>
                    <a:gd name="connsiteY0" fmla="*/ 2109586 h 2109586"/>
                    <a:gd name="connsiteX1" fmla="*/ 49436 w 728162"/>
                    <a:gd name="connsiteY1" fmla="*/ 2009574 h 2109586"/>
                    <a:gd name="connsiteX2" fmla="*/ 382811 w 728162"/>
                    <a:gd name="connsiteY2" fmla="*/ 1857174 h 2109586"/>
                    <a:gd name="connsiteX3" fmla="*/ 333281 w 728162"/>
                    <a:gd name="connsiteY3" fmla="*/ 1590474 h 2109586"/>
                    <a:gd name="connsiteX4" fmla="*/ 304706 w 728162"/>
                    <a:gd name="connsiteY4" fmla="*/ 1419024 h 2109586"/>
                    <a:gd name="connsiteX5" fmla="*/ 697136 w 728162"/>
                    <a:gd name="connsiteY5" fmla="*/ 1333299 h 2109586"/>
                    <a:gd name="connsiteX6" fmla="*/ 668561 w 728162"/>
                    <a:gd name="connsiteY6" fmla="*/ 885624 h 2109586"/>
                    <a:gd name="connsiteX7" fmla="*/ 392336 w 728162"/>
                    <a:gd name="connsiteY7" fmla="*/ 837999 h 2109586"/>
                    <a:gd name="connsiteX8" fmla="*/ 258986 w 728162"/>
                    <a:gd name="connsiteY8" fmla="*/ 780849 h 2109586"/>
                    <a:gd name="connsiteX9" fmla="*/ 291051 w 728162"/>
                    <a:gd name="connsiteY9" fmla="*/ 116058 h 2109586"/>
                    <a:gd name="connsiteX10" fmla="*/ 291051 w 728162"/>
                    <a:gd name="connsiteY10" fmla="*/ 1953 h 2109586"/>
                    <a:gd name="connsiteX0" fmla="*/ 13717 w 728162"/>
                    <a:gd name="connsiteY0" fmla="*/ 2066205 h 2066205"/>
                    <a:gd name="connsiteX1" fmla="*/ 49436 w 728162"/>
                    <a:gd name="connsiteY1" fmla="*/ 1966193 h 2066205"/>
                    <a:gd name="connsiteX2" fmla="*/ 382811 w 728162"/>
                    <a:gd name="connsiteY2" fmla="*/ 1813793 h 2066205"/>
                    <a:gd name="connsiteX3" fmla="*/ 333281 w 728162"/>
                    <a:gd name="connsiteY3" fmla="*/ 1547093 h 2066205"/>
                    <a:gd name="connsiteX4" fmla="*/ 304706 w 728162"/>
                    <a:gd name="connsiteY4" fmla="*/ 1375643 h 2066205"/>
                    <a:gd name="connsiteX5" fmla="*/ 697136 w 728162"/>
                    <a:gd name="connsiteY5" fmla="*/ 1289918 h 2066205"/>
                    <a:gd name="connsiteX6" fmla="*/ 668561 w 728162"/>
                    <a:gd name="connsiteY6" fmla="*/ 842243 h 2066205"/>
                    <a:gd name="connsiteX7" fmla="*/ 392336 w 728162"/>
                    <a:gd name="connsiteY7" fmla="*/ 794618 h 2066205"/>
                    <a:gd name="connsiteX8" fmla="*/ 258986 w 728162"/>
                    <a:gd name="connsiteY8" fmla="*/ 737468 h 2066205"/>
                    <a:gd name="connsiteX9" fmla="*/ 291051 w 728162"/>
                    <a:gd name="connsiteY9" fmla="*/ 72677 h 2066205"/>
                    <a:gd name="connsiteX10" fmla="*/ 287647 w 728162"/>
                    <a:gd name="connsiteY10" fmla="*/ 29287 h 2066205"/>
                    <a:gd name="connsiteX0" fmla="*/ 13717 w 728162"/>
                    <a:gd name="connsiteY0" fmla="*/ 2053306 h 2053306"/>
                    <a:gd name="connsiteX1" fmla="*/ 49436 w 728162"/>
                    <a:gd name="connsiteY1" fmla="*/ 1953294 h 2053306"/>
                    <a:gd name="connsiteX2" fmla="*/ 382811 w 728162"/>
                    <a:gd name="connsiteY2" fmla="*/ 1800894 h 2053306"/>
                    <a:gd name="connsiteX3" fmla="*/ 333281 w 728162"/>
                    <a:gd name="connsiteY3" fmla="*/ 1534194 h 2053306"/>
                    <a:gd name="connsiteX4" fmla="*/ 304706 w 728162"/>
                    <a:gd name="connsiteY4" fmla="*/ 1362744 h 2053306"/>
                    <a:gd name="connsiteX5" fmla="*/ 697136 w 728162"/>
                    <a:gd name="connsiteY5" fmla="*/ 1277019 h 2053306"/>
                    <a:gd name="connsiteX6" fmla="*/ 668561 w 728162"/>
                    <a:gd name="connsiteY6" fmla="*/ 829344 h 2053306"/>
                    <a:gd name="connsiteX7" fmla="*/ 392336 w 728162"/>
                    <a:gd name="connsiteY7" fmla="*/ 781719 h 2053306"/>
                    <a:gd name="connsiteX8" fmla="*/ 258986 w 728162"/>
                    <a:gd name="connsiteY8" fmla="*/ 724569 h 2053306"/>
                    <a:gd name="connsiteX9" fmla="*/ 291051 w 728162"/>
                    <a:gd name="connsiteY9" fmla="*/ 59778 h 2053306"/>
                    <a:gd name="connsiteX10" fmla="*/ 284242 w 728162"/>
                    <a:gd name="connsiteY10" fmla="*/ 54960 h 2053306"/>
                    <a:gd name="connsiteX0" fmla="*/ 13717 w 728162"/>
                    <a:gd name="connsiteY0" fmla="*/ 1993528 h 1993528"/>
                    <a:gd name="connsiteX1" fmla="*/ 49436 w 728162"/>
                    <a:gd name="connsiteY1" fmla="*/ 1893516 h 1993528"/>
                    <a:gd name="connsiteX2" fmla="*/ 382811 w 728162"/>
                    <a:gd name="connsiteY2" fmla="*/ 1741116 h 1993528"/>
                    <a:gd name="connsiteX3" fmla="*/ 333281 w 728162"/>
                    <a:gd name="connsiteY3" fmla="*/ 1474416 h 1993528"/>
                    <a:gd name="connsiteX4" fmla="*/ 304706 w 728162"/>
                    <a:gd name="connsiteY4" fmla="*/ 1302966 h 1993528"/>
                    <a:gd name="connsiteX5" fmla="*/ 697136 w 728162"/>
                    <a:gd name="connsiteY5" fmla="*/ 1217241 h 1993528"/>
                    <a:gd name="connsiteX6" fmla="*/ 668561 w 728162"/>
                    <a:gd name="connsiteY6" fmla="*/ 769566 h 1993528"/>
                    <a:gd name="connsiteX7" fmla="*/ 392336 w 728162"/>
                    <a:gd name="connsiteY7" fmla="*/ 721941 h 1993528"/>
                    <a:gd name="connsiteX8" fmla="*/ 258986 w 728162"/>
                    <a:gd name="connsiteY8" fmla="*/ 664791 h 1993528"/>
                    <a:gd name="connsiteX9" fmla="*/ 291051 w 728162"/>
                    <a:gd name="connsiteY9" fmla="*/ 0 h 1993528"/>
                    <a:gd name="connsiteX0" fmla="*/ 13717 w 728162"/>
                    <a:gd name="connsiteY0" fmla="*/ 2034510 h 2034510"/>
                    <a:gd name="connsiteX1" fmla="*/ 49436 w 728162"/>
                    <a:gd name="connsiteY1" fmla="*/ 1934498 h 2034510"/>
                    <a:gd name="connsiteX2" fmla="*/ 382811 w 728162"/>
                    <a:gd name="connsiteY2" fmla="*/ 1782098 h 2034510"/>
                    <a:gd name="connsiteX3" fmla="*/ 333281 w 728162"/>
                    <a:gd name="connsiteY3" fmla="*/ 1515398 h 2034510"/>
                    <a:gd name="connsiteX4" fmla="*/ 304706 w 728162"/>
                    <a:gd name="connsiteY4" fmla="*/ 1343948 h 2034510"/>
                    <a:gd name="connsiteX5" fmla="*/ 697136 w 728162"/>
                    <a:gd name="connsiteY5" fmla="*/ 1258223 h 2034510"/>
                    <a:gd name="connsiteX6" fmla="*/ 668561 w 728162"/>
                    <a:gd name="connsiteY6" fmla="*/ 810548 h 2034510"/>
                    <a:gd name="connsiteX7" fmla="*/ 392336 w 728162"/>
                    <a:gd name="connsiteY7" fmla="*/ 762923 h 2034510"/>
                    <a:gd name="connsiteX8" fmla="*/ 258986 w 728162"/>
                    <a:gd name="connsiteY8" fmla="*/ 705773 h 2034510"/>
                    <a:gd name="connsiteX9" fmla="*/ 291051 w 728162"/>
                    <a:gd name="connsiteY9" fmla="*/ 0 h 203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162" h="2034510">
                      <a:moveTo>
                        <a:pt x="13717" y="2034510"/>
                      </a:moveTo>
                      <a:cubicBezTo>
                        <a:pt x="-6127" y="1994822"/>
                        <a:pt x="-12080" y="1976567"/>
                        <a:pt x="49436" y="1934498"/>
                      </a:cubicBezTo>
                      <a:cubicBezTo>
                        <a:pt x="110952" y="1892429"/>
                        <a:pt x="335504" y="1851948"/>
                        <a:pt x="382811" y="1782098"/>
                      </a:cubicBezTo>
                      <a:cubicBezTo>
                        <a:pt x="430119" y="1712248"/>
                        <a:pt x="346298" y="1588423"/>
                        <a:pt x="333281" y="1515398"/>
                      </a:cubicBezTo>
                      <a:cubicBezTo>
                        <a:pt x="320264" y="1442373"/>
                        <a:pt x="244063" y="1386811"/>
                        <a:pt x="304706" y="1343948"/>
                      </a:cubicBezTo>
                      <a:cubicBezTo>
                        <a:pt x="365349" y="1301085"/>
                        <a:pt x="636494" y="1347123"/>
                        <a:pt x="697136" y="1258223"/>
                      </a:cubicBezTo>
                      <a:cubicBezTo>
                        <a:pt x="757778" y="1169323"/>
                        <a:pt x="719361" y="893098"/>
                        <a:pt x="668561" y="810548"/>
                      </a:cubicBezTo>
                      <a:cubicBezTo>
                        <a:pt x="617761" y="727998"/>
                        <a:pt x="460599" y="780386"/>
                        <a:pt x="392336" y="762923"/>
                      </a:cubicBezTo>
                      <a:cubicBezTo>
                        <a:pt x="324073" y="745460"/>
                        <a:pt x="275867" y="832927"/>
                        <a:pt x="258986" y="705773"/>
                      </a:cubicBezTo>
                      <a:cubicBezTo>
                        <a:pt x="242105" y="578619"/>
                        <a:pt x="285707" y="129816"/>
                        <a:pt x="291051" y="0"/>
                      </a:cubicBezTo>
                    </a:path>
                  </a:pathLst>
                </a:cu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TextBox 136">
                <a:extLst>
                  <a:ext uri="{FF2B5EF4-FFF2-40B4-BE49-F238E27FC236}">
                    <a16:creationId xmlns:a16="http://schemas.microsoft.com/office/drawing/2014/main" id="{08C8F19C-97DE-4EFF-8060-A14F50FE764C}"/>
                  </a:ext>
                </a:extLst>
              </p:cNvPr>
              <p:cNvSpPr txBox="1"/>
              <p:nvPr/>
            </p:nvSpPr>
            <p:spPr>
              <a:xfrm>
                <a:off x="3632254" y="4215888"/>
                <a:ext cx="2626067" cy="46100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100" dirty="0">
                    <a:ln w="6350">
                      <a:noFill/>
                    </a:ln>
                    <a:solidFill>
                      <a:srgbClr val="00B0F0"/>
                    </a:solidFill>
                    <a:effectLst>
                      <a:glow rad="127000">
                        <a:schemeClr val="bg1"/>
                      </a:glow>
                      <a:outerShdw blurRad="50800" dist="38100" dir="2700000" algn="tl" rotWithShape="0">
                        <a:schemeClr val="bg1">
                          <a:alpha val="40000"/>
                        </a:schemeClr>
                      </a:outerShdw>
                    </a:effectLst>
                  </a:rPr>
                  <a:t>Low Flow Exiting ODS</a:t>
                </a:r>
              </a:p>
            </p:txBody>
          </p:sp>
          <p:cxnSp>
            <p:nvCxnSpPr>
              <p:cNvPr id="138" name="Straight Arrow Connector 137">
                <a:extLst>
                  <a:ext uri="{FF2B5EF4-FFF2-40B4-BE49-F238E27FC236}">
                    <a16:creationId xmlns:a16="http://schemas.microsoft.com/office/drawing/2014/main" id="{31AF9B7D-EF18-4532-B712-A438E67808F7}"/>
                  </a:ext>
                </a:extLst>
              </p:cNvPr>
              <p:cNvCxnSpPr>
                <a:cxnSpLocks/>
              </p:cNvCxnSpPr>
              <p:nvPr/>
            </p:nvCxnSpPr>
            <p:spPr>
              <a:xfrm flipH="1">
                <a:off x="3864465" y="4615148"/>
                <a:ext cx="579382" cy="637621"/>
              </a:xfrm>
              <a:prstGeom prst="straightConnector1">
                <a:avLst/>
              </a:prstGeom>
              <a:ln w="9525">
                <a:solidFill>
                  <a:srgbClr val="00B0F0"/>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141" name="Rounded Rectangle 5">
                <a:extLst>
                  <a:ext uri="{FF2B5EF4-FFF2-40B4-BE49-F238E27FC236}">
                    <a16:creationId xmlns:a16="http://schemas.microsoft.com/office/drawing/2014/main" id="{8DFC4BF3-6638-4D30-8809-7EB5E366DB88}"/>
                  </a:ext>
                </a:extLst>
              </p:cNvPr>
              <p:cNvSpPr/>
              <p:nvPr/>
            </p:nvSpPr>
            <p:spPr>
              <a:xfrm>
                <a:off x="2327079" y="6753563"/>
                <a:ext cx="3931242" cy="387964"/>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Low Flow: Disconnected System</a:t>
                </a:r>
              </a:p>
            </p:txBody>
          </p:sp>
        </p:grpSp>
        <p:cxnSp>
          <p:nvCxnSpPr>
            <p:cNvPr id="96" name="Straight Arrow Connector 95">
              <a:extLst>
                <a:ext uri="{FF2B5EF4-FFF2-40B4-BE49-F238E27FC236}">
                  <a16:creationId xmlns:a16="http://schemas.microsoft.com/office/drawing/2014/main" id="{9DE2BF2B-256D-4863-ADF3-2B9F1BDF847D}"/>
                </a:ext>
              </a:extLst>
            </p:cNvPr>
            <p:cNvCxnSpPr>
              <a:cxnSpLocks/>
              <a:stCxn id="106" idx="2"/>
              <a:endCxn id="143" idx="10"/>
            </p:cNvCxnSpPr>
            <p:nvPr/>
          </p:nvCxnSpPr>
          <p:spPr>
            <a:xfrm flipH="1">
              <a:off x="4288451" y="3526188"/>
              <a:ext cx="223987" cy="610862"/>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EA1904F-52EF-45A6-90C2-7AE76FA06481}"/>
                </a:ext>
              </a:extLst>
            </p:cNvPr>
            <p:cNvCxnSpPr>
              <a:cxnSpLocks/>
              <a:stCxn id="106" idx="2"/>
              <a:endCxn id="143" idx="28"/>
            </p:cNvCxnSpPr>
            <p:nvPr/>
          </p:nvCxnSpPr>
          <p:spPr>
            <a:xfrm>
              <a:off x="4512438" y="3526188"/>
              <a:ext cx="740974" cy="41051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9FDB8B83-B440-427C-878A-A7DE71A84519}"/>
                </a:ext>
              </a:extLst>
            </p:cNvPr>
            <p:cNvSpPr txBox="1"/>
            <p:nvPr/>
          </p:nvSpPr>
          <p:spPr>
            <a:xfrm>
              <a:off x="3622670" y="3264578"/>
              <a:ext cx="1779535" cy="2616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100" dirty="0">
                  <a:ln w="6350">
                    <a:noFill/>
                  </a:ln>
                  <a:solidFill>
                    <a:srgbClr val="05BCFE"/>
                  </a:solidFill>
                  <a:effectLst>
                    <a:glow rad="127000">
                      <a:srgbClr val="FFFFFF"/>
                    </a:glow>
                    <a:outerShdw blurRad="50800" dist="38100" dir="2700000" algn="tl" rotWithShape="0">
                      <a:schemeClr val="bg1">
                        <a:alpha val="40000"/>
                      </a:schemeClr>
                    </a:outerShdw>
                  </a:effectLst>
                </a:rPr>
                <a:t>Disconnected Raleigh Creek</a:t>
              </a:r>
            </a:p>
          </p:txBody>
        </p:sp>
        <p:sp>
          <p:nvSpPr>
            <p:cNvPr id="114" name="TextBox 113">
              <a:extLst>
                <a:ext uri="{FF2B5EF4-FFF2-40B4-BE49-F238E27FC236}">
                  <a16:creationId xmlns:a16="http://schemas.microsoft.com/office/drawing/2014/main" id="{C8312194-49A2-4EE9-A300-32D04DE73454}"/>
                </a:ext>
              </a:extLst>
            </p:cNvPr>
            <p:cNvSpPr txBox="1"/>
            <p:nvPr/>
          </p:nvSpPr>
          <p:spPr>
            <a:xfrm>
              <a:off x="4700669" y="4038708"/>
              <a:ext cx="1061855" cy="2616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Confluence</a:t>
              </a:r>
              <a:endParaRPr lang="en-US" sz="8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15" name="Star: 5 Points 114">
              <a:extLst>
                <a:ext uri="{FF2B5EF4-FFF2-40B4-BE49-F238E27FC236}">
                  <a16:creationId xmlns:a16="http://schemas.microsoft.com/office/drawing/2014/main" id="{44345C50-057B-4596-AC6E-9E4B8EEE75A7}"/>
                </a:ext>
              </a:extLst>
            </p:cNvPr>
            <p:cNvSpPr/>
            <p:nvPr/>
          </p:nvSpPr>
          <p:spPr>
            <a:xfrm>
              <a:off x="5547675" y="4033664"/>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6" name="TextBox 115">
              <a:extLst>
                <a:ext uri="{FF2B5EF4-FFF2-40B4-BE49-F238E27FC236}">
                  <a16:creationId xmlns:a16="http://schemas.microsoft.com/office/drawing/2014/main" id="{98D598E3-CF30-4212-8B7D-FBFFF4FE984C}"/>
                </a:ext>
              </a:extLst>
            </p:cNvPr>
            <p:cNvSpPr txBox="1"/>
            <p:nvPr/>
          </p:nvSpPr>
          <p:spPr>
            <a:xfrm>
              <a:off x="5253429" y="3143259"/>
              <a:ext cx="1061855" cy="43088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P1007 Conveyance</a:t>
              </a:r>
              <a:endParaRPr lang="en-US" sz="8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graphicFrame>
          <p:nvGraphicFramePr>
            <p:cNvPr id="117" name="Chart 116">
              <a:extLst>
                <a:ext uri="{FF2B5EF4-FFF2-40B4-BE49-F238E27FC236}">
                  <a16:creationId xmlns:a16="http://schemas.microsoft.com/office/drawing/2014/main" id="{AC990354-74F3-41F5-BE5F-011578F4C749}"/>
                </a:ext>
              </a:extLst>
            </p:cNvPr>
            <p:cNvGraphicFramePr>
              <a:graphicFrameLocks/>
            </p:cNvGraphicFramePr>
            <p:nvPr>
              <p:extLst>
                <p:ext uri="{D42A27DB-BD31-4B8C-83A1-F6EECF244321}">
                  <p14:modId xmlns:p14="http://schemas.microsoft.com/office/powerpoint/2010/main" val="2429719452"/>
                </p:ext>
              </p:extLst>
            </p:nvPr>
          </p:nvGraphicFramePr>
          <p:xfrm>
            <a:off x="1596111" y="3303706"/>
            <a:ext cx="962992" cy="69508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1" name="Chart 120">
              <a:extLst>
                <a:ext uri="{FF2B5EF4-FFF2-40B4-BE49-F238E27FC236}">
                  <a16:creationId xmlns:a16="http://schemas.microsoft.com/office/drawing/2014/main" id="{A388C1C9-AA6C-4923-A1A4-4C758272DA20}"/>
                </a:ext>
              </a:extLst>
            </p:cNvPr>
            <p:cNvGraphicFramePr>
              <a:graphicFrameLocks/>
            </p:cNvGraphicFramePr>
            <p:nvPr>
              <p:extLst>
                <p:ext uri="{D42A27DB-BD31-4B8C-83A1-F6EECF244321}">
                  <p14:modId xmlns:p14="http://schemas.microsoft.com/office/powerpoint/2010/main" val="2335704305"/>
                </p:ext>
              </p:extLst>
            </p:nvPr>
          </p:nvGraphicFramePr>
          <p:xfrm>
            <a:off x="5369610" y="4135134"/>
            <a:ext cx="895058" cy="699445"/>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5" name="Chart 134">
              <a:extLst>
                <a:ext uri="{FF2B5EF4-FFF2-40B4-BE49-F238E27FC236}">
                  <a16:creationId xmlns:a16="http://schemas.microsoft.com/office/drawing/2014/main" id="{9ADB5C47-3023-4154-9627-AF81D8EF124E}"/>
                </a:ext>
              </a:extLst>
            </p:cNvPr>
            <p:cNvGraphicFramePr>
              <a:graphicFrameLocks/>
            </p:cNvGraphicFramePr>
            <p:nvPr>
              <p:extLst>
                <p:ext uri="{D42A27DB-BD31-4B8C-83A1-F6EECF244321}">
                  <p14:modId xmlns:p14="http://schemas.microsoft.com/office/powerpoint/2010/main" val="765048731"/>
                </p:ext>
              </p:extLst>
            </p:nvPr>
          </p:nvGraphicFramePr>
          <p:xfrm>
            <a:off x="5576134" y="3440064"/>
            <a:ext cx="889867" cy="699444"/>
          </p:xfrm>
          <a:graphic>
            <a:graphicData uri="http://schemas.openxmlformats.org/drawingml/2006/chart">
              <c:chart xmlns:c="http://schemas.openxmlformats.org/drawingml/2006/chart" xmlns:r="http://schemas.openxmlformats.org/officeDocument/2006/relationships" r:id="rId14"/>
            </a:graphicData>
          </a:graphic>
        </p:graphicFrame>
      </p:grpSp>
      <p:sp>
        <p:nvSpPr>
          <p:cNvPr id="12" name="Rectangle 11">
            <a:extLst>
              <a:ext uri="{FF2B5EF4-FFF2-40B4-BE49-F238E27FC236}">
                <a16:creationId xmlns:a16="http://schemas.microsoft.com/office/drawing/2014/main" id="{8CCAE528-E852-4B2F-8222-5A9972C15456}"/>
              </a:ext>
            </a:extLst>
          </p:cNvPr>
          <p:cNvSpPr/>
          <p:nvPr/>
        </p:nvSpPr>
        <p:spPr>
          <a:xfrm>
            <a:off x="384175" y="2995613"/>
            <a:ext cx="5758059" cy="18354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4BAB56AE-8126-4D65-B506-AC9B9AA4125B}"/>
              </a:ext>
            </a:extLst>
          </p:cNvPr>
          <p:cNvSpPr/>
          <p:nvPr/>
        </p:nvSpPr>
        <p:spPr>
          <a:xfrm>
            <a:off x="88473" y="1131884"/>
            <a:ext cx="5758059" cy="181489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5">
            <a:extLst>
              <a:ext uri="{FF2B5EF4-FFF2-40B4-BE49-F238E27FC236}">
                <a16:creationId xmlns:a16="http://schemas.microsoft.com/office/drawing/2014/main" id="{5C9CA3BF-505B-4401-ABAC-6ED764BD8D78}"/>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EF9B1612-1776-47AF-95D5-E28D9C215DF4}"/>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440722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6">
            <a:extLst>
              <a:ext uri="{FF2B5EF4-FFF2-40B4-BE49-F238E27FC236}">
                <a16:creationId xmlns:a16="http://schemas.microsoft.com/office/drawing/2014/main" id="{95014464-F016-4892-A627-13D65BB424CA}"/>
              </a:ext>
            </a:extLst>
          </p:cNvPr>
          <p:cNvGrpSpPr>
            <a:grpSpLocks/>
          </p:cNvGrpSpPr>
          <p:nvPr/>
        </p:nvGrpSpPr>
        <p:grpSpPr bwMode="auto">
          <a:xfrm>
            <a:off x="26633" y="739152"/>
            <a:ext cx="12091385" cy="6072403"/>
            <a:chOff x="457200" y="2743201"/>
            <a:chExt cx="7010400" cy="8311238"/>
          </a:xfrm>
        </p:grpSpPr>
        <p:sp>
          <p:nvSpPr>
            <p:cNvPr id="7" name="Round Same Side Corner Rectangle 347">
              <a:extLst>
                <a:ext uri="{FF2B5EF4-FFF2-40B4-BE49-F238E27FC236}">
                  <a16:creationId xmlns:a16="http://schemas.microsoft.com/office/drawing/2014/main" id="{46EAB9B3-C797-4EDE-A022-18A8422526DC}"/>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 name="Round Same Side Corner Rectangle 348">
              <a:extLst>
                <a:ext uri="{FF2B5EF4-FFF2-40B4-BE49-F238E27FC236}">
                  <a16:creationId xmlns:a16="http://schemas.microsoft.com/office/drawing/2014/main" id="{DD358772-5410-4A73-9B2E-CBBC0F1A1828}"/>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Surface Water Results: Temporal Variation from Confluence to Eagle Point Lake</a:t>
              </a:r>
            </a:p>
          </p:txBody>
        </p:sp>
      </p:grpSp>
      <p:sp>
        <p:nvSpPr>
          <p:cNvPr id="57" name="TextBox 56">
            <a:extLst>
              <a:ext uri="{FF2B5EF4-FFF2-40B4-BE49-F238E27FC236}">
                <a16:creationId xmlns:a16="http://schemas.microsoft.com/office/drawing/2014/main" id="{DF3F4290-A013-4D57-A20A-1EFA2921CEDB}"/>
              </a:ext>
            </a:extLst>
          </p:cNvPr>
          <p:cNvSpPr txBox="1"/>
          <p:nvPr/>
        </p:nvSpPr>
        <p:spPr>
          <a:xfrm>
            <a:off x="144182" y="5270692"/>
            <a:ext cx="5521512" cy="1463866"/>
          </a:xfrm>
          <a:prstGeom prst="rect">
            <a:avLst/>
          </a:prstGeom>
          <a:solidFill>
            <a:schemeClr val="bg1"/>
          </a:solidFill>
          <a:ln w="34925">
            <a:solidFill>
              <a:srgbClr val="00B0F0"/>
            </a:solidFill>
          </a:ln>
        </p:spPr>
        <p:txBody>
          <a:bodyPr wrap="square" rtlCol="0">
            <a:noAutofit/>
          </a:bodyPr>
          <a:lstStyle/>
          <a:p>
            <a:pPr algn="ctr" defTabSz="1063460">
              <a:defRPr/>
            </a:pPr>
            <a:r>
              <a:rPr lang="en-US" sz="1200" b="1" dirty="0">
                <a:solidFill>
                  <a:srgbClr val="00B0F0"/>
                </a:solidFill>
                <a:latin typeface="Arial" panose="020B0604020202020204" pitchFamily="34" charset="0"/>
                <a:cs typeface="Arial" panose="020B0604020202020204" pitchFamily="34" charset="0"/>
              </a:rPr>
              <a:t>PFOS in Surface Water at the Confluence Compared to Eagle Point Lake</a:t>
            </a: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50" dirty="0">
                <a:latin typeface="Arial" panose="020B0604020202020204" pitchFamily="34" charset="0"/>
                <a:cs typeface="Arial" panose="020B0604020202020204" pitchFamily="34" charset="0"/>
              </a:rPr>
              <a:t>PFOS concentrations in surface water at the confluence can vary up to three orders of magnitude depending on flow conditions. Though the confluence appears to be the primary surface water input into Eagle Point Lake, PFOS concentrations in Eagle Point Lake remain relatively stable under all flow conditions. In addition, PFOS in Eagle Point Lake remain elevated even when concentrations in the confluence decrease by two orders of magnitude.</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3666718-30CD-489B-B9DF-18E168E6801F}"/>
              </a:ext>
            </a:extLst>
          </p:cNvPr>
          <p:cNvSpPr txBox="1"/>
          <p:nvPr/>
        </p:nvSpPr>
        <p:spPr>
          <a:xfrm>
            <a:off x="5763781" y="4732165"/>
            <a:ext cx="6234322" cy="2002393"/>
          </a:xfrm>
          <a:prstGeom prst="rect">
            <a:avLst/>
          </a:prstGeom>
          <a:solidFill>
            <a:schemeClr val="bg1"/>
          </a:solidFill>
          <a:ln w="34925">
            <a:solidFill>
              <a:srgbClr val="00B0F0"/>
            </a:solidFill>
          </a:ln>
        </p:spPr>
        <p:txBody>
          <a:bodyPr wrap="square" rtlCol="0">
            <a:noAutofit/>
          </a:bodyPr>
          <a:lstStyle/>
          <a:p>
            <a:pPr algn="ctr" defTabSz="1063460">
              <a:defRPr/>
            </a:pPr>
            <a:r>
              <a:rPr lang="en-US" sz="1300" b="1" dirty="0">
                <a:solidFill>
                  <a:srgbClr val="00B0F0"/>
                </a:solidFill>
                <a:latin typeface="Arial" panose="020B0604020202020204" pitchFamily="34" charset="0"/>
                <a:cs typeface="Arial" panose="020B0604020202020204" pitchFamily="34" charset="0"/>
              </a:rPr>
              <a:t>Stability of PFOS in Eagle Point Lake</a:t>
            </a:r>
            <a:endParaRPr lang="en-US" sz="13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Factors that may influence concentrations of PFAS in Eagle Point Lake include:</a:t>
            </a: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b="1" dirty="0">
                <a:latin typeface="Arial" panose="020B0604020202020204" pitchFamily="34" charset="0"/>
                <a:cs typeface="Arial" panose="020B0604020202020204" pitchFamily="34" charset="0"/>
              </a:rPr>
              <a:t>Dispersion and Mixing of PFAS-Impacted Waters in Large Water Body</a:t>
            </a: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The longer retention time typical of larger water bodies may limit temporal variability of PFAS in surface water.</a:t>
            </a:r>
          </a:p>
          <a:p>
            <a:pPr algn="ctr" defTabSz="1063460" fontAlgn="auto">
              <a:spcBef>
                <a:spcPts val="0"/>
              </a:spcBef>
              <a:spcAft>
                <a:spcPts val="0"/>
              </a:spcAft>
              <a:defRPr/>
            </a:pPr>
            <a:endParaRPr lang="en-US" sz="800" b="1" dirty="0">
              <a:latin typeface="Arial" panose="020B0604020202020204" pitchFamily="34" charset="0"/>
              <a:cs typeface="Arial" panose="020B0604020202020204" pitchFamily="34" charset="0"/>
            </a:endParaRPr>
          </a:p>
          <a:p>
            <a:pPr algn="ctr" defTabSz="1063460">
              <a:defRPr/>
            </a:pPr>
            <a:r>
              <a:rPr lang="en-US" sz="1050" b="1" dirty="0">
                <a:latin typeface="Arial" panose="020B0604020202020204" pitchFamily="34" charset="0"/>
                <a:cs typeface="Arial" panose="020B0604020202020204" pitchFamily="34" charset="0"/>
              </a:rPr>
              <a:t>Release of PFAS from Impacted Surficial Sediments</a:t>
            </a:r>
          </a:p>
          <a:p>
            <a:pPr algn="ctr" defTabSz="1063460">
              <a:defRPr/>
            </a:pPr>
            <a:r>
              <a:rPr lang="en-US" sz="1050" dirty="0">
                <a:latin typeface="Arial" panose="020B0604020202020204" pitchFamily="34" charset="0"/>
                <a:cs typeface="Arial" panose="020B0604020202020204" pitchFamily="34" charset="0"/>
              </a:rPr>
              <a:t>PFAS-impacted lake and bank sediments not normally submerged may release PFAS during flooding.</a:t>
            </a:r>
          </a:p>
          <a:p>
            <a:pPr algn="ctr" defTabSz="1063460" fontAlgn="auto">
              <a:spcBef>
                <a:spcPts val="0"/>
              </a:spcBef>
              <a:spcAft>
                <a:spcPts val="0"/>
              </a:spcAft>
              <a:defRPr/>
            </a:pPr>
            <a:endParaRPr lang="en-US" sz="800" b="1"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b="1" dirty="0">
                <a:latin typeface="Arial" panose="020B0604020202020204" pitchFamily="34" charset="0"/>
                <a:cs typeface="Arial" panose="020B0604020202020204" pitchFamily="34" charset="0"/>
              </a:rPr>
              <a:t>Discharge of PFAS-Impacted Groundwater</a:t>
            </a: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Shallow subsurface PFAS-impacted waters likely discharge into Eagle Point Lake.</a:t>
            </a:r>
          </a:p>
          <a:p>
            <a:pPr algn="ctr" defTabSz="1063460" fontAlgn="auto">
              <a:spcBef>
                <a:spcPts val="0"/>
              </a:spcBef>
              <a:spcAft>
                <a:spcPts val="0"/>
              </a:spcAft>
              <a:defRPr/>
            </a:pPr>
            <a:endParaRPr lang="en-US" sz="200" dirty="0">
              <a:latin typeface="Arial" panose="020B0604020202020204" pitchFamily="34" charset="0"/>
              <a:cs typeface="Arial" panose="020B0604020202020204" pitchFamily="34" charset="0"/>
            </a:endParaRPr>
          </a:p>
        </p:txBody>
      </p:sp>
      <p:grpSp>
        <p:nvGrpSpPr>
          <p:cNvPr id="86" name="Group 85">
            <a:extLst>
              <a:ext uri="{FF2B5EF4-FFF2-40B4-BE49-F238E27FC236}">
                <a16:creationId xmlns:a16="http://schemas.microsoft.com/office/drawing/2014/main" id="{A3057CB4-4811-4424-B86D-EEC0ABBECA96}"/>
              </a:ext>
            </a:extLst>
          </p:cNvPr>
          <p:cNvGrpSpPr/>
          <p:nvPr/>
        </p:nvGrpSpPr>
        <p:grpSpPr>
          <a:xfrm>
            <a:off x="236813" y="1099175"/>
            <a:ext cx="5287546" cy="4098467"/>
            <a:chOff x="217763" y="1070600"/>
            <a:chExt cx="5287546" cy="4098467"/>
          </a:xfrm>
        </p:grpSpPr>
        <p:pic>
          <p:nvPicPr>
            <p:cNvPr id="6" name="Picture 5" hidden="1">
              <a:extLst>
                <a:ext uri="{FF2B5EF4-FFF2-40B4-BE49-F238E27FC236}">
                  <a16:creationId xmlns:a16="http://schemas.microsoft.com/office/drawing/2014/main" id="{61137612-3BF5-452F-993C-6F559B667D3D}"/>
                </a:ext>
              </a:extLst>
            </p:cNvPr>
            <p:cNvPicPr>
              <a:picLocks noChangeAspect="1"/>
            </p:cNvPicPr>
            <p:nvPr/>
          </p:nvPicPr>
          <p:blipFill rotWithShape="1">
            <a:blip r:embed="rId3"/>
            <a:srcRect t="2737"/>
            <a:stretch/>
          </p:blipFill>
          <p:spPr>
            <a:xfrm>
              <a:off x="248223" y="1115683"/>
              <a:ext cx="5248894" cy="4021357"/>
            </a:xfrm>
            <a:prstGeom prst="rect">
              <a:avLst/>
            </a:prstGeom>
            <a:ln w="34925">
              <a:solidFill>
                <a:srgbClr val="00B0F0"/>
              </a:solidFill>
            </a:ln>
          </p:spPr>
        </p:pic>
        <p:pic>
          <p:nvPicPr>
            <p:cNvPr id="84" name="Picture 83">
              <a:extLst>
                <a:ext uri="{FF2B5EF4-FFF2-40B4-BE49-F238E27FC236}">
                  <a16:creationId xmlns:a16="http://schemas.microsoft.com/office/drawing/2014/main" id="{A84EDB53-4EAA-4EEB-A603-CE5005A3E9F5}"/>
                </a:ext>
              </a:extLst>
            </p:cNvPr>
            <p:cNvPicPr>
              <a:picLocks noChangeAspect="1"/>
            </p:cNvPicPr>
            <p:nvPr/>
          </p:nvPicPr>
          <p:blipFill rotWithShape="1">
            <a:blip r:embed="rId4"/>
            <a:srcRect t="6468" r="6410" b="1822"/>
            <a:stretch/>
          </p:blipFill>
          <p:spPr>
            <a:xfrm>
              <a:off x="256415" y="1070600"/>
              <a:ext cx="5248894" cy="4098467"/>
            </a:xfrm>
            <a:prstGeom prst="rect">
              <a:avLst/>
            </a:prstGeom>
            <a:ln w="34925">
              <a:solidFill>
                <a:srgbClr val="00B0F0"/>
              </a:solidFill>
            </a:ln>
          </p:spPr>
        </p:pic>
        <p:sp>
          <p:nvSpPr>
            <p:cNvPr id="20" name="Rounded Rectangle 5">
              <a:extLst>
                <a:ext uri="{FF2B5EF4-FFF2-40B4-BE49-F238E27FC236}">
                  <a16:creationId xmlns:a16="http://schemas.microsoft.com/office/drawing/2014/main" id="{95EC6D4F-949E-46B2-AED4-947A92101C89}"/>
                </a:ext>
              </a:extLst>
            </p:cNvPr>
            <p:cNvSpPr/>
            <p:nvPr/>
          </p:nvSpPr>
          <p:spPr>
            <a:xfrm>
              <a:off x="275435" y="1124936"/>
              <a:ext cx="3140907" cy="31664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High Flow vs. Low Flow: PFOS in Surface Water</a:t>
              </a:r>
            </a:p>
          </p:txBody>
        </p:sp>
        <p:sp>
          <p:nvSpPr>
            <p:cNvPr id="21" name="TextBox 20">
              <a:extLst>
                <a:ext uri="{FF2B5EF4-FFF2-40B4-BE49-F238E27FC236}">
                  <a16:creationId xmlns:a16="http://schemas.microsoft.com/office/drawing/2014/main" id="{F5D49F90-AC2D-48A3-9607-BACEE5645935}"/>
                </a:ext>
              </a:extLst>
            </p:cNvPr>
            <p:cNvSpPr txBox="1"/>
            <p:nvPr/>
          </p:nvSpPr>
          <p:spPr>
            <a:xfrm>
              <a:off x="3614907" y="2651951"/>
              <a:ext cx="1061855" cy="2616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Confluence</a:t>
              </a:r>
              <a:endParaRPr lang="en-US" sz="8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22" name="TextBox 21">
              <a:extLst>
                <a:ext uri="{FF2B5EF4-FFF2-40B4-BE49-F238E27FC236}">
                  <a16:creationId xmlns:a16="http://schemas.microsoft.com/office/drawing/2014/main" id="{C90F8AE1-A94A-404B-888B-392A1A65BFFD}"/>
                </a:ext>
              </a:extLst>
            </p:cNvPr>
            <p:cNvSpPr txBox="1"/>
            <p:nvPr/>
          </p:nvSpPr>
          <p:spPr>
            <a:xfrm>
              <a:off x="3698330" y="1882920"/>
              <a:ext cx="1061855" cy="43088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P1007 Conveyance</a:t>
              </a:r>
              <a:endParaRPr lang="en-US" sz="8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23" name="TextBox 22">
              <a:extLst>
                <a:ext uri="{FF2B5EF4-FFF2-40B4-BE49-F238E27FC236}">
                  <a16:creationId xmlns:a16="http://schemas.microsoft.com/office/drawing/2014/main" id="{648387AA-03E3-4136-83CA-E74C35E5166B}"/>
                </a:ext>
              </a:extLst>
            </p:cNvPr>
            <p:cNvSpPr txBox="1"/>
            <p:nvPr/>
          </p:nvSpPr>
          <p:spPr>
            <a:xfrm>
              <a:off x="2302459" y="2009584"/>
              <a:ext cx="1415626" cy="43088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Raleigh Creek:</a:t>
              </a:r>
            </a:p>
            <a:p>
              <a:pPr algn="ct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Intermittent Portion</a:t>
              </a:r>
              <a:endParaRPr lang="en-US" sz="8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cxnSp>
          <p:nvCxnSpPr>
            <p:cNvPr id="13" name="Straight Arrow Connector 12">
              <a:extLst>
                <a:ext uri="{FF2B5EF4-FFF2-40B4-BE49-F238E27FC236}">
                  <a16:creationId xmlns:a16="http://schemas.microsoft.com/office/drawing/2014/main" id="{C06851BE-C208-42DF-BAA0-6BB7700F538B}"/>
                </a:ext>
              </a:extLst>
            </p:cNvPr>
            <p:cNvCxnSpPr>
              <a:cxnSpLocks/>
            </p:cNvCxnSpPr>
            <p:nvPr/>
          </p:nvCxnSpPr>
          <p:spPr>
            <a:xfrm flipH="1">
              <a:off x="2903488" y="2443163"/>
              <a:ext cx="213568" cy="339593"/>
            </a:xfrm>
            <a:prstGeom prst="straightConnector1">
              <a:avLst/>
            </a:prstGeom>
            <a:ln>
              <a:solidFill>
                <a:srgbClr val="002060"/>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707F304-565A-4406-9090-EBB397888C7B}"/>
                </a:ext>
              </a:extLst>
            </p:cNvPr>
            <p:cNvCxnSpPr>
              <a:cxnSpLocks/>
            </p:cNvCxnSpPr>
            <p:nvPr/>
          </p:nvCxnSpPr>
          <p:spPr>
            <a:xfrm>
              <a:off x="3117056" y="2443163"/>
              <a:ext cx="247680" cy="238125"/>
            </a:xfrm>
            <a:prstGeom prst="straightConnector1">
              <a:avLst/>
            </a:prstGeom>
            <a:ln>
              <a:solidFill>
                <a:srgbClr val="002060"/>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37" name="Star: 5 Points 36">
              <a:extLst>
                <a:ext uri="{FF2B5EF4-FFF2-40B4-BE49-F238E27FC236}">
                  <a16:creationId xmlns:a16="http://schemas.microsoft.com/office/drawing/2014/main" id="{16CD688F-57B3-4447-9E78-24FA68C16554}"/>
                </a:ext>
              </a:extLst>
            </p:cNvPr>
            <p:cNvSpPr/>
            <p:nvPr/>
          </p:nvSpPr>
          <p:spPr>
            <a:xfrm>
              <a:off x="3562829" y="2716049"/>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9" name="Rectangle 28">
              <a:extLst>
                <a:ext uri="{FF2B5EF4-FFF2-40B4-BE49-F238E27FC236}">
                  <a16:creationId xmlns:a16="http://schemas.microsoft.com/office/drawing/2014/main" id="{CC04A9B2-7FB4-472F-8D80-38C60F792697}"/>
                </a:ext>
              </a:extLst>
            </p:cNvPr>
            <p:cNvSpPr/>
            <p:nvPr/>
          </p:nvSpPr>
          <p:spPr>
            <a:xfrm>
              <a:off x="3709784" y="2868870"/>
              <a:ext cx="210312" cy="207327"/>
            </a:xfrm>
            <a:prstGeom prst="rect">
              <a:avLst/>
            </a:prstGeom>
            <a:noFill/>
            <a:ln w="12700">
              <a:solidFill>
                <a:srgbClr val="00B0F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6289FEB-D4EB-48AB-8C5E-9912E8694495}"/>
                </a:ext>
              </a:extLst>
            </p:cNvPr>
            <p:cNvSpPr/>
            <p:nvPr/>
          </p:nvSpPr>
          <p:spPr>
            <a:xfrm>
              <a:off x="4083072" y="3245299"/>
              <a:ext cx="210312" cy="207327"/>
            </a:xfrm>
            <a:prstGeom prst="rect">
              <a:avLst/>
            </a:prstGeom>
            <a:noFill/>
            <a:ln w="12700">
              <a:solidFill>
                <a:srgbClr val="00B0F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91DDC73-687F-4DAF-A47F-1DDE20068F85}"/>
                </a:ext>
              </a:extLst>
            </p:cNvPr>
            <p:cNvSpPr/>
            <p:nvPr/>
          </p:nvSpPr>
          <p:spPr>
            <a:xfrm>
              <a:off x="4668999" y="4579571"/>
              <a:ext cx="210312" cy="207327"/>
            </a:xfrm>
            <a:prstGeom prst="rect">
              <a:avLst/>
            </a:prstGeom>
            <a:noFill/>
            <a:ln w="12700">
              <a:solidFill>
                <a:srgbClr val="00B0F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9EDB3C1-47A9-438F-BF03-80B14DDCB9DC}"/>
                </a:ext>
              </a:extLst>
            </p:cNvPr>
            <p:cNvSpPr/>
            <p:nvPr/>
          </p:nvSpPr>
          <p:spPr>
            <a:xfrm>
              <a:off x="4749190" y="3938221"/>
              <a:ext cx="210312" cy="207327"/>
            </a:xfrm>
            <a:prstGeom prst="rect">
              <a:avLst/>
            </a:prstGeom>
            <a:noFill/>
            <a:ln w="12700">
              <a:solidFill>
                <a:srgbClr val="00B0F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737349E-C7AF-4EDF-92D4-E637DD3ADD9A}"/>
                </a:ext>
              </a:extLst>
            </p:cNvPr>
            <p:cNvSpPr/>
            <p:nvPr/>
          </p:nvSpPr>
          <p:spPr>
            <a:xfrm>
              <a:off x="3858670" y="2343838"/>
              <a:ext cx="210312" cy="207327"/>
            </a:xfrm>
            <a:prstGeom prst="rect">
              <a:avLst/>
            </a:prstGeom>
            <a:noFill/>
            <a:ln w="12700">
              <a:solidFill>
                <a:srgbClr val="00B0F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F3F833D-9054-4800-B54F-639053243355}"/>
                </a:ext>
              </a:extLst>
            </p:cNvPr>
            <p:cNvSpPr/>
            <p:nvPr/>
          </p:nvSpPr>
          <p:spPr>
            <a:xfrm>
              <a:off x="2460605" y="2717736"/>
              <a:ext cx="210312" cy="207327"/>
            </a:xfrm>
            <a:prstGeom prst="rect">
              <a:avLst/>
            </a:prstGeom>
            <a:noFill/>
            <a:ln w="12700">
              <a:solidFill>
                <a:srgbClr val="00B0F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D4329F3-8B58-41EF-9244-6601BDBED66B}"/>
                </a:ext>
              </a:extLst>
            </p:cNvPr>
            <p:cNvSpPr/>
            <p:nvPr/>
          </p:nvSpPr>
          <p:spPr>
            <a:xfrm>
              <a:off x="1166595" y="2397064"/>
              <a:ext cx="210312" cy="207327"/>
            </a:xfrm>
            <a:prstGeom prst="rect">
              <a:avLst/>
            </a:prstGeom>
            <a:noFill/>
            <a:ln w="12700">
              <a:solidFill>
                <a:srgbClr val="00B0F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BFE783A9-7A63-4C1B-B239-476DCB3BE8DD}"/>
                </a:ext>
              </a:extLst>
            </p:cNvPr>
            <p:cNvGrpSpPr/>
            <p:nvPr/>
          </p:nvGrpSpPr>
          <p:grpSpPr>
            <a:xfrm>
              <a:off x="288686" y="4067840"/>
              <a:ext cx="1857637" cy="1023462"/>
              <a:chOff x="162791" y="4886802"/>
              <a:chExt cx="1857637" cy="1023462"/>
            </a:xfrm>
          </p:grpSpPr>
          <p:grpSp>
            <p:nvGrpSpPr>
              <p:cNvPr id="47" name="Group 46">
                <a:extLst>
                  <a:ext uri="{FF2B5EF4-FFF2-40B4-BE49-F238E27FC236}">
                    <a16:creationId xmlns:a16="http://schemas.microsoft.com/office/drawing/2014/main" id="{2DA2E78E-70AE-440D-9E72-8D98C7EE73E6}"/>
                  </a:ext>
                </a:extLst>
              </p:cNvPr>
              <p:cNvGrpSpPr/>
              <p:nvPr/>
            </p:nvGrpSpPr>
            <p:grpSpPr>
              <a:xfrm>
                <a:off x="162791" y="4886802"/>
                <a:ext cx="1761260" cy="1023462"/>
                <a:chOff x="171091" y="4781403"/>
                <a:chExt cx="1761260" cy="1023462"/>
              </a:xfrm>
            </p:grpSpPr>
            <p:sp>
              <p:nvSpPr>
                <p:cNvPr id="48" name="Rectangle 47">
                  <a:extLst>
                    <a:ext uri="{FF2B5EF4-FFF2-40B4-BE49-F238E27FC236}">
                      <a16:creationId xmlns:a16="http://schemas.microsoft.com/office/drawing/2014/main" id="{F143ADB7-E17D-42FB-9705-8AB3993F2C3D}"/>
                    </a:ext>
                  </a:extLst>
                </p:cNvPr>
                <p:cNvSpPr/>
                <p:nvPr/>
              </p:nvSpPr>
              <p:spPr>
                <a:xfrm>
                  <a:off x="171091" y="4794129"/>
                  <a:ext cx="1761260" cy="10107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B4EDA0B9-523E-4A49-8F50-1B6BE9E9CE27}"/>
                    </a:ext>
                  </a:extLst>
                </p:cNvPr>
                <p:cNvSpPr txBox="1"/>
                <p:nvPr/>
              </p:nvSpPr>
              <p:spPr>
                <a:xfrm>
                  <a:off x="182789" y="4781403"/>
                  <a:ext cx="832279" cy="261610"/>
                </a:xfrm>
                <a:prstGeom prst="rect">
                  <a:avLst/>
                </a:prstGeom>
                <a:noFill/>
              </p:spPr>
              <p:txBody>
                <a:bodyPr wrap="none" rtlCol="0">
                  <a:spAutoFit/>
                </a:bodyPr>
                <a:lstStyle/>
                <a:p>
                  <a:r>
                    <a:rPr lang="en-US" sz="1100" b="1" u="sng" dirty="0"/>
                    <a:t>PFOS (ppb)</a:t>
                  </a:r>
                </a:p>
              </p:txBody>
            </p:sp>
          </p:grpSp>
          <p:pic>
            <p:nvPicPr>
              <p:cNvPr id="62" name="Picture 61">
                <a:extLst>
                  <a:ext uri="{FF2B5EF4-FFF2-40B4-BE49-F238E27FC236}">
                    <a16:creationId xmlns:a16="http://schemas.microsoft.com/office/drawing/2014/main" id="{BB6EC8C5-01E2-42F9-9C4E-AF0C211C4AC8}"/>
                  </a:ext>
                </a:extLst>
              </p:cNvPr>
              <p:cNvPicPr>
                <a:picLocks noChangeAspect="1"/>
              </p:cNvPicPr>
              <p:nvPr/>
            </p:nvPicPr>
            <p:blipFill>
              <a:blip r:embed="rId5"/>
              <a:stretch>
                <a:fillRect/>
              </a:stretch>
            </p:blipFill>
            <p:spPr>
              <a:xfrm>
                <a:off x="251979" y="5126607"/>
                <a:ext cx="726960" cy="747930"/>
              </a:xfrm>
              <a:prstGeom prst="rect">
                <a:avLst/>
              </a:prstGeom>
            </p:spPr>
          </p:pic>
          <p:grpSp>
            <p:nvGrpSpPr>
              <p:cNvPr id="33" name="Group 32">
                <a:extLst>
                  <a:ext uri="{FF2B5EF4-FFF2-40B4-BE49-F238E27FC236}">
                    <a16:creationId xmlns:a16="http://schemas.microsoft.com/office/drawing/2014/main" id="{1B80706F-9BA2-4B85-9BA8-020F9A6E01D5}"/>
                  </a:ext>
                </a:extLst>
              </p:cNvPr>
              <p:cNvGrpSpPr/>
              <p:nvPr/>
            </p:nvGrpSpPr>
            <p:grpSpPr>
              <a:xfrm>
                <a:off x="1330948" y="5145472"/>
                <a:ext cx="219456" cy="219456"/>
                <a:chOff x="1443664" y="5280614"/>
                <a:chExt cx="219456" cy="219456"/>
              </a:xfrm>
            </p:grpSpPr>
            <p:sp>
              <p:nvSpPr>
                <p:cNvPr id="32" name="Oval 31">
                  <a:extLst>
                    <a:ext uri="{FF2B5EF4-FFF2-40B4-BE49-F238E27FC236}">
                      <a16:creationId xmlns:a16="http://schemas.microsoft.com/office/drawing/2014/main" id="{E280280A-2070-44C7-8248-17C5155D1EAE}"/>
                    </a:ext>
                  </a:extLst>
                </p:cNvPr>
                <p:cNvSpPr/>
                <p:nvPr/>
              </p:nvSpPr>
              <p:spPr>
                <a:xfrm>
                  <a:off x="1460993" y="5293091"/>
                  <a:ext cx="182880" cy="182880"/>
                </a:xfrm>
                <a:prstGeom prst="ellipse">
                  <a:avLst/>
                </a:prstGeom>
                <a:solidFill>
                  <a:srgbClr val="FF8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BA30AF7-E85C-4834-855B-4E2831531C0D}"/>
                    </a:ext>
                  </a:extLst>
                </p:cNvPr>
                <p:cNvSpPr/>
                <p:nvPr/>
              </p:nvSpPr>
              <p:spPr>
                <a:xfrm>
                  <a:off x="1443664" y="5280614"/>
                  <a:ext cx="219456" cy="219456"/>
                </a:xfrm>
                <a:prstGeom prst="rect">
                  <a:avLst/>
                </a:prstGeom>
                <a:no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CFB7F291-17FE-4119-99A4-0F92B2AD3263}"/>
                  </a:ext>
                </a:extLst>
              </p:cNvPr>
              <p:cNvSpPr txBox="1"/>
              <p:nvPr/>
            </p:nvSpPr>
            <p:spPr>
              <a:xfrm>
                <a:off x="864630" y="5382545"/>
                <a:ext cx="1155798" cy="461665"/>
              </a:xfrm>
              <a:prstGeom prst="rect">
                <a:avLst/>
              </a:prstGeom>
              <a:noFill/>
            </p:spPr>
            <p:txBody>
              <a:bodyPr wrap="square" rtlCol="0">
                <a:spAutoFit/>
              </a:bodyPr>
              <a:lstStyle/>
              <a:p>
                <a:pPr algn="ctr"/>
                <a:r>
                  <a:rPr lang="en-US" sz="800" dirty="0"/>
                  <a:t>Blue box outline denotes a connected Raleigh Creek.</a:t>
                </a:r>
              </a:p>
            </p:txBody>
          </p:sp>
        </p:grpSp>
        <p:sp>
          <p:nvSpPr>
            <p:cNvPr id="77" name="TextBox 76">
              <a:extLst>
                <a:ext uri="{FF2B5EF4-FFF2-40B4-BE49-F238E27FC236}">
                  <a16:creationId xmlns:a16="http://schemas.microsoft.com/office/drawing/2014/main" id="{5A20C1A7-303B-4C69-A31F-82C97E85A30D}"/>
                </a:ext>
              </a:extLst>
            </p:cNvPr>
            <p:cNvSpPr txBox="1"/>
            <p:nvPr/>
          </p:nvSpPr>
          <p:spPr>
            <a:xfrm>
              <a:off x="3634253" y="1175112"/>
              <a:ext cx="1375471" cy="430887"/>
            </a:xfrm>
            <a:prstGeom prst="rect">
              <a:avLst/>
            </a:prstGeom>
            <a:noFill/>
          </p:spPr>
          <p:txBody>
            <a:bodyPr wrap="square" rtlCol="0">
              <a:spAutoFit/>
              <a:scene3d>
                <a:camera prst="orthographicFront"/>
                <a:lightRig rig="threePt" dir="t"/>
              </a:scene3d>
              <a:sp3d contourW="12700">
                <a:contourClr>
                  <a:schemeClr val="bg1"/>
                </a:contourClr>
              </a:sp3d>
            </a:bodyPr>
            <a:lstStyle/>
            <a:p>
              <a:pPr algn="ctr"/>
              <a:r>
                <a:rPr lang="en-US" sz="1100" b="1" dirty="0">
                  <a:solidFill>
                    <a:srgbClr val="FF0000"/>
                  </a:solidFill>
                  <a:effectLst>
                    <a:glow rad="88900">
                      <a:schemeClr val="bg1"/>
                    </a:glow>
                  </a:effectLst>
                </a:rPr>
                <a:t>Washington County Landfill</a:t>
              </a:r>
            </a:p>
          </p:txBody>
        </p:sp>
        <p:sp>
          <p:nvSpPr>
            <p:cNvPr id="78" name="TextBox 77">
              <a:extLst>
                <a:ext uri="{FF2B5EF4-FFF2-40B4-BE49-F238E27FC236}">
                  <a16:creationId xmlns:a16="http://schemas.microsoft.com/office/drawing/2014/main" id="{F1B5622E-3C7B-4394-9F60-7998EE1C197D}"/>
                </a:ext>
              </a:extLst>
            </p:cNvPr>
            <p:cNvSpPr txBox="1"/>
            <p:nvPr/>
          </p:nvSpPr>
          <p:spPr>
            <a:xfrm>
              <a:off x="217763" y="1995273"/>
              <a:ext cx="1000958" cy="430887"/>
            </a:xfrm>
            <a:prstGeom prst="rect">
              <a:avLst/>
            </a:prstGeom>
            <a:noFill/>
          </p:spPr>
          <p:txBody>
            <a:bodyPr wrap="square" rtlCol="0">
              <a:spAutoFit/>
              <a:scene3d>
                <a:camera prst="orthographicFront"/>
                <a:lightRig rig="threePt" dir="t"/>
              </a:scene3d>
              <a:sp3d contourW="12700">
                <a:contourClr>
                  <a:schemeClr val="bg1"/>
                </a:contourClr>
              </a:sp3d>
            </a:bodyPr>
            <a:lstStyle/>
            <a:p>
              <a:pPr algn="ctr"/>
              <a:r>
                <a:rPr lang="en-US" sz="1100" b="1" dirty="0">
                  <a:solidFill>
                    <a:srgbClr val="FF0000"/>
                  </a:solidFill>
                  <a:effectLst>
                    <a:glow rad="88900">
                      <a:schemeClr val="bg1"/>
                    </a:glow>
                  </a:effectLst>
                </a:rPr>
                <a:t>Oakdale Disposal Site</a:t>
              </a:r>
            </a:p>
          </p:txBody>
        </p:sp>
        <p:sp>
          <p:nvSpPr>
            <p:cNvPr id="80" name="TextBox 79">
              <a:extLst>
                <a:ext uri="{FF2B5EF4-FFF2-40B4-BE49-F238E27FC236}">
                  <a16:creationId xmlns:a16="http://schemas.microsoft.com/office/drawing/2014/main" id="{0A57F435-F4C5-409D-B889-B944CA595796}"/>
                </a:ext>
              </a:extLst>
            </p:cNvPr>
            <p:cNvSpPr txBox="1"/>
            <p:nvPr/>
          </p:nvSpPr>
          <p:spPr>
            <a:xfrm>
              <a:off x="3698330" y="4191787"/>
              <a:ext cx="1303184" cy="2616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Eagle Point Lake</a:t>
              </a:r>
              <a:endParaRPr lang="en-US" sz="8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grpSp>
      <p:grpSp>
        <p:nvGrpSpPr>
          <p:cNvPr id="85" name="Group 84">
            <a:extLst>
              <a:ext uri="{FF2B5EF4-FFF2-40B4-BE49-F238E27FC236}">
                <a16:creationId xmlns:a16="http://schemas.microsoft.com/office/drawing/2014/main" id="{E6B7538C-DD80-47C5-A4C4-D6421D64BEEA}"/>
              </a:ext>
            </a:extLst>
          </p:cNvPr>
          <p:cNvGrpSpPr/>
          <p:nvPr/>
        </p:nvGrpSpPr>
        <p:grpSpPr>
          <a:xfrm>
            <a:off x="6040381" y="1080011"/>
            <a:ext cx="5739917" cy="3570525"/>
            <a:chOff x="6040381" y="1080011"/>
            <a:chExt cx="5739917" cy="3570525"/>
          </a:xfrm>
        </p:grpSpPr>
        <p:sp>
          <p:nvSpPr>
            <p:cNvPr id="4" name="Rectangle 3">
              <a:extLst>
                <a:ext uri="{FF2B5EF4-FFF2-40B4-BE49-F238E27FC236}">
                  <a16:creationId xmlns:a16="http://schemas.microsoft.com/office/drawing/2014/main" id="{E365C506-5B03-48E9-A7CB-3A7F6B175A69}"/>
                </a:ext>
              </a:extLst>
            </p:cNvPr>
            <p:cNvSpPr/>
            <p:nvPr/>
          </p:nvSpPr>
          <p:spPr>
            <a:xfrm>
              <a:off x="6040381" y="1080011"/>
              <a:ext cx="5739917" cy="357052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0955B611-6545-42E1-9D30-2B03991FF730}"/>
                </a:ext>
              </a:extLst>
            </p:cNvPr>
            <p:cNvGrpSpPr/>
            <p:nvPr/>
          </p:nvGrpSpPr>
          <p:grpSpPr>
            <a:xfrm>
              <a:off x="6075690" y="1137659"/>
              <a:ext cx="5674568" cy="3048759"/>
              <a:chOff x="6075690" y="1137659"/>
              <a:chExt cx="5674568" cy="3048759"/>
            </a:xfrm>
          </p:grpSpPr>
          <p:pic>
            <p:nvPicPr>
              <p:cNvPr id="3" name="Picture 2">
                <a:extLst>
                  <a:ext uri="{FF2B5EF4-FFF2-40B4-BE49-F238E27FC236}">
                    <a16:creationId xmlns:a16="http://schemas.microsoft.com/office/drawing/2014/main" id="{7C4DF1BF-96EA-4942-99E8-CFBFEFDFFA44}"/>
                  </a:ext>
                </a:extLst>
              </p:cNvPr>
              <p:cNvPicPr>
                <a:picLocks noChangeAspect="1"/>
              </p:cNvPicPr>
              <p:nvPr/>
            </p:nvPicPr>
            <p:blipFill>
              <a:blip r:embed="rId6"/>
              <a:stretch>
                <a:fillRect/>
              </a:stretch>
            </p:blipFill>
            <p:spPr>
              <a:xfrm>
                <a:off x="6075690" y="1137659"/>
                <a:ext cx="5674568" cy="3048759"/>
              </a:xfrm>
              <a:prstGeom prst="rect">
                <a:avLst/>
              </a:prstGeom>
            </p:spPr>
          </p:pic>
          <p:sp>
            <p:nvSpPr>
              <p:cNvPr id="76" name="Rectangle 75">
                <a:extLst>
                  <a:ext uri="{FF2B5EF4-FFF2-40B4-BE49-F238E27FC236}">
                    <a16:creationId xmlns:a16="http://schemas.microsoft.com/office/drawing/2014/main" id="{84BAD440-4FF0-45FA-AFC5-8D42C6361516}"/>
                  </a:ext>
                </a:extLst>
              </p:cNvPr>
              <p:cNvSpPr/>
              <p:nvPr/>
            </p:nvSpPr>
            <p:spPr>
              <a:xfrm>
                <a:off x="6953204" y="3999190"/>
                <a:ext cx="4322023"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8" name="Picture 87">
              <a:extLst>
                <a:ext uri="{FF2B5EF4-FFF2-40B4-BE49-F238E27FC236}">
                  <a16:creationId xmlns:a16="http://schemas.microsoft.com/office/drawing/2014/main" id="{EC6972AF-BB82-4D08-8DFD-BBB54791160D}"/>
                </a:ext>
              </a:extLst>
            </p:cNvPr>
            <p:cNvPicPr>
              <a:picLocks noChangeAspect="1"/>
            </p:cNvPicPr>
            <p:nvPr/>
          </p:nvPicPr>
          <p:blipFill rotWithShape="1">
            <a:blip r:embed="rId7"/>
            <a:srcRect t="23172"/>
            <a:stretch/>
          </p:blipFill>
          <p:spPr>
            <a:xfrm>
              <a:off x="6968195" y="3999190"/>
              <a:ext cx="666750" cy="146358"/>
            </a:xfrm>
            <a:prstGeom prst="rect">
              <a:avLst/>
            </a:prstGeom>
          </p:spPr>
        </p:pic>
        <p:pic>
          <p:nvPicPr>
            <p:cNvPr id="89" name="Picture 88">
              <a:extLst>
                <a:ext uri="{FF2B5EF4-FFF2-40B4-BE49-F238E27FC236}">
                  <a16:creationId xmlns:a16="http://schemas.microsoft.com/office/drawing/2014/main" id="{C2616224-9288-4306-A1CC-EC816FCE6456}"/>
                </a:ext>
              </a:extLst>
            </p:cNvPr>
            <p:cNvPicPr>
              <a:picLocks noChangeAspect="1"/>
            </p:cNvPicPr>
            <p:nvPr/>
          </p:nvPicPr>
          <p:blipFill rotWithShape="1">
            <a:blip r:embed="rId8"/>
            <a:srcRect t="15828"/>
            <a:stretch/>
          </p:blipFill>
          <p:spPr>
            <a:xfrm>
              <a:off x="10436541" y="3983412"/>
              <a:ext cx="885825" cy="144313"/>
            </a:xfrm>
            <a:prstGeom prst="rect">
              <a:avLst/>
            </a:prstGeom>
          </p:spPr>
        </p:pic>
        <p:pic>
          <p:nvPicPr>
            <p:cNvPr id="91" name="Picture 90">
              <a:extLst>
                <a:ext uri="{FF2B5EF4-FFF2-40B4-BE49-F238E27FC236}">
                  <a16:creationId xmlns:a16="http://schemas.microsoft.com/office/drawing/2014/main" id="{B7CAF9F6-D41B-452F-AC8B-678F3F2713BE}"/>
                </a:ext>
              </a:extLst>
            </p:cNvPr>
            <p:cNvPicPr>
              <a:picLocks noChangeAspect="1"/>
            </p:cNvPicPr>
            <p:nvPr/>
          </p:nvPicPr>
          <p:blipFill rotWithShape="1">
            <a:blip r:embed="rId9"/>
            <a:srcRect b="24209"/>
            <a:stretch/>
          </p:blipFill>
          <p:spPr>
            <a:xfrm>
              <a:off x="8136369" y="4021796"/>
              <a:ext cx="1962452" cy="600165"/>
            </a:xfrm>
            <a:prstGeom prst="rect">
              <a:avLst/>
            </a:prstGeom>
          </p:spPr>
        </p:pic>
      </p:grpSp>
      <p:sp>
        <p:nvSpPr>
          <p:cNvPr id="49" name="Rounded Rectangle 5">
            <a:extLst>
              <a:ext uri="{FF2B5EF4-FFF2-40B4-BE49-F238E27FC236}">
                <a16:creationId xmlns:a16="http://schemas.microsoft.com/office/drawing/2014/main" id="{EB9BD1DA-24FD-460B-9B1A-F077D7DDD26D}"/>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71015BC6-AE12-445C-A45D-C83348116DE2}"/>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063751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347">
            <a:extLst>
              <a:ext uri="{FF2B5EF4-FFF2-40B4-BE49-F238E27FC236}">
                <a16:creationId xmlns:a16="http://schemas.microsoft.com/office/drawing/2014/main" id="{81FD6032-437B-4A17-B3F5-876C31F5871C}"/>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8" name="Round Same Side Corner Rectangle 348">
            <a:extLst>
              <a:ext uri="{FF2B5EF4-FFF2-40B4-BE49-F238E27FC236}">
                <a16:creationId xmlns:a16="http://schemas.microsoft.com/office/drawing/2014/main" id="{9E02076A-E8C7-43DC-9969-E0CFA994BC6C}"/>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a:defRPr/>
            </a:pPr>
            <a:r>
              <a:rPr lang="en-US" sz="1400" b="1" dirty="0">
                <a:solidFill>
                  <a:schemeClr val="bg1"/>
                </a:solidFill>
                <a:latin typeface="Arial" panose="020B0604020202020204" pitchFamily="34" charset="0"/>
                <a:cs typeface="Arial" panose="020B0604020202020204" pitchFamily="34" charset="0"/>
              </a:rPr>
              <a:t>Site-Wide Foam Results: PFOS</a:t>
            </a:r>
          </a:p>
        </p:txBody>
      </p:sp>
      <p:pic>
        <p:nvPicPr>
          <p:cNvPr id="4" name="Picture 3">
            <a:extLst>
              <a:ext uri="{FF2B5EF4-FFF2-40B4-BE49-F238E27FC236}">
                <a16:creationId xmlns:a16="http://schemas.microsoft.com/office/drawing/2014/main" id="{EA6BDD6E-4839-46BF-AFCB-FE105CECB523}"/>
              </a:ext>
            </a:extLst>
          </p:cNvPr>
          <p:cNvPicPr>
            <a:picLocks noChangeAspect="1"/>
          </p:cNvPicPr>
          <p:nvPr/>
        </p:nvPicPr>
        <p:blipFill rotWithShape="1">
          <a:blip r:embed="rId2"/>
          <a:srcRect t="13197"/>
          <a:stretch/>
        </p:blipFill>
        <p:spPr>
          <a:xfrm>
            <a:off x="130073" y="1086231"/>
            <a:ext cx="10210875" cy="5612952"/>
          </a:xfrm>
          <a:prstGeom prst="rect">
            <a:avLst/>
          </a:prstGeom>
          <a:ln w="34925">
            <a:solidFill>
              <a:srgbClr val="00B0F0"/>
            </a:solidFill>
          </a:ln>
        </p:spPr>
      </p:pic>
      <p:sp>
        <p:nvSpPr>
          <p:cNvPr id="17" name="TextBox 16">
            <a:extLst>
              <a:ext uri="{FF2B5EF4-FFF2-40B4-BE49-F238E27FC236}">
                <a16:creationId xmlns:a16="http://schemas.microsoft.com/office/drawing/2014/main" id="{E01C3C0D-B44F-4CA6-9A1D-49D6F3A73BEE}"/>
              </a:ext>
            </a:extLst>
          </p:cNvPr>
          <p:cNvSpPr txBox="1"/>
          <p:nvPr/>
        </p:nvSpPr>
        <p:spPr>
          <a:xfrm>
            <a:off x="10406845" y="1351763"/>
            <a:ext cx="893643" cy="276999"/>
          </a:xfrm>
          <a:prstGeom prst="rect">
            <a:avLst/>
          </a:prstGeom>
          <a:noFill/>
          <a:ln>
            <a:noFill/>
          </a:ln>
        </p:spPr>
        <p:txBody>
          <a:bodyPr wrap="none" rtlCol="0">
            <a:spAutoFit/>
          </a:bodyPr>
          <a:lstStyle/>
          <a:p>
            <a:r>
              <a:rPr lang="en-US" sz="1200" b="1" dirty="0"/>
              <a:t>PFOS (ppb)</a:t>
            </a:r>
            <a:endParaRPr lang="en-US" sz="1400" b="1" dirty="0"/>
          </a:p>
        </p:txBody>
      </p:sp>
      <p:sp>
        <p:nvSpPr>
          <p:cNvPr id="6" name="Oval 5">
            <a:extLst>
              <a:ext uri="{FF2B5EF4-FFF2-40B4-BE49-F238E27FC236}">
                <a16:creationId xmlns:a16="http://schemas.microsoft.com/office/drawing/2014/main" id="{865841ED-2D73-4217-9CFE-815CA6D2779B}"/>
              </a:ext>
            </a:extLst>
          </p:cNvPr>
          <p:cNvSpPr/>
          <p:nvPr/>
        </p:nvSpPr>
        <p:spPr>
          <a:xfrm>
            <a:off x="1711695" y="2467744"/>
            <a:ext cx="231486" cy="457378"/>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DC94BD7-343B-4B82-9678-93567F1711A1}"/>
              </a:ext>
            </a:extLst>
          </p:cNvPr>
          <p:cNvGrpSpPr/>
          <p:nvPr/>
        </p:nvGrpSpPr>
        <p:grpSpPr>
          <a:xfrm>
            <a:off x="10397219" y="1054610"/>
            <a:ext cx="1709055" cy="2487487"/>
            <a:chOff x="10397220" y="1054610"/>
            <a:chExt cx="1664706" cy="2487487"/>
          </a:xfrm>
        </p:grpSpPr>
        <p:pic>
          <p:nvPicPr>
            <p:cNvPr id="2" name="Picture 1">
              <a:extLst>
                <a:ext uri="{FF2B5EF4-FFF2-40B4-BE49-F238E27FC236}">
                  <a16:creationId xmlns:a16="http://schemas.microsoft.com/office/drawing/2014/main" id="{3CDA6598-2DB9-4E1F-BC32-7D9CC772E33A}"/>
                </a:ext>
              </a:extLst>
            </p:cNvPr>
            <p:cNvPicPr>
              <a:picLocks noChangeAspect="1"/>
            </p:cNvPicPr>
            <p:nvPr/>
          </p:nvPicPr>
          <p:blipFill>
            <a:blip r:embed="rId3"/>
            <a:stretch>
              <a:fillRect/>
            </a:stretch>
          </p:blipFill>
          <p:spPr>
            <a:xfrm>
              <a:off x="10434845" y="1583701"/>
              <a:ext cx="1504453" cy="1173329"/>
            </a:xfrm>
            <a:prstGeom prst="rect">
              <a:avLst/>
            </a:prstGeom>
          </p:spPr>
        </p:pic>
        <p:sp>
          <p:nvSpPr>
            <p:cNvPr id="11" name="Rectangle 10">
              <a:extLst>
                <a:ext uri="{FF2B5EF4-FFF2-40B4-BE49-F238E27FC236}">
                  <a16:creationId xmlns:a16="http://schemas.microsoft.com/office/drawing/2014/main" id="{5CE686F4-F6B1-4486-8A59-CD46D045204C}"/>
                </a:ext>
              </a:extLst>
            </p:cNvPr>
            <p:cNvSpPr/>
            <p:nvPr/>
          </p:nvSpPr>
          <p:spPr>
            <a:xfrm>
              <a:off x="10435325" y="1058777"/>
              <a:ext cx="1626601" cy="2483320"/>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790762C-CF61-4FFB-9449-784BE520A173}"/>
                </a:ext>
              </a:extLst>
            </p:cNvPr>
            <p:cNvSpPr txBox="1"/>
            <p:nvPr/>
          </p:nvSpPr>
          <p:spPr>
            <a:xfrm>
              <a:off x="10397220" y="1054610"/>
              <a:ext cx="793230" cy="338554"/>
            </a:xfrm>
            <a:prstGeom prst="rect">
              <a:avLst/>
            </a:prstGeom>
            <a:noFill/>
            <a:ln>
              <a:noFill/>
            </a:ln>
          </p:spPr>
          <p:txBody>
            <a:bodyPr wrap="none" rtlCol="0">
              <a:spAutoFit/>
            </a:bodyPr>
            <a:lstStyle/>
            <a:p>
              <a:r>
                <a:rPr lang="en-US" sz="1600" b="1" u="sng" dirty="0"/>
                <a:t>Legend</a:t>
              </a:r>
            </a:p>
          </p:txBody>
        </p:sp>
        <p:pic>
          <p:nvPicPr>
            <p:cNvPr id="18" name="Picture 17">
              <a:extLst>
                <a:ext uri="{FF2B5EF4-FFF2-40B4-BE49-F238E27FC236}">
                  <a16:creationId xmlns:a16="http://schemas.microsoft.com/office/drawing/2014/main" id="{F0F3F41D-083F-417D-9E8F-251A38131F56}"/>
                </a:ext>
              </a:extLst>
            </p:cNvPr>
            <p:cNvPicPr>
              <a:picLocks noChangeAspect="1"/>
            </p:cNvPicPr>
            <p:nvPr/>
          </p:nvPicPr>
          <p:blipFill rotWithShape="1">
            <a:blip r:embed="rId4"/>
            <a:srcRect l="4229" t="3333" r="6097"/>
            <a:stretch/>
          </p:blipFill>
          <p:spPr>
            <a:xfrm>
              <a:off x="10448322" y="2766246"/>
              <a:ext cx="350200" cy="690562"/>
            </a:xfrm>
            <a:prstGeom prst="rect">
              <a:avLst/>
            </a:prstGeom>
          </p:spPr>
        </p:pic>
        <p:sp>
          <p:nvSpPr>
            <p:cNvPr id="19" name="TextBox 18">
              <a:extLst>
                <a:ext uri="{FF2B5EF4-FFF2-40B4-BE49-F238E27FC236}">
                  <a16:creationId xmlns:a16="http://schemas.microsoft.com/office/drawing/2014/main" id="{0F761644-6B50-4EC0-893A-C4EFF4621050}"/>
                </a:ext>
              </a:extLst>
            </p:cNvPr>
            <p:cNvSpPr txBox="1"/>
            <p:nvPr/>
          </p:nvSpPr>
          <p:spPr>
            <a:xfrm>
              <a:off x="10760377" y="2859261"/>
              <a:ext cx="1291923" cy="507831"/>
            </a:xfrm>
            <a:prstGeom prst="rect">
              <a:avLst/>
            </a:prstGeom>
            <a:noFill/>
          </p:spPr>
          <p:txBody>
            <a:bodyPr wrap="square" rtlCol="0">
              <a:spAutoFit/>
            </a:bodyPr>
            <a:lstStyle/>
            <a:p>
              <a:r>
                <a:rPr lang="en-US" sz="900" dirty="0">
                  <a:solidFill>
                    <a:schemeClr val="bg2">
                      <a:lumMod val="25000"/>
                    </a:schemeClr>
                  </a:solidFill>
                </a:rPr>
                <a:t>Circled symbols denote repeat foam sample locations</a:t>
              </a:r>
            </a:p>
          </p:txBody>
        </p:sp>
      </p:grpSp>
      <p:sp>
        <p:nvSpPr>
          <p:cNvPr id="23" name="Oval 22">
            <a:extLst>
              <a:ext uri="{FF2B5EF4-FFF2-40B4-BE49-F238E27FC236}">
                <a16:creationId xmlns:a16="http://schemas.microsoft.com/office/drawing/2014/main" id="{CEA8C1C0-ABC7-44C7-A9CB-B182623D4CF0}"/>
              </a:ext>
            </a:extLst>
          </p:cNvPr>
          <p:cNvSpPr/>
          <p:nvPr/>
        </p:nvSpPr>
        <p:spPr>
          <a:xfrm>
            <a:off x="2201410" y="2572513"/>
            <a:ext cx="231486" cy="457378"/>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D8C4520-72D4-4026-BC30-5AC84AD811A8}"/>
              </a:ext>
            </a:extLst>
          </p:cNvPr>
          <p:cNvSpPr/>
          <p:nvPr/>
        </p:nvSpPr>
        <p:spPr>
          <a:xfrm>
            <a:off x="3423490" y="2613331"/>
            <a:ext cx="231486" cy="457378"/>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4312C0D-7196-448B-BBCB-F9476B7DA5DB}"/>
              </a:ext>
            </a:extLst>
          </p:cNvPr>
          <p:cNvSpPr/>
          <p:nvPr/>
        </p:nvSpPr>
        <p:spPr>
          <a:xfrm>
            <a:off x="3716623" y="2871961"/>
            <a:ext cx="386270" cy="417339"/>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22553F2-72D6-4DAA-8AA7-562BFB01C254}"/>
              </a:ext>
            </a:extLst>
          </p:cNvPr>
          <p:cNvSpPr/>
          <p:nvPr/>
        </p:nvSpPr>
        <p:spPr>
          <a:xfrm>
            <a:off x="9128139" y="5372482"/>
            <a:ext cx="311136" cy="427862"/>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314EAB3-5213-4ABA-8488-DEC83EA5EDBC}"/>
              </a:ext>
            </a:extLst>
          </p:cNvPr>
          <p:cNvSpPr txBox="1"/>
          <p:nvPr/>
        </p:nvSpPr>
        <p:spPr>
          <a:xfrm>
            <a:off x="10434845" y="3593390"/>
            <a:ext cx="1671430" cy="3126498"/>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250" b="1" dirty="0">
                <a:solidFill>
                  <a:srgbClr val="00B0F0"/>
                </a:solidFill>
                <a:latin typeface="Arial" panose="020B0604020202020204" pitchFamily="34" charset="0"/>
                <a:cs typeface="Arial" panose="020B0604020202020204" pitchFamily="34" charset="0"/>
              </a:rPr>
              <a:t>Foam in Segment 3</a:t>
            </a:r>
            <a:endParaRPr lang="en-US" sz="12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a:defRPr/>
            </a:pPr>
            <a:r>
              <a:rPr lang="en-US" sz="1150" dirty="0">
                <a:latin typeface="Arial" panose="020B0604020202020204" pitchFamily="34" charset="0"/>
                <a:cs typeface="Arial" panose="020B0604020202020204" pitchFamily="34" charset="0"/>
              </a:rPr>
              <a:t>Foam has been routinely observed in Segment 3. The locations with foam and types of foam observed are variable, largely depending on flow conditions.  </a:t>
            </a:r>
          </a:p>
          <a:p>
            <a:pPr algn="ctr" defTabSz="1063460">
              <a:defRPr/>
            </a:pPr>
            <a:endParaRPr lang="en-US" sz="500" dirty="0">
              <a:latin typeface="Arial" panose="020B0604020202020204" pitchFamily="34" charset="0"/>
              <a:cs typeface="Arial" panose="020B0604020202020204" pitchFamily="34" charset="0"/>
            </a:endParaRPr>
          </a:p>
          <a:p>
            <a:pPr algn="ctr" defTabSz="1063460">
              <a:defRPr/>
            </a:pPr>
            <a:r>
              <a:rPr lang="en-US" sz="1150" dirty="0">
                <a:latin typeface="Arial" panose="020B0604020202020204" pitchFamily="34" charset="0"/>
                <a:cs typeface="Arial" panose="020B0604020202020204" pitchFamily="34" charset="0"/>
              </a:rPr>
              <a:t>PFOS in foam in Segment 3 is highest in Raleigh Creek and the confluence when Raleigh Creek is flowing and connected to the 1007 system</a:t>
            </a:r>
            <a:endParaRPr lang="en-US" sz="1100" b="1" dirty="0"/>
          </a:p>
        </p:txBody>
      </p:sp>
      <p:sp>
        <p:nvSpPr>
          <p:cNvPr id="29" name="Rectangle 28">
            <a:extLst>
              <a:ext uri="{FF2B5EF4-FFF2-40B4-BE49-F238E27FC236}">
                <a16:creationId xmlns:a16="http://schemas.microsoft.com/office/drawing/2014/main" id="{090E63CC-5288-4C1E-AE21-44D8C7C5B4A1}"/>
              </a:ext>
            </a:extLst>
          </p:cNvPr>
          <p:cNvSpPr/>
          <p:nvPr/>
        </p:nvSpPr>
        <p:spPr>
          <a:xfrm>
            <a:off x="2691125" y="2392459"/>
            <a:ext cx="2147576" cy="2579591"/>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8196C37-CC16-4207-992C-349997263CFF}"/>
              </a:ext>
            </a:extLst>
          </p:cNvPr>
          <p:cNvSpPr txBox="1"/>
          <p:nvPr/>
        </p:nvSpPr>
        <p:spPr>
          <a:xfrm>
            <a:off x="2690645" y="2041049"/>
            <a:ext cx="1181221" cy="369332"/>
          </a:xfrm>
          <a:prstGeom prst="rect">
            <a:avLst/>
          </a:prstGeom>
          <a:noFill/>
        </p:spPr>
        <p:txBody>
          <a:bodyPr wrap="none" rtlCol="0">
            <a:spAutoFit/>
          </a:bodyPr>
          <a:lstStyle/>
          <a:p>
            <a:r>
              <a:rPr lang="en-US" dirty="0">
                <a:solidFill>
                  <a:srgbClr val="00B0F0"/>
                </a:solidFill>
                <a:effectLst>
                  <a:glow rad="63500">
                    <a:schemeClr val="bg1"/>
                  </a:glow>
                </a:effectLst>
              </a:rPr>
              <a:t>Segment 3</a:t>
            </a:r>
          </a:p>
        </p:txBody>
      </p:sp>
      <p:sp>
        <p:nvSpPr>
          <p:cNvPr id="32" name="Rounded Rectangle 5">
            <a:extLst>
              <a:ext uri="{FF2B5EF4-FFF2-40B4-BE49-F238E27FC236}">
                <a16:creationId xmlns:a16="http://schemas.microsoft.com/office/drawing/2014/main" id="{EEC73E00-3037-40EB-8429-D5DB5E27792A}"/>
              </a:ext>
            </a:extLst>
          </p:cNvPr>
          <p:cNvSpPr/>
          <p:nvPr/>
        </p:nvSpPr>
        <p:spPr>
          <a:xfrm>
            <a:off x="7721600" y="1137517"/>
            <a:ext cx="2585365" cy="427862"/>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PFOS Heat Map: Foam</a:t>
            </a:r>
          </a:p>
        </p:txBody>
      </p:sp>
      <p:sp>
        <p:nvSpPr>
          <p:cNvPr id="33" name="Rounded Rectangle 5">
            <a:extLst>
              <a:ext uri="{FF2B5EF4-FFF2-40B4-BE49-F238E27FC236}">
                <a16:creationId xmlns:a16="http://schemas.microsoft.com/office/drawing/2014/main" id="{C97ED15A-CC27-43BC-8ECB-B1B4F6B3114A}"/>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AE466C7A-0201-4825-8E30-C57BC13679CC}"/>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675982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nature, rock&#10;&#10;Description automatically generated">
            <a:extLst>
              <a:ext uri="{FF2B5EF4-FFF2-40B4-BE49-F238E27FC236}">
                <a16:creationId xmlns:a16="http://schemas.microsoft.com/office/drawing/2014/main" id="{2437D082-EF72-4055-9E3B-B6F2C915D328}"/>
              </a:ext>
            </a:extLst>
          </p:cNvPr>
          <p:cNvPicPr>
            <a:picLocks noChangeAspect="1"/>
          </p:cNvPicPr>
          <p:nvPr/>
        </p:nvPicPr>
        <p:blipFill rotWithShape="1">
          <a:blip r:embed="rId2">
            <a:extLst>
              <a:ext uri="{28A0092B-C50C-407E-A947-70E740481C1C}">
                <a14:useLocalDpi xmlns:a14="http://schemas.microsoft.com/office/drawing/2010/main" val="0"/>
              </a:ext>
            </a:extLst>
          </a:blip>
          <a:srcRect l="4588" t="16809" r="27870"/>
          <a:stretch/>
        </p:blipFill>
        <p:spPr>
          <a:xfrm rot="5400000">
            <a:off x="7444997" y="1204060"/>
            <a:ext cx="2521883" cy="2329641"/>
          </a:xfrm>
          <a:prstGeom prst="rect">
            <a:avLst/>
          </a:prstGeom>
          <a:ln>
            <a:solidFill>
              <a:schemeClr val="tx1"/>
            </a:solidFill>
          </a:ln>
          <a:effectLst>
            <a:outerShdw blurRad="50800" dist="38100" dir="5400000" algn="ctr" rotWithShape="0">
              <a:schemeClr val="tx1">
                <a:alpha val="63000"/>
              </a:schemeClr>
            </a:outerShdw>
          </a:effectLst>
        </p:spPr>
      </p:pic>
      <p:pic>
        <p:nvPicPr>
          <p:cNvPr id="29" name="Picture 28" descr="A river running through a body of water&#10;&#10;Description automatically generated">
            <a:extLst>
              <a:ext uri="{FF2B5EF4-FFF2-40B4-BE49-F238E27FC236}">
                <a16:creationId xmlns:a16="http://schemas.microsoft.com/office/drawing/2014/main" id="{EF7EE6D8-BC94-4E4A-85AE-5DBAE77D3CA9}"/>
              </a:ext>
            </a:extLst>
          </p:cNvPr>
          <p:cNvPicPr>
            <a:picLocks noChangeAspect="1"/>
          </p:cNvPicPr>
          <p:nvPr/>
        </p:nvPicPr>
        <p:blipFill rotWithShape="1">
          <a:blip r:embed="rId3"/>
          <a:srcRect l="23041" t="13659" r="19173" b="37656"/>
          <a:stretch/>
        </p:blipFill>
        <p:spPr>
          <a:xfrm>
            <a:off x="7550414" y="4922173"/>
            <a:ext cx="2634884" cy="1666866"/>
          </a:xfrm>
          <a:prstGeom prst="rect">
            <a:avLst/>
          </a:prstGeom>
          <a:ln w="15875">
            <a:solidFill>
              <a:schemeClr val="tx1"/>
            </a:solidFill>
          </a:ln>
          <a:effectLst>
            <a:outerShdw blurRad="50800" dist="38100" dir="5400000" algn="ctr" rotWithShape="0">
              <a:schemeClr val="tx1">
                <a:alpha val="63000"/>
              </a:schemeClr>
            </a:outerShdw>
          </a:effectLst>
        </p:spPr>
      </p:pic>
      <p:pic>
        <p:nvPicPr>
          <p:cNvPr id="2" name="Picture 1">
            <a:extLst>
              <a:ext uri="{FF2B5EF4-FFF2-40B4-BE49-F238E27FC236}">
                <a16:creationId xmlns:a16="http://schemas.microsoft.com/office/drawing/2014/main" id="{F30E285F-5DBE-4C81-8700-E3FA073D3940}"/>
              </a:ext>
            </a:extLst>
          </p:cNvPr>
          <p:cNvPicPr>
            <a:picLocks noChangeAspect="1"/>
          </p:cNvPicPr>
          <p:nvPr/>
        </p:nvPicPr>
        <p:blipFill rotWithShape="1">
          <a:blip r:embed="rId4"/>
          <a:srcRect l="6137" t="11171" r="13708"/>
          <a:stretch/>
        </p:blipFill>
        <p:spPr>
          <a:xfrm>
            <a:off x="9451196" y="3748910"/>
            <a:ext cx="2624666" cy="1588016"/>
          </a:xfrm>
          <a:prstGeom prst="rect">
            <a:avLst/>
          </a:prstGeom>
          <a:ln>
            <a:solidFill>
              <a:schemeClr val="tx1"/>
            </a:solidFill>
          </a:ln>
          <a:effectLst>
            <a:outerShdw blurRad="50800" dist="38100" dir="2700000" algn="ctr" rotWithShape="0">
              <a:schemeClr val="tx1">
                <a:alpha val="63000"/>
              </a:schemeClr>
            </a:outerShdw>
          </a:effectLst>
        </p:spPr>
      </p:pic>
      <p:sp>
        <p:nvSpPr>
          <p:cNvPr id="8" name="TextBox 7">
            <a:extLst>
              <a:ext uri="{FF2B5EF4-FFF2-40B4-BE49-F238E27FC236}">
                <a16:creationId xmlns:a16="http://schemas.microsoft.com/office/drawing/2014/main" id="{4B53EE80-28B8-4806-8C55-4C048324FBBF}"/>
              </a:ext>
            </a:extLst>
          </p:cNvPr>
          <p:cNvSpPr txBox="1"/>
          <p:nvPr/>
        </p:nvSpPr>
        <p:spPr>
          <a:xfrm>
            <a:off x="176323" y="1121286"/>
            <a:ext cx="7180586" cy="5570756"/>
          </a:xfrm>
          <a:prstGeom prst="rect">
            <a:avLst/>
          </a:prstGeom>
          <a:noFill/>
          <a:ln w="34925">
            <a:solidFill>
              <a:srgbClr val="00B0F0"/>
            </a:solidFill>
          </a:ln>
        </p:spPr>
        <p:txBody>
          <a:bodyPr wrap="square" rtlCol="0">
            <a:spAutoFit/>
          </a:bodyPr>
          <a:lstStyle/>
          <a:p>
            <a:r>
              <a:rPr lang="en-US" b="1" dirty="0">
                <a:solidFill>
                  <a:srgbClr val="00B0F0"/>
                </a:solidFill>
                <a:latin typeface="Arial" panose="020B0604020202020204" pitchFamily="34" charset="0"/>
                <a:cs typeface="Arial" panose="020B0604020202020204" pitchFamily="34" charset="0"/>
              </a:rPr>
              <a:t>Requirements for PFAS-Containing Foam Formation and Accumulation</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Turbulence</a:t>
            </a:r>
          </a:p>
          <a:p>
            <a:r>
              <a:rPr lang="en-US" sz="1600" dirty="0">
                <a:latin typeface="Arial" panose="020B0604020202020204" pitchFamily="34" charset="0"/>
                <a:cs typeface="Arial" panose="020B0604020202020204" pitchFamily="34" charset="0"/>
              </a:rPr>
              <a:t>Air must be mixed into the water column for foam to form. In Segment 3, this is most often caused by water flowing over rocks, trees, or other debris in the stream. The water level greatly affects the locations of turbulence.</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Solid Substrate for Foam to Accumulate Against</a:t>
            </a:r>
          </a:p>
          <a:p>
            <a:r>
              <a:rPr lang="en-US" sz="1600" dirty="0">
                <a:latin typeface="Arial" panose="020B0604020202020204" pitchFamily="34" charset="0"/>
                <a:cs typeface="Arial" panose="020B0604020202020204" pitchFamily="34" charset="0"/>
              </a:rPr>
              <a:t>After generation, the foam bubbles must have a solid substrate in relatively calmer water to accumulate along or against. Without accumulation, the foam bubbles will collapse back into the stream. In Segment 3, foam was found to accumulate along the stream banks, debris, blocks of ice, and vegetation growing in the stream channel. </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PFAS Concentrations in Surface Water</a:t>
            </a:r>
          </a:p>
          <a:p>
            <a:r>
              <a:rPr lang="en-US" sz="1600" dirty="0">
                <a:latin typeface="Arial" panose="020B0604020202020204" pitchFamily="34" charset="0"/>
                <a:cs typeface="Arial" panose="020B0604020202020204" pitchFamily="34" charset="0"/>
              </a:rPr>
              <a:t>Foam will naturally form regardless of the presence of PFAS. However, it is not well understood the presence of  PFAS in water affects foam formation.  It is also not well understood how much PFAS will preferentially separate (enrich) into the foam relative to the PFAS in the corresponding surface water. </a:t>
            </a:r>
          </a:p>
          <a:p>
            <a:endParaRPr lang="en-US" sz="1600" dirty="0">
              <a:highlight>
                <a:srgbClr val="FCFC2D"/>
              </a:highlight>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DB58477-44DF-4A46-BDF8-482AD7ECBA8A}"/>
              </a:ext>
            </a:extLst>
          </p:cNvPr>
          <p:cNvSpPr txBox="1"/>
          <p:nvPr/>
        </p:nvSpPr>
        <p:spPr>
          <a:xfrm>
            <a:off x="9883513" y="1214651"/>
            <a:ext cx="1997082" cy="138499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Shallow water flowing over rocks in the channel created turbulence and foam bubbles in Raleigh Creek.  </a:t>
            </a:r>
          </a:p>
        </p:txBody>
      </p:sp>
      <p:grpSp>
        <p:nvGrpSpPr>
          <p:cNvPr id="23" name="Group 22">
            <a:extLst>
              <a:ext uri="{FF2B5EF4-FFF2-40B4-BE49-F238E27FC236}">
                <a16:creationId xmlns:a16="http://schemas.microsoft.com/office/drawing/2014/main" id="{8CD782E6-19A1-4E99-881E-722D6C71F533}"/>
              </a:ext>
            </a:extLst>
          </p:cNvPr>
          <p:cNvGrpSpPr/>
          <p:nvPr/>
        </p:nvGrpSpPr>
        <p:grpSpPr>
          <a:xfrm>
            <a:off x="35695" y="672478"/>
            <a:ext cx="12120149" cy="6152864"/>
            <a:chOff x="35695" y="672478"/>
            <a:chExt cx="12120149" cy="6152864"/>
          </a:xfrm>
        </p:grpSpPr>
        <p:sp>
          <p:nvSpPr>
            <p:cNvPr id="19" name="Round Same Side Corner Rectangle 347">
              <a:extLst>
                <a:ext uri="{FF2B5EF4-FFF2-40B4-BE49-F238E27FC236}">
                  <a16:creationId xmlns:a16="http://schemas.microsoft.com/office/drawing/2014/main" id="{554C7ABF-BF32-43CE-85E3-24058A8F012A}"/>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0" name="Round Same Side Corner Rectangle 348">
              <a:extLst>
                <a:ext uri="{FF2B5EF4-FFF2-40B4-BE49-F238E27FC236}">
                  <a16:creationId xmlns:a16="http://schemas.microsoft.com/office/drawing/2014/main" id="{61C28DEB-14F1-4929-8AEC-9924EB4497BE}"/>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PFAS-Containing Foam Formation in Raleigh Creek</a:t>
              </a:r>
            </a:p>
          </p:txBody>
        </p:sp>
      </p:grpSp>
      <p:sp>
        <p:nvSpPr>
          <p:cNvPr id="24" name="Rectangle 23">
            <a:extLst>
              <a:ext uri="{FF2B5EF4-FFF2-40B4-BE49-F238E27FC236}">
                <a16:creationId xmlns:a16="http://schemas.microsoft.com/office/drawing/2014/main" id="{BD136FF4-8051-4F25-9D8E-8BD3449CC0E7}"/>
              </a:ext>
            </a:extLst>
          </p:cNvPr>
          <p:cNvSpPr/>
          <p:nvPr/>
        </p:nvSpPr>
        <p:spPr>
          <a:xfrm>
            <a:off x="7553872" y="1121286"/>
            <a:ext cx="4528914" cy="2521884"/>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41320F6-B004-4107-9E61-189EB4AE8E40}"/>
              </a:ext>
            </a:extLst>
          </p:cNvPr>
          <p:cNvSpPr/>
          <p:nvPr/>
        </p:nvSpPr>
        <p:spPr>
          <a:xfrm>
            <a:off x="7497536" y="3748911"/>
            <a:ext cx="4578086" cy="2943132"/>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5">
            <a:extLst>
              <a:ext uri="{FF2B5EF4-FFF2-40B4-BE49-F238E27FC236}">
                <a16:creationId xmlns:a16="http://schemas.microsoft.com/office/drawing/2014/main" id="{07A9B55F-C0C9-4E3B-B9BB-852DF4FB7351}"/>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C57E462-5458-4196-B27A-2623C0ABE10A}"/>
              </a:ext>
            </a:extLst>
          </p:cNvPr>
          <p:cNvSpPr txBox="1"/>
          <p:nvPr/>
        </p:nvSpPr>
        <p:spPr>
          <a:xfrm>
            <a:off x="7476783" y="3811592"/>
            <a:ext cx="1995166" cy="954107"/>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Accumulated foam observed along the stream bank (photo to the right). </a:t>
            </a:r>
          </a:p>
        </p:txBody>
      </p:sp>
      <p:sp>
        <p:nvSpPr>
          <p:cNvPr id="31" name="TextBox 30">
            <a:extLst>
              <a:ext uri="{FF2B5EF4-FFF2-40B4-BE49-F238E27FC236}">
                <a16:creationId xmlns:a16="http://schemas.microsoft.com/office/drawing/2014/main" id="{22E3B28B-2539-4876-8F7A-7783F8D1CFF3}"/>
              </a:ext>
            </a:extLst>
          </p:cNvPr>
          <p:cNvSpPr txBox="1"/>
          <p:nvPr/>
        </p:nvSpPr>
        <p:spPr>
          <a:xfrm>
            <a:off x="10238176" y="5395693"/>
            <a:ext cx="1995166" cy="1169551"/>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Accumulated foam observed against debris in the stream channel (photo to the left). </a:t>
            </a:r>
          </a:p>
        </p:txBody>
      </p:sp>
      <p:sp>
        <p:nvSpPr>
          <p:cNvPr id="16" name="Rectangle 15">
            <a:extLst>
              <a:ext uri="{FF2B5EF4-FFF2-40B4-BE49-F238E27FC236}">
                <a16:creationId xmlns:a16="http://schemas.microsoft.com/office/drawing/2014/main" id="{D36C8FE1-D4E8-4E06-8C44-44726DFEE934}"/>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3</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October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499576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c53ae06-0e09-43a8-a450-916a613a01e1" xsi:nil="true"/>
    <lcf76f155ced4ddcb4097134ff3c332f xmlns="cb77c730-e1f1-4655-b43e-6765c0f428e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DA686D4D511747B89C610CF01B25D3" ma:contentTypeVersion="18" ma:contentTypeDescription="Create a new document." ma:contentTypeScope="" ma:versionID="1f1d652e42f0d94eb5491142927e0689">
  <xsd:schema xmlns:xsd="http://www.w3.org/2001/XMLSchema" xmlns:xs="http://www.w3.org/2001/XMLSchema" xmlns:p="http://schemas.microsoft.com/office/2006/metadata/properties" xmlns:ns2="cb77c730-e1f1-4655-b43e-6765c0f428e9" xmlns:ns3="fc53ae06-0e09-43a8-a450-916a613a01e1" targetNamespace="http://schemas.microsoft.com/office/2006/metadata/properties" ma:root="true" ma:fieldsID="2a1f186624421b67634d8cfd210bce5b" ns2:_="" ns3:_="">
    <xsd:import namespace="cb77c730-e1f1-4655-b43e-6765c0f428e9"/>
    <xsd:import namespace="fc53ae06-0e09-43a8-a450-916a613a01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MediaServiceObjectDetectorVersions" minOccurs="0"/>
                <xsd:element ref="ns2:MediaServiceSearchPropertie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77c730-e1f1-4655-b43e-6765c0f428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166aa50-2606-4bee-b14b-7e98c91f201a"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53ae06-0e09-43a8-a450-916a613a01e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32790bf-0744-4274-a0cf-881cf38c5d8c}" ma:internalName="TaxCatchAll" ma:showField="CatchAllData" ma:web="fc53ae06-0e09-43a8-a450-916a613a01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3A08DA-B9F0-4C68-BEC9-8957ADFEE16C}">
  <ds:schemaRefs>
    <ds:schemaRef ds:uri="http://schemas.microsoft.com/sharepoint/v3/contenttype/forms"/>
  </ds:schemaRefs>
</ds:datastoreItem>
</file>

<file path=customXml/itemProps2.xml><?xml version="1.0" encoding="utf-8"?>
<ds:datastoreItem xmlns:ds="http://schemas.openxmlformats.org/officeDocument/2006/customXml" ds:itemID="{B23CF9A8-4674-4342-B747-D47C957BCF16}">
  <ds:schemaRef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purl.org/dc/dcmitype/"/>
    <ds:schemaRef ds:uri="http://purl.org/dc/terms/"/>
    <ds:schemaRef ds:uri="http://www.w3.org/XML/1998/namespace"/>
    <ds:schemaRef ds:uri="63f7a10b-2a0e-4ece-a712-46b370132c75"/>
    <ds:schemaRef ds:uri="http://schemas.microsoft.com/office/2006/metadata/properties"/>
    <ds:schemaRef ds:uri="ef3bce76-00be-47e7-9244-39bc2461b34c"/>
    <ds:schemaRef ds:uri="fc53ae06-0e09-43a8-a450-916a613a01e1"/>
    <ds:schemaRef ds:uri="cb77c730-e1f1-4655-b43e-6765c0f428e9"/>
  </ds:schemaRefs>
</ds:datastoreItem>
</file>

<file path=customXml/itemProps3.xml><?xml version="1.0" encoding="utf-8"?>
<ds:datastoreItem xmlns:ds="http://schemas.openxmlformats.org/officeDocument/2006/customXml" ds:itemID="{21677D22-8DBB-4BA4-9725-0860E162D3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77c730-e1f1-4655-b43e-6765c0f428e9"/>
    <ds:schemaRef ds:uri="fc53ae06-0e09-43a8-a450-916a613a01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48771</TotalTime>
  <Words>4394</Words>
  <Application>Microsoft Office PowerPoint</Application>
  <PresentationFormat>Widescreen</PresentationFormat>
  <Paragraphs>483</Paragraphs>
  <Slides>16</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Temme, Hanna</dc:creator>
  <cp:lastModifiedBy>Bock, Katy (MPCA)</cp:lastModifiedBy>
  <cp:revision>819</cp:revision>
  <cp:lastPrinted>2021-06-29T15:37:31Z</cp:lastPrinted>
  <dcterms:created xsi:type="dcterms:W3CDTF">2021-04-29T17:17:29Z</dcterms:created>
  <dcterms:modified xsi:type="dcterms:W3CDTF">2025-07-09T18:05:53Z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0x01010088DA686D4D511747B89C610CF01B25D3</vt:lpwstr>
  </property>
  <property fmtid="{D5CDD505-2E9C-101B-9397-08002B2CF9AE}" pid="3" name="MediaServiceImageTags">
    <vt:lpwstr/>
  </property>
</Properties>
</file>